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12"/>
  </p:notesMasterIdLst>
  <p:sldIdLst>
    <p:sldId id="256" r:id="rId2"/>
    <p:sldId id="257" r:id="rId3"/>
    <p:sldId id="258" r:id="rId4"/>
    <p:sldId id="262" r:id="rId5"/>
    <p:sldId id="263" r:id="rId6"/>
    <p:sldId id="264" r:id="rId7"/>
    <p:sldId id="265"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094F7-3F3F-0C4F-9E65-47FE577F1674}" v="9" dt="2024-05-11T14:43:45.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7"/>
    <p:restoredTop sz="84692"/>
  </p:normalViewPr>
  <p:slideViewPr>
    <p:cSldViewPr snapToGrid="0">
      <p:cViewPr varScale="1">
        <p:scale>
          <a:sx n="93" d="100"/>
          <a:sy n="93" d="100"/>
        </p:scale>
        <p:origin x="21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mbower, Jonah" userId="7d8c65ea-d7ae-48d9-9201-6a49d23b5cf2" providerId="ADAL" clId="{00D094F7-3F3F-0C4F-9E65-47FE577F1674}"/>
    <pc:docChg chg="undo custSel addSld modSld">
      <pc:chgData name="Zembower, Jonah" userId="7d8c65ea-d7ae-48d9-9201-6a49d23b5cf2" providerId="ADAL" clId="{00D094F7-3F3F-0C4F-9E65-47FE577F1674}" dt="2024-05-11T14:44:32.803" v="276" actId="26606"/>
      <pc:docMkLst>
        <pc:docMk/>
      </pc:docMkLst>
      <pc:sldChg chg="addSp delSp modSp new mod setBg">
        <pc:chgData name="Zembower, Jonah" userId="7d8c65ea-d7ae-48d9-9201-6a49d23b5cf2" providerId="ADAL" clId="{00D094F7-3F3F-0C4F-9E65-47FE577F1674}" dt="2024-05-11T14:41:36.244" v="36" actId="26606"/>
        <pc:sldMkLst>
          <pc:docMk/>
          <pc:sldMk cId="3597450164" sldId="262"/>
        </pc:sldMkLst>
        <pc:spChg chg="mod">
          <ac:chgData name="Zembower, Jonah" userId="7d8c65ea-d7ae-48d9-9201-6a49d23b5cf2" providerId="ADAL" clId="{00D094F7-3F3F-0C4F-9E65-47FE577F1674}" dt="2024-05-11T14:41:36.244" v="36" actId="26606"/>
          <ac:spMkLst>
            <pc:docMk/>
            <pc:sldMk cId="3597450164" sldId="262"/>
            <ac:spMk id="2" creationId="{6495BD72-610A-D3C8-D8F6-8DD0CB21DC58}"/>
          </ac:spMkLst>
        </pc:spChg>
        <pc:spChg chg="del">
          <ac:chgData name="Zembower, Jonah" userId="7d8c65ea-d7ae-48d9-9201-6a49d23b5cf2" providerId="ADAL" clId="{00D094F7-3F3F-0C4F-9E65-47FE577F1674}" dt="2024-05-11T14:41:32.980" v="35"/>
          <ac:spMkLst>
            <pc:docMk/>
            <pc:sldMk cId="3597450164" sldId="262"/>
            <ac:spMk id="3" creationId="{C6F5196B-6530-4935-803B-84AC10682D97}"/>
          </ac:spMkLst>
        </pc:spChg>
        <pc:spChg chg="mod">
          <ac:chgData name="Zembower, Jonah" userId="7d8c65ea-d7ae-48d9-9201-6a49d23b5cf2" providerId="ADAL" clId="{00D094F7-3F3F-0C4F-9E65-47FE577F1674}" dt="2024-05-11T14:41:36.244" v="36" actId="26606"/>
          <ac:spMkLst>
            <pc:docMk/>
            <pc:sldMk cId="3597450164" sldId="262"/>
            <ac:spMk id="4" creationId="{A04F0F61-D34E-4769-D248-52A96222019B}"/>
          </ac:spMkLst>
        </pc:spChg>
        <pc:spChg chg="mod">
          <ac:chgData name="Zembower, Jonah" userId="7d8c65ea-d7ae-48d9-9201-6a49d23b5cf2" providerId="ADAL" clId="{00D094F7-3F3F-0C4F-9E65-47FE577F1674}" dt="2024-05-11T14:41:36.244" v="36" actId="26606"/>
          <ac:spMkLst>
            <pc:docMk/>
            <pc:sldMk cId="3597450164" sldId="262"/>
            <ac:spMk id="5" creationId="{89DE3E9E-CD24-7478-EE69-B32AD244ACA0}"/>
          </ac:spMkLst>
        </pc:spChg>
        <pc:spChg chg="mod">
          <ac:chgData name="Zembower, Jonah" userId="7d8c65ea-d7ae-48d9-9201-6a49d23b5cf2" providerId="ADAL" clId="{00D094F7-3F3F-0C4F-9E65-47FE577F1674}" dt="2024-05-11T14:41:36.244" v="36" actId="26606"/>
          <ac:spMkLst>
            <pc:docMk/>
            <pc:sldMk cId="3597450164" sldId="262"/>
            <ac:spMk id="6" creationId="{177E1A39-8A48-DC64-2274-E03BEC4AAD41}"/>
          </ac:spMkLst>
        </pc:spChg>
        <pc:spChg chg="add">
          <ac:chgData name="Zembower, Jonah" userId="7d8c65ea-d7ae-48d9-9201-6a49d23b5cf2" providerId="ADAL" clId="{00D094F7-3F3F-0C4F-9E65-47FE577F1674}" dt="2024-05-11T14:41:36.244" v="36" actId="26606"/>
          <ac:spMkLst>
            <pc:docMk/>
            <pc:sldMk cId="3597450164" sldId="262"/>
            <ac:spMk id="16" creationId="{33E93247-6229-44AB-A550-739E971E690B}"/>
          </ac:spMkLst>
        </pc:spChg>
        <pc:picChg chg="add mod ord">
          <ac:chgData name="Zembower, Jonah" userId="7d8c65ea-d7ae-48d9-9201-6a49d23b5cf2" providerId="ADAL" clId="{00D094F7-3F3F-0C4F-9E65-47FE577F1674}" dt="2024-05-11T14:41:36.244" v="36" actId="26606"/>
          <ac:picMkLst>
            <pc:docMk/>
            <pc:sldMk cId="3597450164" sldId="262"/>
            <ac:picMk id="7" creationId="{22E0D884-7D18-0736-F75E-665ED863886A}"/>
          </ac:picMkLst>
        </pc:picChg>
        <pc:cxnChg chg="add">
          <ac:chgData name="Zembower, Jonah" userId="7d8c65ea-d7ae-48d9-9201-6a49d23b5cf2" providerId="ADAL" clId="{00D094F7-3F3F-0C4F-9E65-47FE577F1674}" dt="2024-05-11T14:41:36.244" v="36" actId="26606"/>
          <ac:cxnSpMkLst>
            <pc:docMk/>
            <pc:sldMk cId="3597450164" sldId="262"/>
            <ac:cxnSpMk id="12" creationId="{F64F9B95-9045-48D2-B9F3-2927E98F54AA}"/>
          </ac:cxnSpMkLst>
        </pc:cxnChg>
        <pc:cxnChg chg="add">
          <ac:chgData name="Zembower, Jonah" userId="7d8c65ea-d7ae-48d9-9201-6a49d23b5cf2" providerId="ADAL" clId="{00D094F7-3F3F-0C4F-9E65-47FE577F1674}" dt="2024-05-11T14:41:36.244" v="36" actId="26606"/>
          <ac:cxnSpMkLst>
            <pc:docMk/>
            <pc:sldMk cId="3597450164" sldId="262"/>
            <ac:cxnSpMk id="14" creationId="{085AA86F-6A4D-4BCB-A045-D992CDC2959B}"/>
          </ac:cxnSpMkLst>
        </pc:cxnChg>
        <pc:cxnChg chg="add">
          <ac:chgData name="Zembower, Jonah" userId="7d8c65ea-d7ae-48d9-9201-6a49d23b5cf2" providerId="ADAL" clId="{00D094F7-3F3F-0C4F-9E65-47FE577F1674}" dt="2024-05-11T14:41:36.244" v="36" actId="26606"/>
          <ac:cxnSpMkLst>
            <pc:docMk/>
            <pc:sldMk cId="3597450164" sldId="262"/>
            <ac:cxnSpMk id="18" creationId="{EE2E603F-4A95-4FE8-BB06-211DFD75DBEF}"/>
          </ac:cxnSpMkLst>
        </pc:cxnChg>
      </pc:sldChg>
      <pc:sldChg chg="addSp delSp modSp new mod setBg">
        <pc:chgData name="Zembower, Jonah" userId="7d8c65ea-d7ae-48d9-9201-6a49d23b5cf2" providerId="ADAL" clId="{00D094F7-3F3F-0C4F-9E65-47FE577F1674}" dt="2024-05-11T14:41:50.781" v="39" actId="26606"/>
        <pc:sldMkLst>
          <pc:docMk/>
          <pc:sldMk cId="3073857996" sldId="263"/>
        </pc:sldMkLst>
        <pc:spChg chg="del">
          <ac:chgData name="Zembower, Jonah" userId="7d8c65ea-d7ae-48d9-9201-6a49d23b5cf2" providerId="ADAL" clId="{00D094F7-3F3F-0C4F-9E65-47FE577F1674}" dt="2024-05-11T14:41:50.781" v="39" actId="26606"/>
          <ac:spMkLst>
            <pc:docMk/>
            <pc:sldMk cId="3073857996" sldId="263"/>
            <ac:spMk id="2" creationId="{DD6EB50D-33DE-EDD9-3295-10474FC6EDDF}"/>
          </ac:spMkLst>
        </pc:spChg>
        <pc:spChg chg="del">
          <ac:chgData name="Zembower, Jonah" userId="7d8c65ea-d7ae-48d9-9201-6a49d23b5cf2" providerId="ADAL" clId="{00D094F7-3F3F-0C4F-9E65-47FE577F1674}" dt="2024-05-11T14:41:48.502" v="38"/>
          <ac:spMkLst>
            <pc:docMk/>
            <pc:sldMk cId="3073857996" sldId="263"/>
            <ac:spMk id="3" creationId="{4C527D76-577B-0D03-3DF3-A9A7EF664719}"/>
          </ac:spMkLst>
        </pc:spChg>
        <pc:spChg chg="mod">
          <ac:chgData name="Zembower, Jonah" userId="7d8c65ea-d7ae-48d9-9201-6a49d23b5cf2" providerId="ADAL" clId="{00D094F7-3F3F-0C4F-9E65-47FE577F1674}" dt="2024-05-11T14:41:50.781" v="39" actId="26606"/>
          <ac:spMkLst>
            <pc:docMk/>
            <pc:sldMk cId="3073857996" sldId="263"/>
            <ac:spMk id="4" creationId="{122127A1-49CD-498E-AA24-1742BED4936C}"/>
          </ac:spMkLst>
        </pc:spChg>
        <pc:spChg chg="mod">
          <ac:chgData name="Zembower, Jonah" userId="7d8c65ea-d7ae-48d9-9201-6a49d23b5cf2" providerId="ADAL" clId="{00D094F7-3F3F-0C4F-9E65-47FE577F1674}" dt="2024-05-11T14:41:50.781" v="39" actId="26606"/>
          <ac:spMkLst>
            <pc:docMk/>
            <pc:sldMk cId="3073857996" sldId="263"/>
            <ac:spMk id="5" creationId="{F551CA28-6EE1-4D47-4E72-DEE2B8D79291}"/>
          </ac:spMkLst>
        </pc:spChg>
        <pc:spChg chg="mod">
          <ac:chgData name="Zembower, Jonah" userId="7d8c65ea-d7ae-48d9-9201-6a49d23b5cf2" providerId="ADAL" clId="{00D094F7-3F3F-0C4F-9E65-47FE577F1674}" dt="2024-05-11T14:41:50.781" v="39" actId="26606"/>
          <ac:spMkLst>
            <pc:docMk/>
            <pc:sldMk cId="3073857996" sldId="263"/>
            <ac:spMk id="6" creationId="{C3A05C95-EBEC-9F31-A4CA-295F45B0912D}"/>
          </ac:spMkLst>
        </pc:spChg>
        <pc:spChg chg="add">
          <ac:chgData name="Zembower, Jonah" userId="7d8c65ea-d7ae-48d9-9201-6a49d23b5cf2" providerId="ADAL" clId="{00D094F7-3F3F-0C4F-9E65-47FE577F1674}" dt="2024-05-11T14:41:50.781" v="39" actId="26606"/>
          <ac:spMkLst>
            <pc:docMk/>
            <pc:sldMk cId="3073857996" sldId="263"/>
            <ac:spMk id="16" creationId="{479833C7-FDE4-4657-B0B1-32BE833C2489}"/>
          </ac:spMkLst>
        </pc:spChg>
        <pc:spChg chg="add">
          <ac:chgData name="Zembower, Jonah" userId="7d8c65ea-d7ae-48d9-9201-6a49d23b5cf2" providerId="ADAL" clId="{00D094F7-3F3F-0C4F-9E65-47FE577F1674}" dt="2024-05-11T14:41:50.781" v="39" actId="26606"/>
          <ac:spMkLst>
            <pc:docMk/>
            <pc:sldMk cId="3073857996" sldId="263"/>
            <ac:spMk id="18" creationId="{0ABE7C0B-A2D9-4202-A524-532DA2E2D582}"/>
          </ac:spMkLst>
        </pc:spChg>
        <pc:picChg chg="add mod">
          <ac:chgData name="Zembower, Jonah" userId="7d8c65ea-d7ae-48d9-9201-6a49d23b5cf2" providerId="ADAL" clId="{00D094F7-3F3F-0C4F-9E65-47FE577F1674}" dt="2024-05-11T14:41:50.781" v="39" actId="26606"/>
          <ac:picMkLst>
            <pc:docMk/>
            <pc:sldMk cId="3073857996" sldId="263"/>
            <ac:picMk id="7" creationId="{09381DA6-D757-C19C-D706-AACAD9CD9B7A}"/>
          </ac:picMkLst>
        </pc:picChg>
        <pc:cxnChg chg="add">
          <ac:chgData name="Zembower, Jonah" userId="7d8c65ea-d7ae-48d9-9201-6a49d23b5cf2" providerId="ADAL" clId="{00D094F7-3F3F-0C4F-9E65-47FE577F1674}" dt="2024-05-11T14:41:50.781" v="39" actId="26606"/>
          <ac:cxnSpMkLst>
            <pc:docMk/>
            <pc:sldMk cId="3073857996" sldId="263"/>
            <ac:cxnSpMk id="12" creationId="{F64F9B95-9045-48D2-B9F3-2927E98F54AA}"/>
          </ac:cxnSpMkLst>
        </pc:cxnChg>
        <pc:cxnChg chg="add">
          <ac:chgData name="Zembower, Jonah" userId="7d8c65ea-d7ae-48d9-9201-6a49d23b5cf2" providerId="ADAL" clId="{00D094F7-3F3F-0C4F-9E65-47FE577F1674}" dt="2024-05-11T14:41:50.781" v="39" actId="26606"/>
          <ac:cxnSpMkLst>
            <pc:docMk/>
            <pc:sldMk cId="3073857996" sldId="263"/>
            <ac:cxnSpMk id="14" creationId="{085AA86F-6A4D-4BCB-A045-D992CDC2959B}"/>
          </ac:cxnSpMkLst>
        </pc:cxnChg>
      </pc:sldChg>
      <pc:sldChg chg="addSp delSp modSp new mod setBg">
        <pc:chgData name="Zembower, Jonah" userId="7d8c65ea-d7ae-48d9-9201-6a49d23b5cf2" providerId="ADAL" clId="{00D094F7-3F3F-0C4F-9E65-47FE577F1674}" dt="2024-05-11T14:43:17.472" v="132" actId="20577"/>
        <pc:sldMkLst>
          <pc:docMk/>
          <pc:sldMk cId="2925594309" sldId="264"/>
        </pc:sldMkLst>
        <pc:spChg chg="add del">
          <ac:chgData name="Zembower, Jonah" userId="7d8c65ea-d7ae-48d9-9201-6a49d23b5cf2" providerId="ADAL" clId="{00D094F7-3F3F-0C4F-9E65-47FE577F1674}" dt="2024-05-11T14:42:23.581" v="44" actId="26606"/>
          <ac:spMkLst>
            <pc:docMk/>
            <pc:sldMk cId="2925594309" sldId="264"/>
            <ac:spMk id="2" creationId="{8752796A-2F2F-DE01-BF92-7E398FE7E4B5}"/>
          </ac:spMkLst>
        </pc:spChg>
        <pc:spChg chg="del">
          <ac:chgData name="Zembower, Jonah" userId="7d8c65ea-d7ae-48d9-9201-6a49d23b5cf2" providerId="ADAL" clId="{00D094F7-3F3F-0C4F-9E65-47FE577F1674}" dt="2024-05-11T14:42:01.011" v="41"/>
          <ac:spMkLst>
            <pc:docMk/>
            <pc:sldMk cId="2925594309" sldId="264"/>
            <ac:spMk id="3" creationId="{96ED4D97-3B86-F26E-870A-68A15E885D48}"/>
          </ac:spMkLst>
        </pc:spChg>
        <pc:spChg chg="mod">
          <ac:chgData name="Zembower, Jonah" userId="7d8c65ea-d7ae-48d9-9201-6a49d23b5cf2" providerId="ADAL" clId="{00D094F7-3F3F-0C4F-9E65-47FE577F1674}" dt="2024-05-11T14:42:23.581" v="44" actId="26606"/>
          <ac:spMkLst>
            <pc:docMk/>
            <pc:sldMk cId="2925594309" sldId="264"/>
            <ac:spMk id="4" creationId="{0C8CD836-F727-2735-4CD9-47CFF8D114DD}"/>
          </ac:spMkLst>
        </pc:spChg>
        <pc:spChg chg="mod">
          <ac:chgData name="Zembower, Jonah" userId="7d8c65ea-d7ae-48d9-9201-6a49d23b5cf2" providerId="ADAL" clId="{00D094F7-3F3F-0C4F-9E65-47FE577F1674}" dt="2024-05-11T14:42:23.581" v="44" actId="26606"/>
          <ac:spMkLst>
            <pc:docMk/>
            <pc:sldMk cId="2925594309" sldId="264"/>
            <ac:spMk id="5" creationId="{E0560CC3-5317-E149-19BE-56788C029DDA}"/>
          </ac:spMkLst>
        </pc:spChg>
        <pc:spChg chg="mod">
          <ac:chgData name="Zembower, Jonah" userId="7d8c65ea-d7ae-48d9-9201-6a49d23b5cf2" providerId="ADAL" clId="{00D094F7-3F3F-0C4F-9E65-47FE577F1674}" dt="2024-05-11T14:42:23.581" v="44" actId="26606"/>
          <ac:spMkLst>
            <pc:docMk/>
            <pc:sldMk cId="2925594309" sldId="264"/>
            <ac:spMk id="6" creationId="{E69F676B-982F-D854-FC62-BB40B851F0CA}"/>
          </ac:spMkLst>
        </pc:spChg>
        <pc:spChg chg="add del">
          <ac:chgData name="Zembower, Jonah" userId="7d8c65ea-d7ae-48d9-9201-6a49d23b5cf2" providerId="ADAL" clId="{00D094F7-3F3F-0C4F-9E65-47FE577F1674}" dt="2024-05-11T14:42:23.570" v="43" actId="26606"/>
          <ac:spMkLst>
            <pc:docMk/>
            <pc:sldMk cId="2925594309" sldId="264"/>
            <ac:spMk id="16" creationId="{479833C7-FDE4-4657-B0B1-32BE833C2489}"/>
          </ac:spMkLst>
        </pc:spChg>
        <pc:spChg chg="add del">
          <ac:chgData name="Zembower, Jonah" userId="7d8c65ea-d7ae-48d9-9201-6a49d23b5cf2" providerId="ADAL" clId="{00D094F7-3F3F-0C4F-9E65-47FE577F1674}" dt="2024-05-11T14:42:23.570" v="43" actId="26606"/>
          <ac:spMkLst>
            <pc:docMk/>
            <pc:sldMk cId="2925594309" sldId="264"/>
            <ac:spMk id="18" creationId="{0ABE7C0B-A2D9-4202-A524-532DA2E2D582}"/>
          </ac:spMkLst>
        </pc:spChg>
        <pc:spChg chg="add">
          <ac:chgData name="Zembower, Jonah" userId="7d8c65ea-d7ae-48d9-9201-6a49d23b5cf2" providerId="ADAL" clId="{00D094F7-3F3F-0C4F-9E65-47FE577F1674}" dt="2024-05-11T14:42:23.581" v="44" actId="26606"/>
          <ac:spMkLst>
            <pc:docMk/>
            <pc:sldMk cId="2925594309" sldId="264"/>
            <ac:spMk id="23" creationId="{33E93247-6229-44AB-A550-739E971E690B}"/>
          </ac:spMkLst>
        </pc:spChg>
        <pc:spChg chg="add mod">
          <ac:chgData name="Zembower, Jonah" userId="7d8c65ea-d7ae-48d9-9201-6a49d23b5cf2" providerId="ADAL" clId="{00D094F7-3F3F-0C4F-9E65-47FE577F1674}" dt="2024-05-11T14:43:17.472" v="132" actId="20577"/>
          <ac:spMkLst>
            <pc:docMk/>
            <pc:sldMk cId="2925594309" sldId="264"/>
            <ac:spMk id="24" creationId="{8752796A-2F2F-DE01-BF92-7E398FE7E4B5}"/>
          </ac:spMkLst>
        </pc:spChg>
        <pc:picChg chg="add mod ord">
          <ac:chgData name="Zembower, Jonah" userId="7d8c65ea-d7ae-48d9-9201-6a49d23b5cf2" providerId="ADAL" clId="{00D094F7-3F3F-0C4F-9E65-47FE577F1674}" dt="2024-05-11T14:42:23.581" v="44" actId="26606"/>
          <ac:picMkLst>
            <pc:docMk/>
            <pc:sldMk cId="2925594309" sldId="264"/>
            <ac:picMk id="7" creationId="{2172BBBE-6E3A-91A3-536E-ABD937540E29}"/>
          </ac:picMkLst>
        </pc:picChg>
        <pc:cxnChg chg="add del">
          <ac:chgData name="Zembower, Jonah" userId="7d8c65ea-d7ae-48d9-9201-6a49d23b5cf2" providerId="ADAL" clId="{00D094F7-3F3F-0C4F-9E65-47FE577F1674}" dt="2024-05-11T14:42:23.570" v="43" actId="26606"/>
          <ac:cxnSpMkLst>
            <pc:docMk/>
            <pc:sldMk cId="2925594309" sldId="264"/>
            <ac:cxnSpMk id="12" creationId="{F64F9B95-9045-48D2-B9F3-2927E98F54AA}"/>
          </ac:cxnSpMkLst>
        </pc:cxnChg>
        <pc:cxnChg chg="add del">
          <ac:chgData name="Zembower, Jonah" userId="7d8c65ea-d7ae-48d9-9201-6a49d23b5cf2" providerId="ADAL" clId="{00D094F7-3F3F-0C4F-9E65-47FE577F1674}" dt="2024-05-11T14:42:23.570" v="43" actId="26606"/>
          <ac:cxnSpMkLst>
            <pc:docMk/>
            <pc:sldMk cId="2925594309" sldId="264"/>
            <ac:cxnSpMk id="14" creationId="{085AA86F-6A4D-4BCB-A045-D992CDC2959B}"/>
          </ac:cxnSpMkLst>
        </pc:cxnChg>
        <pc:cxnChg chg="add">
          <ac:chgData name="Zembower, Jonah" userId="7d8c65ea-d7ae-48d9-9201-6a49d23b5cf2" providerId="ADAL" clId="{00D094F7-3F3F-0C4F-9E65-47FE577F1674}" dt="2024-05-11T14:42:23.581" v="44" actId="26606"/>
          <ac:cxnSpMkLst>
            <pc:docMk/>
            <pc:sldMk cId="2925594309" sldId="264"/>
            <ac:cxnSpMk id="20" creationId="{4BF2B36B-4D1C-9E0A-B17B-23D805AECA9B}"/>
          </ac:cxnSpMkLst>
        </pc:cxnChg>
        <pc:cxnChg chg="add">
          <ac:chgData name="Zembower, Jonah" userId="7d8c65ea-d7ae-48d9-9201-6a49d23b5cf2" providerId="ADAL" clId="{00D094F7-3F3F-0C4F-9E65-47FE577F1674}" dt="2024-05-11T14:42:23.581" v="44" actId="26606"/>
          <ac:cxnSpMkLst>
            <pc:docMk/>
            <pc:sldMk cId="2925594309" sldId="264"/>
            <ac:cxnSpMk id="21" creationId="{F64F9B95-9045-48D2-B9F3-2927E98F54AA}"/>
          </ac:cxnSpMkLst>
        </pc:cxnChg>
        <pc:cxnChg chg="add">
          <ac:chgData name="Zembower, Jonah" userId="7d8c65ea-d7ae-48d9-9201-6a49d23b5cf2" providerId="ADAL" clId="{00D094F7-3F3F-0C4F-9E65-47FE577F1674}" dt="2024-05-11T14:42:23.581" v="44" actId="26606"/>
          <ac:cxnSpMkLst>
            <pc:docMk/>
            <pc:sldMk cId="2925594309" sldId="264"/>
            <ac:cxnSpMk id="22" creationId="{085AA86F-6A4D-4BCB-A045-D992CDC2959B}"/>
          </ac:cxnSpMkLst>
        </pc:cxnChg>
        <pc:cxnChg chg="add">
          <ac:chgData name="Zembower, Jonah" userId="7d8c65ea-d7ae-48d9-9201-6a49d23b5cf2" providerId="ADAL" clId="{00D094F7-3F3F-0C4F-9E65-47FE577F1674}" dt="2024-05-11T14:42:23.581" v="44" actId="26606"/>
          <ac:cxnSpMkLst>
            <pc:docMk/>
            <pc:sldMk cId="2925594309" sldId="264"/>
            <ac:cxnSpMk id="25" creationId="{EE2E603F-4A95-4FE8-BB06-211DFD75DBEF}"/>
          </ac:cxnSpMkLst>
        </pc:cxnChg>
      </pc:sldChg>
      <pc:sldChg chg="addSp delSp modSp new mod setBg">
        <pc:chgData name="Zembower, Jonah" userId="7d8c65ea-d7ae-48d9-9201-6a49d23b5cf2" providerId="ADAL" clId="{00D094F7-3F3F-0C4F-9E65-47FE577F1674}" dt="2024-05-11T14:44:32.803" v="276" actId="26606"/>
        <pc:sldMkLst>
          <pc:docMk/>
          <pc:sldMk cId="686924856" sldId="265"/>
        </pc:sldMkLst>
        <pc:spChg chg="mod">
          <ac:chgData name="Zembower, Jonah" userId="7d8c65ea-d7ae-48d9-9201-6a49d23b5cf2" providerId="ADAL" clId="{00D094F7-3F3F-0C4F-9E65-47FE577F1674}" dt="2024-05-11T14:44:32.803" v="276" actId="26606"/>
          <ac:spMkLst>
            <pc:docMk/>
            <pc:sldMk cId="686924856" sldId="265"/>
            <ac:spMk id="2" creationId="{2E579A4E-37C6-B696-D603-A3427A2DBEDA}"/>
          </ac:spMkLst>
        </pc:spChg>
        <pc:spChg chg="del">
          <ac:chgData name="Zembower, Jonah" userId="7d8c65ea-d7ae-48d9-9201-6a49d23b5cf2" providerId="ADAL" clId="{00D094F7-3F3F-0C4F-9E65-47FE577F1674}" dt="2024-05-11T14:43:45.876" v="163"/>
          <ac:spMkLst>
            <pc:docMk/>
            <pc:sldMk cId="686924856" sldId="265"/>
            <ac:spMk id="3" creationId="{391414C8-17FC-16CC-A615-7F4D5031FFE2}"/>
          </ac:spMkLst>
        </pc:spChg>
        <pc:spChg chg="mod">
          <ac:chgData name="Zembower, Jonah" userId="7d8c65ea-d7ae-48d9-9201-6a49d23b5cf2" providerId="ADAL" clId="{00D094F7-3F3F-0C4F-9E65-47FE577F1674}" dt="2024-05-11T14:43:49.893" v="164" actId="26606"/>
          <ac:spMkLst>
            <pc:docMk/>
            <pc:sldMk cId="686924856" sldId="265"/>
            <ac:spMk id="4" creationId="{FAB9C87F-7581-A28E-866F-314B9A654B8E}"/>
          </ac:spMkLst>
        </pc:spChg>
        <pc:spChg chg="mod">
          <ac:chgData name="Zembower, Jonah" userId="7d8c65ea-d7ae-48d9-9201-6a49d23b5cf2" providerId="ADAL" clId="{00D094F7-3F3F-0C4F-9E65-47FE577F1674}" dt="2024-05-11T14:43:49.893" v="164" actId="26606"/>
          <ac:spMkLst>
            <pc:docMk/>
            <pc:sldMk cId="686924856" sldId="265"/>
            <ac:spMk id="5" creationId="{7C6D58CC-7FF2-1C6D-95B7-98642665FA8E}"/>
          </ac:spMkLst>
        </pc:spChg>
        <pc:spChg chg="mod">
          <ac:chgData name="Zembower, Jonah" userId="7d8c65ea-d7ae-48d9-9201-6a49d23b5cf2" providerId="ADAL" clId="{00D094F7-3F3F-0C4F-9E65-47FE577F1674}" dt="2024-05-11T14:43:49.893" v="164" actId="26606"/>
          <ac:spMkLst>
            <pc:docMk/>
            <pc:sldMk cId="686924856" sldId="265"/>
            <ac:spMk id="6" creationId="{BDF3D8E2-B959-E7A7-B117-3974F029A633}"/>
          </ac:spMkLst>
        </pc:spChg>
        <pc:spChg chg="add mod">
          <ac:chgData name="Zembower, Jonah" userId="7d8c65ea-d7ae-48d9-9201-6a49d23b5cf2" providerId="ADAL" clId="{00D094F7-3F3F-0C4F-9E65-47FE577F1674}" dt="2024-05-11T14:44:32.803" v="276" actId="26606"/>
          <ac:spMkLst>
            <pc:docMk/>
            <pc:sldMk cId="686924856" sldId="265"/>
            <ac:spMk id="11" creationId="{138CC035-23B6-A5F5-5145-8A4A0A1806AB}"/>
          </ac:spMkLst>
        </pc:spChg>
        <pc:spChg chg="add del">
          <ac:chgData name="Zembower, Jonah" userId="7d8c65ea-d7ae-48d9-9201-6a49d23b5cf2" providerId="ADAL" clId="{00D094F7-3F3F-0C4F-9E65-47FE577F1674}" dt="2024-05-11T14:44:32.803" v="276" actId="26606"/>
          <ac:spMkLst>
            <pc:docMk/>
            <pc:sldMk cId="686924856" sldId="265"/>
            <ac:spMk id="14" creationId="{E49D7415-2F11-44C2-B6AA-13A25B6814B9}"/>
          </ac:spMkLst>
        </pc:spChg>
        <pc:spChg chg="add">
          <ac:chgData name="Zembower, Jonah" userId="7d8c65ea-d7ae-48d9-9201-6a49d23b5cf2" providerId="ADAL" clId="{00D094F7-3F3F-0C4F-9E65-47FE577F1674}" dt="2024-05-11T14:44:32.803" v="276" actId="26606"/>
          <ac:spMkLst>
            <pc:docMk/>
            <pc:sldMk cId="686924856" sldId="265"/>
            <ac:spMk id="21" creationId="{E49D7415-2F11-44C2-B6AA-13A25B6814B9}"/>
          </ac:spMkLst>
        </pc:spChg>
        <pc:picChg chg="add mod ord">
          <ac:chgData name="Zembower, Jonah" userId="7d8c65ea-d7ae-48d9-9201-6a49d23b5cf2" providerId="ADAL" clId="{00D094F7-3F3F-0C4F-9E65-47FE577F1674}" dt="2024-05-11T14:44:32.803" v="276" actId="26606"/>
          <ac:picMkLst>
            <pc:docMk/>
            <pc:sldMk cId="686924856" sldId="265"/>
            <ac:picMk id="7" creationId="{D4A4C365-41EF-8E46-5807-FB8A572E2D3E}"/>
          </ac:picMkLst>
        </pc:picChg>
        <pc:cxnChg chg="add del">
          <ac:chgData name="Zembower, Jonah" userId="7d8c65ea-d7ae-48d9-9201-6a49d23b5cf2" providerId="ADAL" clId="{00D094F7-3F3F-0C4F-9E65-47FE577F1674}" dt="2024-05-11T14:44:32.803" v="276" actId="26606"/>
          <ac:cxnSpMkLst>
            <pc:docMk/>
            <pc:sldMk cId="686924856" sldId="265"/>
            <ac:cxnSpMk id="16" creationId="{4E495065-8864-87FB-2BCC-254769963EA4}"/>
          </ac:cxnSpMkLst>
        </pc:cxnChg>
        <pc:cxnChg chg="add">
          <ac:chgData name="Zembower, Jonah" userId="7d8c65ea-d7ae-48d9-9201-6a49d23b5cf2" providerId="ADAL" clId="{00D094F7-3F3F-0C4F-9E65-47FE577F1674}" dt="2024-05-11T14:44:32.803" v="276" actId="26606"/>
          <ac:cxnSpMkLst>
            <pc:docMk/>
            <pc:sldMk cId="686924856" sldId="265"/>
            <ac:cxnSpMk id="23" creationId="{7D3DF08D-8EDA-0FB3-59D9-B692F2ADD1E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1D1-A664-3E4E-A2AA-DA2DDA647AEF}" type="datetimeFigureOut">
              <a:rPr lang="en-US" smtClean="0"/>
              <a:t>5/11/24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FBBED-8CAC-6743-9EF7-AD6CD2507B4B}" type="slidenum">
              <a:rPr lang="en-US" smtClean="0"/>
              <a:t>‹#›</a:t>
            </a:fld>
            <a:endParaRPr lang="en-US"/>
          </a:p>
        </p:txBody>
      </p:sp>
    </p:spTree>
    <p:extLst>
      <p:ext uri="{BB962C8B-B14F-4D97-AF65-F5344CB8AC3E}">
        <p14:creationId xmlns:p14="http://schemas.microsoft.com/office/powerpoint/2010/main" val="1673497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plot of the SIR model simulation. This shows the progression of susceptible, infected, and recovered groups over time. The number of susceptible decreases over time as more people get infected. Also, the number of infected individuals initially increases, reaches a peak, and then declines as individuals recover or become immune. Lastly, the recovered count increases steadily, representing people who recover from the infection and are no longer susceptible. </a:t>
            </a:r>
          </a:p>
        </p:txBody>
      </p:sp>
      <p:sp>
        <p:nvSpPr>
          <p:cNvPr id="4" name="Slide Number Placeholder 3"/>
          <p:cNvSpPr>
            <a:spLocks noGrp="1"/>
          </p:cNvSpPr>
          <p:nvPr>
            <p:ph type="sldNum" sz="quarter" idx="5"/>
          </p:nvPr>
        </p:nvSpPr>
        <p:spPr/>
        <p:txBody>
          <a:bodyPr/>
          <a:lstStyle/>
          <a:p>
            <a:fld id="{C8BFBBED-8CAC-6743-9EF7-AD6CD2507B4B}" type="slidenum">
              <a:rPr lang="en-US" smtClean="0"/>
              <a:t>2</a:t>
            </a:fld>
            <a:endParaRPr lang="en-US"/>
          </a:p>
        </p:txBody>
      </p:sp>
    </p:spTree>
    <p:extLst>
      <p:ext uri="{BB962C8B-B14F-4D97-AF65-F5344CB8AC3E}">
        <p14:creationId xmlns:p14="http://schemas.microsoft.com/office/powerpoint/2010/main" val="993696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includes randomness in the timing and order of infection and recover events, which provides a more nuanced understanding of how disease spread might fluctuate due to stochastic factors in a real-world setting. There is definitely a jagged nature here to the infected curve. </a:t>
            </a:r>
          </a:p>
        </p:txBody>
      </p:sp>
      <p:sp>
        <p:nvSpPr>
          <p:cNvPr id="4" name="Slide Number Placeholder 3"/>
          <p:cNvSpPr>
            <a:spLocks noGrp="1"/>
          </p:cNvSpPr>
          <p:nvPr>
            <p:ph type="sldNum" sz="quarter" idx="5"/>
          </p:nvPr>
        </p:nvSpPr>
        <p:spPr/>
        <p:txBody>
          <a:bodyPr/>
          <a:lstStyle/>
          <a:p>
            <a:fld id="{C8BFBBED-8CAC-6743-9EF7-AD6CD2507B4B}" type="slidenum">
              <a:rPr lang="en-US" smtClean="0"/>
              <a:t>3</a:t>
            </a:fld>
            <a:endParaRPr lang="en-US"/>
          </a:p>
        </p:txBody>
      </p:sp>
    </p:spTree>
    <p:extLst>
      <p:ext uri="{BB962C8B-B14F-4D97-AF65-F5344CB8AC3E}">
        <p14:creationId xmlns:p14="http://schemas.microsoft.com/office/powerpoint/2010/main" val="430674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visualization shows the structure of the population contact network. There are 1000 nodes and 4974 edges. The average degree is approximately 9.95, indicating the average number of connections per person. The network density approximately 0.00996, a measure of the overall connectivity of the network. </a:t>
            </a:r>
          </a:p>
        </p:txBody>
      </p:sp>
      <p:sp>
        <p:nvSpPr>
          <p:cNvPr id="4" name="Slide Number Placeholder 3"/>
          <p:cNvSpPr>
            <a:spLocks noGrp="1"/>
          </p:cNvSpPr>
          <p:nvPr>
            <p:ph type="sldNum" sz="quarter" idx="5"/>
          </p:nvPr>
        </p:nvSpPr>
        <p:spPr/>
        <p:txBody>
          <a:bodyPr/>
          <a:lstStyle/>
          <a:p>
            <a:fld id="{C8BFBBED-8CAC-6743-9EF7-AD6CD2507B4B}" type="slidenum">
              <a:rPr lang="en-US" smtClean="0"/>
              <a:t>8</a:t>
            </a:fld>
            <a:endParaRPr lang="en-US"/>
          </a:p>
        </p:txBody>
      </p:sp>
    </p:spTree>
    <p:extLst>
      <p:ext uri="{BB962C8B-B14F-4D97-AF65-F5344CB8AC3E}">
        <p14:creationId xmlns:p14="http://schemas.microsoft.com/office/powerpoint/2010/main" val="1699132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visualization represents how the disease spreads and resolves within the network over time. </a:t>
            </a:r>
          </a:p>
        </p:txBody>
      </p:sp>
      <p:sp>
        <p:nvSpPr>
          <p:cNvPr id="4" name="Slide Number Placeholder 3"/>
          <p:cNvSpPr>
            <a:spLocks noGrp="1"/>
          </p:cNvSpPr>
          <p:nvPr>
            <p:ph type="sldNum" sz="quarter" idx="5"/>
          </p:nvPr>
        </p:nvSpPr>
        <p:spPr/>
        <p:txBody>
          <a:bodyPr/>
          <a:lstStyle/>
          <a:p>
            <a:fld id="{C8BFBBED-8CAC-6743-9EF7-AD6CD2507B4B}" type="slidenum">
              <a:rPr lang="en-US" smtClean="0"/>
              <a:t>9</a:t>
            </a:fld>
            <a:endParaRPr lang="en-US"/>
          </a:p>
        </p:txBody>
      </p:sp>
    </p:spTree>
    <p:extLst>
      <p:ext uri="{BB962C8B-B14F-4D97-AF65-F5344CB8AC3E}">
        <p14:creationId xmlns:p14="http://schemas.microsoft.com/office/powerpoint/2010/main" val="3029610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includes the effects of a lockdown intervention, alongside no intervention, targeted vaccination, and social distancing. For the infection, it peaks sharply and then declines as individuals either recover or the disease spreads through available susceptible hosts. There are more things I want to look at in the future over the next day. </a:t>
            </a:r>
          </a:p>
        </p:txBody>
      </p:sp>
      <p:sp>
        <p:nvSpPr>
          <p:cNvPr id="4" name="Slide Number Placeholder 3"/>
          <p:cNvSpPr>
            <a:spLocks noGrp="1"/>
          </p:cNvSpPr>
          <p:nvPr>
            <p:ph type="sldNum" sz="quarter" idx="5"/>
          </p:nvPr>
        </p:nvSpPr>
        <p:spPr/>
        <p:txBody>
          <a:bodyPr/>
          <a:lstStyle/>
          <a:p>
            <a:fld id="{C8BFBBED-8CAC-6743-9EF7-AD6CD2507B4B}" type="slidenum">
              <a:rPr lang="en-US" smtClean="0"/>
              <a:t>10</a:t>
            </a:fld>
            <a:endParaRPr lang="en-US"/>
          </a:p>
        </p:txBody>
      </p:sp>
    </p:spTree>
    <p:extLst>
      <p:ext uri="{BB962C8B-B14F-4D97-AF65-F5344CB8AC3E}">
        <p14:creationId xmlns:p14="http://schemas.microsoft.com/office/powerpoint/2010/main" val="153245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5/11/24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27390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5/11/24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38770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5/11/24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28234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5/11/24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2393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5/11/24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17772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5/11/24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7991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5/11/24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8934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5/11/24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8981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5/11/24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37106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5/11/24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2480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5/11/24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629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5/11/24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52913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FF4C22-8B59-073C-366E-93263768460B}"/>
              </a:ext>
            </a:extLst>
          </p:cNvPr>
          <p:cNvSpPr>
            <a:spLocks noGrp="1"/>
          </p:cNvSpPr>
          <p:nvPr>
            <p:ph type="ctrTitle"/>
          </p:nvPr>
        </p:nvSpPr>
        <p:spPr>
          <a:xfrm>
            <a:off x="703400" y="908651"/>
            <a:ext cx="3620882" cy="3640345"/>
          </a:xfrm>
        </p:spPr>
        <p:txBody>
          <a:bodyPr anchor="t">
            <a:normAutofit/>
          </a:bodyPr>
          <a:lstStyle/>
          <a:p>
            <a:pPr>
              <a:lnSpc>
                <a:spcPct val="90000"/>
              </a:lnSpc>
            </a:pPr>
            <a:r>
              <a:rPr lang="en-US" sz="3400"/>
              <a:t>Analysis of Epidemic Spread Using Mathematical and Computational Models</a:t>
            </a:r>
          </a:p>
        </p:txBody>
      </p:sp>
      <p:sp>
        <p:nvSpPr>
          <p:cNvPr id="3" name="Subtitle 2">
            <a:extLst>
              <a:ext uri="{FF2B5EF4-FFF2-40B4-BE49-F238E27FC236}">
                <a16:creationId xmlns:a16="http://schemas.microsoft.com/office/drawing/2014/main" id="{B66CB994-5D70-6475-973D-BE381379D11B}"/>
              </a:ext>
            </a:extLst>
          </p:cNvPr>
          <p:cNvSpPr>
            <a:spLocks noGrp="1"/>
          </p:cNvSpPr>
          <p:nvPr>
            <p:ph type="subTitle" idx="1"/>
          </p:nvPr>
        </p:nvSpPr>
        <p:spPr>
          <a:xfrm>
            <a:off x="703400" y="4945711"/>
            <a:ext cx="3380437" cy="845487"/>
          </a:xfrm>
        </p:spPr>
        <p:txBody>
          <a:bodyPr anchor="b">
            <a:normAutofit/>
          </a:bodyPr>
          <a:lstStyle/>
          <a:p>
            <a:r>
              <a:rPr lang="en-US" sz="1800" dirty="0"/>
              <a:t>By Jonah </a:t>
            </a:r>
            <a:r>
              <a:rPr lang="en-US" sz="1800" dirty="0" err="1"/>
              <a:t>Zembower</a:t>
            </a:r>
            <a:endParaRPr lang="en-US" sz="1800" dirty="0"/>
          </a:p>
        </p:txBody>
      </p:sp>
      <p:cxnSp>
        <p:nvCxnSpPr>
          <p:cNvPr id="44" name="Straight Connector 4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7985867F-2D06-2602-E05F-B5F9FA00E2E6}"/>
              </a:ext>
            </a:extLst>
          </p:cNvPr>
          <p:cNvPicPr>
            <a:picLocks noChangeAspect="1"/>
          </p:cNvPicPr>
          <p:nvPr/>
        </p:nvPicPr>
        <p:blipFill rotWithShape="1">
          <a:blip r:embed="rId2"/>
          <a:srcRect l="22903" r="23759"/>
          <a:stretch/>
        </p:blipFill>
        <p:spPr>
          <a:xfrm>
            <a:off x="4876158" y="10"/>
            <a:ext cx="7315841" cy="6857990"/>
          </a:xfrm>
          <a:prstGeom prst="rect">
            <a:avLst/>
          </a:prstGeom>
        </p:spPr>
      </p:pic>
    </p:spTree>
    <p:extLst>
      <p:ext uri="{BB962C8B-B14F-4D97-AF65-F5344CB8AC3E}">
        <p14:creationId xmlns:p14="http://schemas.microsoft.com/office/powerpoint/2010/main" val="1098622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FBE97-5A6A-4A1A-B845-D7BBCB39BB78}"/>
              </a:ext>
            </a:extLst>
          </p:cNvPr>
          <p:cNvSpPr>
            <a:spLocks noGrp="1"/>
          </p:cNvSpPr>
          <p:nvPr>
            <p:ph type="title"/>
          </p:nvPr>
        </p:nvSpPr>
        <p:spPr>
          <a:xfrm>
            <a:off x="703400" y="899025"/>
            <a:ext cx="3395134" cy="3792926"/>
          </a:xfrm>
        </p:spPr>
        <p:txBody>
          <a:bodyPr vert="horz" lIns="91440" tIns="45720" rIns="91440" bIns="45720" rtlCol="0" anchor="t">
            <a:normAutofit/>
          </a:bodyPr>
          <a:lstStyle/>
          <a:p>
            <a:r>
              <a:rPr lang="en-US" sz="3600"/>
              <a:t>Comparing Intervention Strategies</a:t>
            </a:r>
          </a:p>
        </p:txBody>
      </p:sp>
      <p:cxnSp>
        <p:nvCxnSpPr>
          <p:cNvPr id="24" name="Straight Connector 2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329184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BF2B36B-4D1C-9E0A-B17B-23D805AECA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3291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4A921707-C9A2-B4E5-AD37-031F72C094E7}"/>
              </a:ext>
            </a:extLst>
          </p:cNvPr>
          <p:cNvPicPr>
            <a:picLocks noGrp="1" noChangeAspect="1"/>
          </p:cNvPicPr>
          <p:nvPr>
            <p:ph idx="1"/>
          </p:nvPr>
        </p:nvPicPr>
        <p:blipFill rotWithShape="1">
          <a:blip r:embed="rId3"/>
          <a:srcRect r="10415" b="-2"/>
          <a:stretch/>
        </p:blipFill>
        <p:spPr>
          <a:xfrm>
            <a:off x="4513772" y="723901"/>
            <a:ext cx="6948602" cy="5410200"/>
          </a:xfrm>
          <a:prstGeom prst="rect">
            <a:avLst/>
          </a:prstGeom>
        </p:spPr>
      </p:pic>
      <p:sp>
        <p:nvSpPr>
          <p:cNvPr id="5" name="Footer Placeholder 4">
            <a:extLst>
              <a:ext uri="{FF2B5EF4-FFF2-40B4-BE49-F238E27FC236}">
                <a16:creationId xmlns:a16="http://schemas.microsoft.com/office/drawing/2014/main" id="{31127931-6ACB-CA3F-10A9-86910D12898C}"/>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Sample Footer Text</a:t>
            </a:r>
          </a:p>
        </p:txBody>
      </p:sp>
      <p:sp>
        <p:nvSpPr>
          <p:cNvPr id="4" name="Date Placeholder 3">
            <a:extLst>
              <a:ext uri="{FF2B5EF4-FFF2-40B4-BE49-F238E27FC236}">
                <a16:creationId xmlns:a16="http://schemas.microsoft.com/office/drawing/2014/main" id="{34E34DB8-C0B2-4839-69AA-115A4D7DEB24}"/>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5/11/24</a:t>
            </a:fld>
            <a:endParaRPr lang="en-US"/>
          </a:p>
        </p:txBody>
      </p:sp>
      <p:sp>
        <p:nvSpPr>
          <p:cNvPr id="6" name="Slide Number Placeholder 5">
            <a:extLst>
              <a:ext uri="{FF2B5EF4-FFF2-40B4-BE49-F238E27FC236}">
                <a16:creationId xmlns:a16="http://schemas.microsoft.com/office/drawing/2014/main" id="{129D584A-D1BE-C322-CCE3-9962E9C94B73}"/>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10</a:t>
            </a:fld>
            <a:endParaRPr lang="en-US"/>
          </a:p>
        </p:txBody>
      </p:sp>
    </p:spTree>
    <p:extLst>
      <p:ext uri="{BB962C8B-B14F-4D97-AF65-F5344CB8AC3E}">
        <p14:creationId xmlns:p14="http://schemas.microsoft.com/office/powerpoint/2010/main" val="14270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54D46-6910-8E5C-9E25-ECA59C4B4991}"/>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dirty="0"/>
              <a:t>SIR Model Simulation of Disease Spread</a:t>
            </a:r>
          </a:p>
        </p:txBody>
      </p:sp>
      <p:cxnSp>
        <p:nvCxnSpPr>
          <p:cNvPr id="18" name="Straight Connector 1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86CB8E41-23ED-0526-B54E-080873371FBB}"/>
              </a:ext>
            </a:extLst>
          </p:cNvPr>
          <p:cNvPicPr>
            <a:picLocks noGrp="1" noChangeAspect="1"/>
          </p:cNvPicPr>
          <p:nvPr>
            <p:ph idx="1"/>
          </p:nvPr>
        </p:nvPicPr>
        <p:blipFill>
          <a:blip r:embed="rId3"/>
          <a:stretch>
            <a:fillRect/>
          </a:stretch>
        </p:blipFill>
        <p:spPr>
          <a:xfrm>
            <a:off x="4038600" y="1085138"/>
            <a:ext cx="7353299" cy="4687726"/>
          </a:xfrm>
          <a:prstGeom prst="rect">
            <a:avLst/>
          </a:prstGeom>
        </p:spPr>
      </p:pic>
      <p:sp>
        <p:nvSpPr>
          <p:cNvPr id="5" name="Footer Placeholder 4">
            <a:extLst>
              <a:ext uri="{FF2B5EF4-FFF2-40B4-BE49-F238E27FC236}">
                <a16:creationId xmlns:a16="http://schemas.microsoft.com/office/drawing/2014/main" id="{2A5CDCD7-2AB8-F98B-EE4C-E961977CCCEC}"/>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Sample Footer Text</a:t>
            </a:r>
          </a:p>
        </p:txBody>
      </p:sp>
      <p:sp>
        <p:nvSpPr>
          <p:cNvPr id="4" name="Date Placeholder 3">
            <a:extLst>
              <a:ext uri="{FF2B5EF4-FFF2-40B4-BE49-F238E27FC236}">
                <a16:creationId xmlns:a16="http://schemas.microsoft.com/office/drawing/2014/main" id="{77285C99-BD26-2DE0-1179-1C1E430F5DBA}"/>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5/11/24</a:t>
            </a:fld>
            <a:endParaRPr lang="en-US"/>
          </a:p>
        </p:txBody>
      </p:sp>
      <p:sp>
        <p:nvSpPr>
          <p:cNvPr id="6" name="Slide Number Placeholder 5">
            <a:extLst>
              <a:ext uri="{FF2B5EF4-FFF2-40B4-BE49-F238E27FC236}">
                <a16:creationId xmlns:a16="http://schemas.microsoft.com/office/drawing/2014/main" id="{EF66421D-6A70-FE62-7D1F-35D533438364}"/>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2</a:t>
            </a:fld>
            <a:endParaRPr lang="en-US"/>
          </a:p>
        </p:txBody>
      </p:sp>
    </p:spTree>
    <p:extLst>
      <p:ext uri="{BB962C8B-B14F-4D97-AF65-F5344CB8AC3E}">
        <p14:creationId xmlns:p14="http://schemas.microsoft.com/office/powerpoint/2010/main" val="318684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2CBD7-7229-12A8-D0D9-7A02208DA3A1}"/>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dirty="0"/>
              <a:t>Stochastic SIR Model Simulation of Disease Spread</a:t>
            </a:r>
          </a:p>
        </p:txBody>
      </p:sp>
      <p:cxnSp>
        <p:nvCxnSpPr>
          <p:cNvPr id="18" name="Straight Connector 1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E0E25005-D376-6B32-8F9D-613ED239035E}"/>
              </a:ext>
            </a:extLst>
          </p:cNvPr>
          <p:cNvPicPr>
            <a:picLocks noGrp="1" noChangeAspect="1"/>
          </p:cNvPicPr>
          <p:nvPr>
            <p:ph idx="1"/>
          </p:nvPr>
        </p:nvPicPr>
        <p:blipFill>
          <a:blip r:embed="rId3"/>
          <a:stretch>
            <a:fillRect/>
          </a:stretch>
        </p:blipFill>
        <p:spPr>
          <a:xfrm>
            <a:off x="4038600" y="1085138"/>
            <a:ext cx="7353299" cy="4687726"/>
          </a:xfrm>
          <a:prstGeom prst="rect">
            <a:avLst/>
          </a:prstGeom>
        </p:spPr>
      </p:pic>
      <p:sp>
        <p:nvSpPr>
          <p:cNvPr id="5" name="Footer Placeholder 4">
            <a:extLst>
              <a:ext uri="{FF2B5EF4-FFF2-40B4-BE49-F238E27FC236}">
                <a16:creationId xmlns:a16="http://schemas.microsoft.com/office/drawing/2014/main" id="{34B0FE18-174B-A58B-A698-391FA2349EE5}"/>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Sample Footer Text</a:t>
            </a:r>
          </a:p>
        </p:txBody>
      </p:sp>
      <p:sp>
        <p:nvSpPr>
          <p:cNvPr id="4" name="Date Placeholder 3">
            <a:extLst>
              <a:ext uri="{FF2B5EF4-FFF2-40B4-BE49-F238E27FC236}">
                <a16:creationId xmlns:a16="http://schemas.microsoft.com/office/drawing/2014/main" id="{CB2B3725-11F1-6E0D-C145-AED4F10F21EF}"/>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5/11/24</a:t>
            </a:fld>
            <a:endParaRPr lang="en-US"/>
          </a:p>
        </p:txBody>
      </p:sp>
      <p:sp>
        <p:nvSpPr>
          <p:cNvPr id="6" name="Slide Number Placeholder 5">
            <a:extLst>
              <a:ext uri="{FF2B5EF4-FFF2-40B4-BE49-F238E27FC236}">
                <a16:creationId xmlns:a16="http://schemas.microsoft.com/office/drawing/2014/main" id="{9DC36D6E-58DE-D2CD-EAB9-672C7972EE87}"/>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3</a:t>
            </a:fld>
            <a:endParaRPr lang="en-US"/>
          </a:p>
        </p:txBody>
      </p:sp>
    </p:spTree>
    <p:extLst>
      <p:ext uri="{BB962C8B-B14F-4D97-AF65-F5344CB8AC3E}">
        <p14:creationId xmlns:p14="http://schemas.microsoft.com/office/powerpoint/2010/main" val="200504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5BD72-610A-D3C8-D8F6-8DD0CB21DC58}"/>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dirty="0"/>
              <a:t>Neural Network</a:t>
            </a:r>
          </a:p>
        </p:txBody>
      </p:sp>
      <p:sp>
        <p:nvSpPr>
          <p:cNvPr id="4" name="Date Placeholder 3">
            <a:extLst>
              <a:ext uri="{FF2B5EF4-FFF2-40B4-BE49-F238E27FC236}">
                <a16:creationId xmlns:a16="http://schemas.microsoft.com/office/drawing/2014/main" id="{A04F0F61-D34E-4769-D248-52A96222019B}"/>
              </a:ext>
            </a:extLst>
          </p:cNvPr>
          <p:cNvSpPr>
            <a:spLocks noGrp="1"/>
          </p:cNvSpPr>
          <p:nvPr>
            <p:ph type="dt" sz="half" idx="10"/>
          </p:nvPr>
        </p:nvSpPr>
        <p:spPr>
          <a:xfrm>
            <a:off x="8369448" y="6356350"/>
            <a:ext cx="254956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5/11/24</a:t>
            </a:fld>
            <a:endParaRPr lang="en-US"/>
          </a:p>
        </p:txBody>
      </p:sp>
      <p:sp>
        <p:nvSpPr>
          <p:cNvPr id="5" name="Footer Placeholder 4">
            <a:extLst>
              <a:ext uri="{FF2B5EF4-FFF2-40B4-BE49-F238E27FC236}">
                <a16:creationId xmlns:a16="http://schemas.microsoft.com/office/drawing/2014/main" id="{89DE3E9E-CD24-7478-EE69-B32AD244ACA0}"/>
              </a:ext>
            </a:extLst>
          </p:cNvPr>
          <p:cNvSpPr>
            <a:spLocks noGrp="1"/>
          </p:cNvSpPr>
          <p:nvPr>
            <p:ph type="ftr" sz="quarter" idx="11"/>
          </p:nvPr>
        </p:nvSpPr>
        <p:spPr>
          <a:xfrm>
            <a:off x="704088" y="6356350"/>
            <a:ext cx="4539727" cy="365125"/>
          </a:xfrm>
        </p:spPr>
        <p:txBody>
          <a:bodyPr vert="horz" lIns="91440" tIns="45720" rIns="91440" bIns="45720" rtlCol="0" anchor="ctr">
            <a:normAutofit/>
          </a:bodyPr>
          <a:lstStyle/>
          <a:p>
            <a:pPr>
              <a:spcAft>
                <a:spcPts val="600"/>
              </a:spcAft>
            </a:pPr>
            <a:r>
              <a:rPr lang="en-US" kern="1200" dirty="0">
                <a:solidFill>
                  <a:schemeClr val="tx1"/>
                </a:solidFill>
                <a:latin typeface="+mj-lt"/>
                <a:ea typeface="+mn-ea"/>
                <a:cs typeface="+mn-cs"/>
              </a:rPr>
              <a:t>Sample Footer Text</a:t>
            </a:r>
          </a:p>
        </p:txBody>
      </p:sp>
      <p:sp>
        <p:nvSpPr>
          <p:cNvPr id="6" name="Slide Number Placeholder 5">
            <a:extLst>
              <a:ext uri="{FF2B5EF4-FFF2-40B4-BE49-F238E27FC236}">
                <a16:creationId xmlns:a16="http://schemas.microsoft.com/office/drawing/2014/main" id="{177E1A39-8A48-DC64-2274-E03BEC4AAD41}"/>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4</a:t>
            </a:fld>
            <a:endParaRPr lang="en-US"/>
          </a:p>
        </p:txBody>
      </p:sp>
      <p:cxnSp>
        <p:nvCxnSpPr>
          <p:cNvPr id="18" name="Straight Connector 1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22E0D884-7D18-0736-F75E-665ED863886A}"/>
              </a:ext>
            </a:extLst>
          </p:cNvPr>
          <p:cNvPicPr>
            <a:picLocks noGrp="1" noChangeAspect="1"/>
          </p:cNvPicPr>
          <p:nvPr>
            <p:ph idx="1"/>
          </p:nvPr>
        </p:nvPicPr>
        <p:blipFill>
          <a:blip r:embed="rId2"/>
          <a:stretch>
            <a:fillRect/>
          </a:stretch>
        </p:blipFill>
        <p:spPr>
          <a:xfrm>
            <a:off x="4038600" y="873730"/>
            <a:ext cx="7353299" cy="5110542"/>
          </a:xfrm>
          <a:prstGeom prst="rect">
            <a:avLst/>
          </a:prstGeom>
        </p:spPr>
      </p:pic>
    </p:spTree>
    <p:extLst>
      <p:ext uri="{BB962C8B-B14F-4D97-AF65-F5344CB8AC3E}">
        <p14:creationId xmlns:p14="http://schemas.microsoft.com/office/powerpoint/2010/main" val="3597450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79833C7-FDE4-4657-B0B1-32BE833C2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09381DA6-D757-C19C-D706-AACAD9CD9B7A}"/>
              </a:ext>
            </a:extLst>
          </p:cNvPr>
          <p:cNvPicPr>
            <a:picLocks noGrp="1" noChangeAspect="1"/>
          </p:cNvPicPr>
          <p:nvPr>
            <p:ph idx="1"/>
          </p:nvPr>
        </p:nvPicPr>
        <p:blipFill rotWithShape="1">
          <a:blip r:embed="rId2"/>
          <a:srcRect r="2223" b="1"/>
          <a:stretch/>
        </p:blipFill>
        <p:spPr>
          <a:xfrm>
            <a:off x="20" y="10"/>
            <a:ext cx="12191979" cy="6857989"/>
          </a:xfrm>
          <a:prstGeom prst="rect">
            <a:avLst/>
          </a:prstGeom>
        </p:spPr>
      </p:pic>
      <p:sp>
        <p:nvSpPr>
          <p:cNvPr id="4" name="Date Placeholder 3">
            <a:extLst>
              <a:ext uri="{FF2B5EF4-FFF2-40B4-BE49-F238E27FC236}">
                <a16:creationId xmlns:a16="http://schemas.microsoft.com/office/drawing/2014/main" id="{122127A1-49CD-498E-AA24-1742BED4936C}"/>
              </a:ext>
            </a:extLst>
          </p:cNvPr>
          <p:cNvSpPr>
            <a:spLocks noGrp="1"/>
          </p:cNvSpPr>
          <p:nvPr>
            <p:ph type="dt" sz="half" idx="10"/>
          </p:nvPr>
        </p:nvSpPr>
        <p:spPr>
          <a:xfrm>
            <a:off x="8369448" y="6356350"/>
            <a:ext cx="2549564" cy="365125"/>
          </a:xfrm>
        </p:spPr>
        <p:txBody>
          <a:bodyPr vert="horz" lIns="91440" tIns="45720" rIns="91440" bIns="45720" rtlCol="0" anchor="ctr">
            <a:normAutofit/>
          </a:bodyPr>
          <a:lstStyle/>
          <a:p>
            <a:pPr>
              <a:spcAft>
                <a:spcPts val="600"/>
              </a:spcAft>
            </a:pPr>
            <a:fld id="{626DE685-1B6F-4D7C-AEF2-C9AD71EC467A}" type="datetime1">
              <a:rPr lang="en-US">
                <a:solidFill>
                  <a:srgbClr val="FFFFFF"/>
                </a:solidFill>
              </a:rPr>
              <a:pPr>
                <a:spcAft>
                  <a:spcPts val="600"/>
                </a:spcAft>
              </a:pPr>
              <a:t>5/11/24</a:t>
            </a:fld>
            <a:endParaRPr lang="en-US">
              <a:solidFill>
                <a:srgbClr val="FFFFFF"/>
              </a:solidFill>
            </a:endParaRPr>
          </a:p>
        </p:txBody>
      </p:sp>
      <p:sp>
        <p:nvSpPr>
          <p:cNvPr id="5" name="Footer Placeholder 4">
            <a:extLst>
              <a:ext uri="{FF2B5EF4-FFF2-40B4-BE49-F238E27FC236}">
                <a16:creationId xmlns:a16="http://schemas.microsoft.com/office/drawing/2014/main" id="{F551CA28-6EE1-4D47-4E72-DEE2B8D79291}"/>
              </a:ext>
            </a:extLst>
          </p:cNvPr>
          <p:cNvSpPr>
            <a:spLocks noGrp="1"/>
          </p:cNvSpPr>
          <p:nvPr>
            <p:ph type="ftr" sz="quarter" idx="11"/>
          </p:nvPr>
        </p:nvSpPr>
        <p:spPr>
          <a:xfrm>
            <a:off x="704088" y="6356350"/>
            <a:ext cx="4539727" cy="365125"/>
          </a:xfrm>
        </p:spPr>
        <p:txBody>
          <a:bodyPr vert="horz" lIns="91440" tIns="45720" rIns="91440" bIns="45720" rtlCol="0" anchor="ctr">
            <a:normAutofit/>
          </a:bodyPr>
          <a:lstStyle/>
          <a:p>
            <a:pPr>
              <a:spcAft>
                <a:spcPts val="600"/>
              </a:spcAft>
            </a:pPr>
            <a:r>
              <a:rPr lang="en-US" kern="1200">
                <a:solidFill>
                  <a:srgbClr val="FFFFFF"/>
                </a:solidFill>
                <a:latin typeface="+mj-lt"/>
                <a:ea typeface="+mn-ea"/>
                <a:cs typeface="+mn-cs"/>
              </a:rPr>
              <a:t>Sample Footer Text</a:t>
            </a:r>
          </a:p>
        </p:txBody>
      </p:sp>
      <p:sp>
        <p:nvSpPr>
          <p:cNvPr id="6" name="Slide Number Placeholder 5">
            <a:extLst>
              <a:ext uri="{FF2B5EF4-FFF2-40B4-BE49-F238E27FC236}">
                <a16:creationId xmlns:a16="http://schemas.microsoft.com/office/drawing/2014/main" id="{C3A05C95-EBEC-9F31-A4CA-295F45B0912D}"/>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5</a:t>
            </a:fld>
            <a:endParaRPr lang="en-US">
              <a:solidFill>
                <a:srgbClr val="FFFFFF"/>
              </a:solidFill>
            </a:endParaRPr>
          </a:p>
        </p:txBody>
      </p:sp>
    </p:spTree>
    <p:extLst>
      <p:ext uri="{BB962C8B-B14F-4D97-AF65-F5344CB8AC3E}">
        <p14:creationId xmlns:p14="http://schemas.microsoft.com/office/powerpoint/2010/main" val="307385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8752796A-2F2F-DE01-BF92-7E398FE7E4B5}"/>
              </a:ext>
            </a:extLst>
          </p:cNvPr>
          <p:cNvSpPr>
            <a:spLocks noGrp="1"/>
          </p:cNvSpPr>
          <p:nvPr>
            <p:ph type="title"/>
          </p:nvPr>
        </p:nvSpPr>
        <p:spPr>
          <a:xfrm>
            <a:off x="703400" y="899025"/>
            <a:ext cx="3508382" cy="3792926"/>
          </a:xfrm>
        </p:spPr>
        <p:txBody>
          <a:bodyPr vert="horz" lIns="91440" tIns="45720" rIns="91440" bIns="45720" rtlCol="0" anchor="t">
            <a:normAutofit/>
          </a:bodyPr>
          <a:lstStyle/>
          <a:p>
            <a:r>
              <a:rPr lang="en-US" sz="3600" dirty="0"/>
              <a:t>Found to work better with Bidirectional LSTM</a:t>
            </a:r>
            <a:br>
              <a:rPr lang="en-US" sz="3600" dirty="0"/>
            </a:br>
            <a:endParaRPr lang="en-US" sz="3600" dirty="0"/>
          </a:p>
        </p:txBody>
      </p:sp>
      <p:sp>
        <p:nvSpPr>
          <p:cNvPr id="4" name="Date Placeholder 3">
            <a:extLst>
              <a:ext uri="{FF2B5EF4-FFF2-40B4-BE49-F238E27FC236}">
                <a16:creationId xmlns:a16="http://schemas.microsoft.com/office/drawing/2014/main" id="{0C8CD836-F727-2735-4CD9-47CFF8D114DD}"/>
              </a:ext>
            </a:extLst>
          </p:cNvPr>
          <p:cNvSpPr>
            <a:spLocks noGrp="1"/>
          </p:cNvSpPr>
          <p:nvPr>
            <p:ph type="dt" sz="half" idx="10"/>
          </p:nvPr>
        </p:nvSpPr>
        <p:spPr>
          <a:xfrm>
            <a:off x="8369448" y="6356350"/>
            <a:ext cx="254956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5/11/24</a:t>
            </a:fld>
            <a:endParaRPr lang="en-US"/>
          </a:p>
        </p:txBody>
      </p:sp>
      <p:sp>
        <p:nvSpPr>
          <p:cNvPr id="5" name="Footer Placeholder 4">
            <a:extLst>
              <a:ext uri="{FF2B5EF4-FFF2-40B4-BE49-F238E27FC236}">
                <a16:creationId xmlns:a16="http://schemas.microsoft.com/office/drawing/2014/main" id="{E0560CC3-5317-E149-19BE-56788C029DDA}"/>
              </a:ext>
            </a:extLst>
          </p:cNvPr>
          <p:cNvSpPr>
            <a:spLocks noGrp="1"/>
          </p:cNvSpPr>
          <p:nvPr>
            <p:ph type="ftr" sz="quarter" idx="11"/>
          </p:nvPr>
        </p:nvSpPr>
        <p:spPr>
          <a:xfrm>
            <a:off x="704088" y="6356350"/>
            <a:ext cx="4539727" cy="365125"/>
          </a:xfrm>
        </p:spPr>
        <p:txBody>
          <a:bodyPr vert="horz" lIns="91440" tIns="45720" rIns="91440" bIns="45720" rtlCol="0" anchor="ctr">
            <a:normAutofit/>
          </a:bodyPr>
          <a:lstStyle/>
          <a:p>
            <a:pPr>
              <a:spcAft>
                <a:spcPts val="600"/>
              </a:spcAft>
            </a:pPr>
            <a:r>
              <a:rPr lang="en-US" kern="1200" dirty="0">
                <a:solidFill>
                  <a:schemeClr val="tx1"/>
                </a:solidFill>
                <a:latin typeface="+mj-lt"/>
                <a:ea typeface="+mn-ea"/>
                <a:cs typeface="+mn-cs"/>
              </a:rPr>
              <a:t>Sample Footer Text</a:t>
            </a:r>
          </a:p>
        </p:txBody>
      </p:sp>
      <p:sp>
        <p:nvSpPr>
          <p:cNvPr id="6" name="Slide Number Placeholder 5">
            <a:extLst>
              <a:ext uri="{FF2B5EF4-FFF2-40B4-BE49-F238E27FC236}">
                <a16:creationId xmlns:a16="http://schemas.microsoft.com/office/drawing/2014/main" id="{E69F676B-982F-D854-FC62-BB40B851F0CA}"/>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6</a:t>
            </a:fld>
            <a:endParaRPr lang="en-US"/>
          </a:p>
        </p:txBody>
      </p:sp>
      <p:cxnSp>
        <p:nvCxnSpPr>
          <p:cNvPr id="25" name="Straight Connector 2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329184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BF2B36B-4D1C-9E0A-B17B-23D805AECA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3291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2172BBBE-6E3A-91A3-536E-ABD937540E29}"/>
              </a:ext>
            </a:extLst>
          </p:cNvPr>
          <p:cNvPicPr>
            <a:picLocks noGrp="1" noChangeAspect="1"/>
          </p:cNvPicPr>
          <p:nvPr>
            <p:ph idx="1"/>
          </p:nvPr>
        </p:nvPicPr>
        <p:blipFill rotWithShape="1">
          <a:blip r:embed="rId2"/>
          <a:srcRect t="1443" r="3" b="3"/>
          <a:stretch/>
        </p:blipFill>
        <p:spPr>
          <a:xfrm>
            <a:off x="4513772" y="723901"/>
            <a:ext cx="6948602" cy="5410200"/>
          </a:xfrm>
          <a:prstGeom prst="rect">
            <a:avLst/>
          </a:prstGeom>
        </p:spPr>
      </p:pic>
    </p:spTree>
    <p:extLst>
      <p:ext uri="{BB962C8B-B14F-4D97-AF65-F5344CB8AC3E}">
        <p14:creationId xmlns:p14="http://schemas.microsoft.com/office/powerpoint/2010/main" val="292559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79A4E-37C6-B696-D603-A3427A2DBEDA}"/>
              </a:ext>
            </a:extLst>
          </p:cNvPr>
          <p:cNvSpPr>
            <a:spLocks noGrp="1"/>
          </p:cNvSpPr>
          <p:nvPr>
            <p:ph type="title"/>
          </p:nvPr>
        </p:nvSpPr>
        <p:spPr>
          <a:xfrm>
            <a:off x="704088" y="914399"/>
            <a:ext cx="5239272" cy="1621147"/>
          </a:xfrm>
        </p:spPr>
        <p:txBody>
          <a:bodyPr>
            <a:normAutofit/>
          </a:bodyPr>
          <a:lstStyle/>
          <a:p>
            <a:r>
              <a:rPr lang="en-US" dirty="0"/>
              <a:t>Final Variable Predictions</a:t>
            </a:r>
          </a:p>
        </p:txBody>
      </p:sp>
      <p:sp>
        <p:nvSpPr>
          <p:cNvPr id="11" name="Content Placeholder 10">
            <a:extLst>
              <a:ext uri="{FF2B5EF4-FFF2-40B4-BE49-F238E27FC236}">
                <a16:creationId xmlns:a16="http://schemas.microsoft.com/office/drawing/2014/main" id="{138CC035-23B6-A5F5-5145-8A4A0A1806AB}"/>
              </a:ext>
            </a:extLst>
          </p:cNvPr>
          <p:cNvSpPr>
            <a:spLocks noGrp="1"/>
          </p:cNvSpPr>
          <p:nvPr>
            <p:ph idx="1"/>
          </p:nvPr>
        </p:nvSpPr>
        <p:spPr>
          <a:xfrm>
            <a:off x="6346176" y="914399"/>
            <a:ext cx="5138688" cy="5248657"/>
          </a:xfrm>
        </p:spPr>
        <p:txBody>
          <a:bodyPr>
            <a:normAutofit/>
          </a:bodyPr>
          <a:lstStyle/>
          <a:p>
            <a:r>
              <a:rPr lang="en-US" dirty="0"/>
              <a:t>These predictions change with new runs over time, however, you can see need for general improvement</a:t>
            </a:r>
          </a:p>
          <a:p>
            <a:r>
              <a:rPr lang="en-US" dirty="0"/>
              <a:t>Mean Squared Error: 120.01606414334957 </a:t>
            </a:r>
          </a:p>
          <a:p>
            <a:r>
              <a:rPr lang="en-US" dirty="0"/>
              <a:t>Mean Absolute Error: 10.94920343000974</a:t>
            </a:r>
          </a:p>
        </p:txBody>
      </p:sp>
      <p:sp>
        <p:nvSpPr>
          <p:cNvPr id="4" name="Date Placeholder 3">
            <a:extLst>
              <a:ext uri="{FF2B5EF4-FFF2-40B4-BE49-F238E27FC236}">
                <a16:creationId xmlns:a16="http://schemas.microsoft.com/office/drawing/2014/main" id="{FAB9C87F-7581-A28E-866F-314B9A654B8E}"/>
              </a:ext>
            </a:extLst>
          </p:cNvPr>
          <p:cNvSpPr>
            <a:spLocks noGrp="1"/>
          </p:cNvSpPr>
          <p:nvPr>
            <p:ph type="dt" sz="half" idx="10"/>
          </p:nvPr>
        </p:nvSpPr>
        <p:spPr>
          <a:xfrm>
            <a:off x="8369448" y="6356350"/>
            <a:ext cx="2549564" cy="365125"/>
          </a:xfrm>
        </p:spPr>
        <p:txBody>
          <a:bodyPr>
            <a:normAutofit/>
          </a:bodyPr>
          <a:lstStyle/>
          <a:p>
            <a:pPr>
              <a:spcAft>
                <a:spcPts val="600"/>
              </a:spcAft>
            </a:pPr>
            <a:fld id="{626DE685-1B6F-4D7C-AEF2-C9AD71EC467A}" type="datetime1">
              <a:rPr lang="en-US" smtClean="0"/>
              <a:pPr>
                <a:spcAft>
                  <a:spcPts val="600"/>
                </a:spcAft>
              </a:pPr>
              <a:t>5/11/24</a:t>
            </a:fld>
            <a:endParaRPr lang="en-US"/>
          </a:p>
        </p:txBody>
      </p:sp>
      <p:sp>
        <p:nvSpPr>
          <p:cNvPr id="5" name="Footer Placeholder 4">
            <a:extLst>
              <a:ext uri="{FF2B5EF4-FFF2-40B4-BE49-F238E27FC236}">
                <a16:creationId xmlns:a16="http://schemas.microsoft.com/office/drawing/2014/main" id="{7C6D58CC-7FF2-1C6D-95B7-98642665FA8E}"/>
              </a:ext>
            </a:extLst>
          </p:cNvPr>
          <p:cNvSpPr>
            <a:spLocks noGrp="1"/>
          </p:cNvSpPr>
          <p:nvPr>
            <p:ph type="ftr" sz="quarter" idx="11"/>
          </p:nvPr>
        </p:nvSpPr>
        <p:spPr>
          <a:xfrm>
            <a:off x="704088" y="6356350"/>
            <a:ext cx="4539727"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BDF3D8E2-B959-E7A7-B117-3974F029A633}"/>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7</a:t>
            </a:fld>
            <a:endParaRPr lang="en-US"/>
          </a:p>
        </p:txBody>
      </p:sp>
      <p:cxnSp>
        <p:nvCxnSpPr>
          <p:cNvPr id="23" name="Straight Connector 1">
            <a:extLst>
              <a:ext uri="{FF2B5EF4-FFF2-40B4-BE49-F238E27FC236}">
                <a16:creationId xmlns:a16="http://schemas.microsoft.com/office/drawing/2014/main" id="{7D3DF08D-8EDA-0FB3-59D9-B692F2ADD1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D4A4C365-41EF-8E46-5807-FB8A572E2D3E}"/>
              </a:ext>
            </a:extLst>
          </p:cNvPr>
          <p:cNvPicPr>
            <a:picLocks noChangeAspect="1"/>
          </p:cNvPicPr>
          <p:nvPr/>
        </p:nvPicPr>
        <p:blipFill>
          <a:blip r:embed="rId2"/>
          <a:stretch>
            <a:fillRect/>
          </a:stretch>
        </p:blipFill>
        <p:spPr>
          <a:xfrm>
            <a:off x="804672" y="3285390"/>
            <a:ext cx="5138688" cy="2877664"/>
          </a:xfrm>
          <a:prstGeom prst="rect">
            <a:avLst/>
          </a:prstGeom>
        </p:spPr>
      </p:pic>
    </p:spTree>
    <p:extLst>
      <p:ext uri="{BB962C8B-B14F-4D97-AF65-F5344CB8AC3E}">
        <p14:creationId xmlns:p14="http://schemas.microsoft.com/office/powerpoint/2010/main" val="686924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850FF7-6640-578E-363F-054A2053CF5E}"/>
              </a:ext>
            </a:extLst>
          </p:cNvPr>
          <p:cNvSpPr>
            <a:spLocks noGrp="1"/>
          </p:cNvSpPr>
          <p:nvPr>
            <p:ph type="title"/>
          </p:nvPr>
        </p:nvSpPr>
        <p:spPr>
          <a:xfrm>
            <a:off x="8170992" y="719453"/>
            <a:ext cx="3676397" cy="3070737"/>
          </a:xfrm>
        </p:spPr>
        <p:txBody>
          <a:bodyPr vert="horz" lIns="91440" tIns="45720" rIns="91440" bIns="45720" rtlCol="0" anchor="b">
            <a:normAutofit/>
          </a:bodyPr>
          <a:lstStyle/>
          <a:p>
            <a:r>
              <a:rPr lang="en-US" sz="4400"/>
              <a:t>Graph Theory ANalysis</a:t>
            </a:r>
          </a:p>
        </p:txBody>
      </p:sp>
      <p:pic>
        <p:nvPicPr>
          <p:cNvPr id="7" name="Content Placeholder 6">
            <a:extLst>
              <a:ext uri="{FF2B5EF4-FFF2-40B4-BE49-F238E27FC236}">
                <a16:creationId xmlns:a16="http://schemas.microsoft.com/office/drawing/2014/main" id="{E0359C6E-C29A-2B2A-3639-835E92672607}"/>
              </a:ext>
            </a:extLst>
          </p:cNvPr>
          <p:cNvPicPr>
            <a:picLocks noGrp="1" noChangeAspect="1"/>
          </p:cNvPicPr>
          <p:nvPr>
            <p:ph idx="1"/>
          </p:nvPr>
        </p:nvPicPr>
        <p:blipFill>
          <a:blip r:embed="rId3"/>
          <a:stretch>
            <a:fillRect/>
          </a:stretch>
        </p:blipFill>
        <p:spPr>
          <a:xfrm>
            <a:off x="396240" y="879270"/>
            <a:ext cx="7548880" cy="5208726"/>
          </a:xfrm>
          <a:prstGeom prst="rect">
            <a:avLst/>
          </a:prstGeom>
        </p:spPr>
      </p:pic>
      <p:cxnSp>
        <p:nvCxnSpPr>
          <p:cNvPr id="18" name="Straight Connector 1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5769" y="4053540"/>
            <a:ext cx="9144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82C18BC-509D-E13D-4534-498FAE161F7C}"/>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Sample Footer Text</a:t>
            </a:r>
          </a:p>
        </p:txBody>
      </p:sp>
      <p:sp>
        <p:nvSpPr>
          <p:cNvPr id="4" name="Date Placeholder 3">
            <a:extLst>
              <a:ext uri="{FF2B5EF4-FFF2-40B4-BE49-F238E27FC236}">
                <a16:creationId xmlns:a16="http://schemas.microsoft.com/office/drawing/2014/main" id="{CADBCA46-5D49-BE7E-A8F4-AF997E4F8CE4}"/>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5/11/24</a:t>
            </a:fld>
            <a:endParaRPr lang="en-US"/>
          </a:p>
        </p:txBody>
      </p:sp>
      <p:sp>
        <p:nvSpPr>
          <p:cNvPr id="6" name="Slide Number Placeholder 5">
            <a:extLst>
              <a:ext uri="{FF2B5EF4-FFF2-40B4-BE49-F238E27FC236}">
                <a16:creationId xmlns:a16="http://schemas.microsoft.com/office/drawing/2014/main" id="{9D576104-022B-02CA-6895-7C73054CA3AE}"/>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8</a:t>
            </a:fld>
            <a:endParaRPr lang="en-US"/>
          </a:p>
        </p:txBody>
      </p:sp>
    </p:spTree>
    <p:extLst>
      <p:ext uri="{BB962C8B-B14F-4D97-AF65-F5344CB8AC3E}">
        <p14:creationId xmlns:p14="http://schemas.microsoft.com/office/powerpoint/2010/main" val="408206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5EB02-C26A-23F6-5F81-F486607C6728}"/>
              </a:ext>
            </a:extLst>
          </p:cNvPr>
          <p:cNvSpPr>
            <a:spLocks noGrp="1"/>
          </p:cNvSpPr>
          <p:nvPr>
            <p:ph type="title"/>
          </p:nvPr>
        </p:nvSpPr>
        <p:spPr>
          <a:xfrm>
            <a:off x="8170992" y="719453"/>
            <a:ext cx="3676397" cy="3070737"/>
          </a:xfrm>
        </p:spPr>
        <p:txBody>
          <a:bodyPr vert="horz" lIns="91440" tIns="45720" rIns="91440" bIns="45720" rtlCol="0" anchor="b">
            <a:normAutofit/>
          </a:bodyPr>
          <a:lstStyle/>
          <a:p>
            <a:r>
              <a:rPr lang="en-US" sz="4400"/>
              <a:t>Network Based SIR Model</a:t>
            </a:r>
          </a:p>
        </p:txBody>
      </p:sp>
      <p:pic>
        <p:nvPicPr>
          <p:cNvPr id="7" name="Content Placeholder 6">
            <a:extLst>
              <a:ext uri="{FF2B5EF4-FFF2-40B4-BE49-F238E27FC236}">
                <a16:creationId xmlns:a16="http://schemas.microsoft.com/office/drawing/2014/main" id="{70A9FE9C-BCC0-4375-CE91-CB32288D5C22}"/>
              </a:ext>
            </a:extLst>
          </p:cNvPr>
          <p:cNvPicPr>
            <a:picLocks noGrp="1" noChangeAspect="1"/>
          </p:cNvPicPr>
          <p:nvPr>
            <p:ph idx="1"/>
          </p:nvPr>
        </p:nvPicPr>
        <p:blipFill>
          <a:blip r:embed="rId3"/>
          <a:stretch>
            <a:fillRect/>
          </a:stretch>
        </p:blipFill>
        <p:spPr>
          <a:xfrm>
            <a:off x="396240" y="1077429"/>
            <a:ext cx="7548880" cy="4812409"/>
          </a:xfrm>
          <a:prstGeom prst="rect">
            <a:avLst/>
          </a:prstGeom>
        </p:spPr>
      </p:pic>
      <p:cxnSp>
        <p:nvCxnSpPr>
          <p:cNvPr id="18" name="Straight Connector 1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5769" y="4053540"/>
            <a:ext cx="9144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46EF0AAF-9DAC-9976-FCD7-B431304E9E0B}"/>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Sample Footer Text</a:t>
            </a:r>
          </a:p>
        </p:txBody>
      </p:sp>
      <p:sp>
        <p:nvSpPr>
          <p:cNvPr id="4" name="Date Placeholder 3">
            <a:extLst>
              <a:ext uri="{FF2B5EF4-FFF2-40B4-BE49-F238E27FC236}">
                <a16:creationId xmlns:a16="http://schemas.microsoft.com/office/drawing/2014/main" id="{088936BB-31F1-AC57-5E67-E4048549CD7E}"/>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5/11/24</a:t>
            </a:fld>
            <a:endParaRPr lang="en-US"/>
          </a:p>
        </p:txBody>
      </p:sp>
      <p:sp>
        <p:nvSpPr>
          <p:cNvPr id="6" name="Slide Number Placeholder 5">
            <a:extLst>
              <a:ext uri="{FF2B5EF4-FFF2-40B4-BE49-F238E27FC236}">
                <a16:creationId xmlns:a16="http://schemas.microsoft.com/office/drawing/2014/main" id="{BA38FFC8-8A96-A705-867F-BD24A7585EA7}"/>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9</a:t>
            </a:fld>
            <a:endParaRPr lang="en-US"/>
          </a:p>
        </p:txBody>
      </p:sp>
    </p:spTree>
    <p:extLst>
      <p:ext uri="{BB962C8B-B14F-4D97-AF65-F5344CB8AC3E}">
        <p14:creationId xmlns:p14="http://schemas.microsoft.com/office/powerpoint/2010/main" val="1412328755"/>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1E3533"/>
      </a:dk2>
      <a:lt2>
        <a:srgbClr val="E7E8E2"/>
      </a:lt2>
      <a:accent1>
        <a:srgbClr val="5E4DC3"/>
      </a:accent1>
      <a:accent2>
        <a:srgbClr val="3B5BB1"/>
      </a:accent2>
      <a:accent3>
        <a:srgbClr val="4D9EC3"/>
      </a:accent3>
      <a:accent4>
        <a:srgbClr val="3BB1A5"/>
      </a:accent4>
      <a:accent5>
        <a:srgbClr val="48B77D"/>
      </a:accent5>
      <a:accent6>
        <a:srgbClr val="3BB142"/>
      </a:accent6>
      <a:hlink>
        <a:srgbClr val="319471"/>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1286</TotalTime>
  <Words>384</Words>
  <Application>Microsoft Macintosh PowerPoint</Application>
  <PresentationFormat>Widescreen</PresentationFormat>
  <Paragraphs>50</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Calisto MT</vt:lpstr>
      <vt:lpstr>Univers Condensed</vt:lpstr>
      <vt:lpstr>ChronicleVTI</vt:lpstr>
      <vt:lpstr>Analysis of Epidemic Spread Using Mathematical and Computational Models</vt:lpstr>
      <vt:lpstr>SIR Model Simulation of Disease Spread</vt:lpstr>
      <vt:lpstr>Stochastic SIR Model Simulation of Disease Spread</vt:lpstr>
      <vt:lpstr>Neural Network</vt:lpstr>
      <vt:lpstr>PowerPoint Presentation</vt:lpstr>
      <vt:lpstr>Found to work better with Bidirectional LSTM </vt:lpstr>
      <vt:lpstr>Final Variable Predictions</vt:lpstr>
      <vt:lpstr>Graph Theory ANalysis</vt:lpstr>
      <vt:lpstr>Network Based SIR Model</vt:lpstr>
      <vt:lpstr>Comparing Intervention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Zembower, Jonah</dc:creator>
  <cp:lastModifiedBy>Zembower, Jonah</cp:lastModifiedBy>
  <cp:revision>1</cp:revision>
  <dcterms:created xsi:type="dcterms:W3CDTF">2024-05-08T20:30:34Z</dcterms:created>
  <dcterms:modified xsi:type="dcterms:W3CDTF">2024-05-11T14:44:39Z</dcterms:modified>
</cp:coreProperties>
</file>