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648"/>
  </p:normalViewPr>
  <p:slideViewPr>
    <p:cSldViewPr snapToGrid="0">
      <p:cViewPr varScale="1">
        <p:scale>
          <a:sx n="95" d="100"/>
          <a:sy n="95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A2755-90BD-6047-B530-431B8FACCB9E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F7A6-EAC9-7B4E-B173-F3A8A5E9F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7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interesting to see. Here we have each player along with the monitor number. There were a lot of percentile rankings that were really low. We can’t have anything below 70</a:t>
            </a:r>
            <a:r>
              <a:rPr lang="en-US" baseline="30000" dirty="0"/>
              <a:t>th</a:t>
            </a:r>
            <a:r>
              <a:rPr lang="en-US" dirty="0"/>
              <a:t> percentile. We would hope most of our players are at least 80</a:t>
            </a:r>
            <a:r>
              <a:rPr lang="en-US" baseline="30000" dirty="0"/>
              <a:t>th</a:t>
            </a:r>
            <a:r>
              <a:rPr lang="en-US" dirty="0"/>
              <a:t> percentile with most in 90</a:t>
            </a:r>
            <a:r>
              <a:rPr lang="en-US" baseline="30000" dirty="0"/>
              <a:t>th</a:t>
            </a:r>
            <a:r>
              <a:rPr lang="en-US" dirty="0"/>
              <a:t> percentile. This correlates as well with what we see for the VO2 max as mentioned earlier.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F7A6-EAC9-7B4E-B173-F3A8A5E9F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3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1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Wednesday, August 21, 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5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4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ADA36-E300-E41D-AB4D-8644E46C9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Fall 2024 Baseline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372FE-DF65-86AF-A2CC-97AB0D08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By Jonah Zembower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B688E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C327C-C9FB-9927-C28D-3640F15EC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035" r="-1" b="32490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688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688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78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E864-9D8F-E4FB-7CF7-C6814786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Composition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7C9A-D55D-62D7-DE34-4C279F59B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04737"/>
            <a:ext cx="7196328" cy="4227271"/>
          </a:xfrm>
        </p:spPr>
        <p:txBody>
          <a:bodyPr/>
          <a:lstStyle/>
          <a:p>
            <a:r>
              <a:rPr lang="en-US" dirty="0"/>
              <a:t>Fat% typically in a good range 15% and below.</a:t>
            </a:r>
          </a:p>
          <a:p>
            <a:r>
              <a:rPr lang="en-US" dirty="0"/>
              <a:t>A couple fat percentages close to 20 are concerningly high.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C909-7D68-83DF-563E-EDFC45ED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DF148-3A44-70AF-F1BF-CEA61362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DCD5-335B-15DD-A5DD-A9B19AAF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99C54-7FA8-5DEF-B4DF-161ECD76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615" y="0"/>
            <a:ext cx="4520337" cy="680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C0D8-711A-B350-72B4-FE7CFED0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Hydration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1EE0-F9BB-3A40-2E08-466F9D73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8800"/>
            <a:ext cx="6329092" cy="4203208"/>
          </a:xfrm>
        </p:spPr>
        <p:txBody>
          <a:bodyPr/>
          <a:lstStyle/>
          <a:p>
            <a:r>
              <a:rPr lang="en-US" dirty="0"/>
              <a:t>Most are in the 60% range and above.</a:t>
            </a:r>
          </a:p>
          <a:p>
            <a:r>
              <a:rPr lang="en-US" dirty="0"/>
              <a:t>Would like to see a couple of those higher than mid 50’s.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17D8-0E14-11FC-502D-212D7DF0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7EA0-DF9C-188B-98F1-6B0D0170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9B86-8EF4-5AF3-0D0F-39EE638D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6E238-A855-037E-1D0F-790A36DA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587" y="-18288"/>
            <a:ext cx="4553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9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6E44-4FC7-F806-D16C-B79E208E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 and Reach 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6F86CA-E460-817E-7B7B-9662B3D3C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264" y="1690688"/>
            <a:ext cx="7247888" cy="43281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6D3B1-D200-D137-7C92-2CC4C95B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E300-53D3-BF29-0DDE-B36F3BF8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C0CBB-3030-FC41-6C2F-0D9B32CE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FBD49-DCA2-256F-2CA7-ADD47848B188}"/>
              </a:ext>
            </a:extLst>
          </p:cNvPr>
          <p:cNvSpPr txBox="1"/>
          <p:nvPr/>
        </p:nvSpPr>
        <p:spPr>
          <a:xfrm>
            <a:off x="420624" y="1925053"/>
            <a:ext cx="33467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Relatively good values according to the normative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saw higher values than last semester.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see 40 and above if at all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players could use a stretching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3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A00-74F2-74D6-97D5-F357E028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Mile Run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87D8B9-BB73-6475-348E-5922027F3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95" y="1600200"/>
            <a:ext cx="6240557" cy="445754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4E3C-C130-005B-1152-054822B7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2F57-DAAF-D28E-F135-B1528964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9759-FB92-F0A8-1DCF-BA204558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027BE-9DC3-70D9-42D0-470E635FB55E}"/>
              </a:ext>
            </a:extLst>
          </p:cNvPr>
          <p:cNvSpPr txBox="1"/>
          <p:nvPr/>
        </p:nvSpPr>
        <p:spPr>
          <a:xfrm>
            <a:off x="926432" y="1900989"/>
            <a:ext cx="3645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times were concerningly slow.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we found some good times at around 8-9 minutes.</a:t>
            </a:r>
          </a:p>
        </p:txBody>
      </p:sp>
    </p:spTree>
    <p:extLst>
      <p:ext uri="{BB962C8B-B14F-4D97-AF65-F5344CB8AC3E}">
        <p14:creationId xmlns:p14="http://schemas.microsoft.com/office/powerpoint/2010/main" val="321266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7C23-B620-A27B-BBC0-0F4DFCC2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VO2 Max Calculations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B8D2E5-FF90-64E8-2E4F-26D952151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0938" y="1850866"/>
            <a:ext cx="5889625" cy="42068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5B7B-03FE-C1D3-57B2-8B720E1C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607B-5ED4-CB70-B8A7-C1BB74E6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D3E6-5A5B-EA5F-DE57-47D2D6A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58CBB-643E-29B8-6744-C469788467FE}"/>
              </a:ext>
            </a:extLst>
          </p:cNvPr>
          <p:cNvSpPr txBox="1"/>
          <p:nvPr/>
        </p:nvSpPr>
        <p:spPr>
          <a:xfrm>
            <a:off x="649705" y="1738526"/>
            <a:ext cx="4680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are some of the VO2 Max Calculations.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generally good to see. We want most values in the 50-60s.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couple players in the 60s are definitely good candidates when we need them to press or play long amounts of time under high stress.</a:t>
            </a:r>
          </a:p>
        </p:txBody>
      </p:sp>
    </p:spTree>
    <p:extLst>
      <p:ext uri="{BB962C8B-B14F-4D97-AF65-F5344CB8AC3E}">
        <p14:creationId xmlns:p14="http://schemas.microsoft.com/office/powerpoint/2010/main" val="380612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B0DC-887E-4E31-AF03-8F4AB6DE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57" y="-338170"/>
            <a:ext cx="10515600" cy="1325563"/>
          </a:xfrm>
        </p:spPr>
        <p:txBody>
          <a:bodyPr/>
          <a:lstStyle/>
          <a:p>
            <a:r>
              <a:rPr lang="en-US" dirty="0"/>
              <a:t>Summary 1.5 Mile Run Table</a:t>
            </a:r>
          </a:p>
        </p:txBody>
      </p:sp>
      <p:pic>
        <p:nvPicPr>
          <p:cNvPr id="8" name="Content Placeholder 7" descr="A screenshot of a black and white table&#10;&#10;Description automatically generated">
            <a:extLst>
              <a:ext uri="{FF2B5EF4-FFF2-40B4-BE49-F238E27FC236}">
                <a16:creationId xmlns:a16="http://schemas.microsoft.com/office/drawing/2014/main" id="{EBAEB47E-1393-FDD3-D880-5CC9AE712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9044" y="667512"/>
            <a:ext cx="5062956" cy="555040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369E-AC53-69B1-2CA2-3C07FDFC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Wednesday, August 21,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77F4-6FDD-729A-449F-D0E8D723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2919-88D6-C4D8-B8CE-4193708F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DFD30F5C-B0A5-B574-1B7B-AF4DF9292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692" y="667512"/>
            <a:ext cx="4097304" cy="5550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E64CE8-1AA1-09B6-AEF3-6CEDFB666D52}"/>
              </a:ext>
            </a:extLst>
          </p:cNvPr>
          <p:cNvSpPr txBox="1"/>
          <p:nvPr/>
        </p:nvSpPr>
        <p:spPr>
          <a:xfrm>
            <a:off x="96649" y="786501"/>
            <a:ext cx="26302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was interesting to see. Here we have each player along with the monitor number. There were a lot of percentile rankings that were really low. We can’t have anything below 70</a:t>
            </a:r>
            <a:r>
              <a:rPr lang="en-US" baseline="30000" dirty="0"/>
              <a:t>th</a:t>
            </a:r>
            <a:r>
              <a:rPr lang="en-US" dirty="0"/>
              <a:t> percentile. We would hope most of our players are at least 80</a:t>
            </a:r>
            <a:r>
              <a:rPr lang="en-US" baseline="30000" dirty="0"/>
              <a:t>th</a:t>
            </a:r>
            <a:r>
              <a:rPr lang="en-US" dirty="0"/>
              <a:t> percentile with most in 90</a:t>
            </a:r>
            <a:r>
              <a:rPr lang="en-US" baseline="30000" dirty="0"/>
              <a:t>th</a:t>
            </a:r>
            <a:r>
              <a:rPr lang="en-US" dirty="0"/>
              <a:t> percentile. This correlates as well with what we see for the VO2 max as mentioned earlier.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354</Words>
  <Application>Microsoft Macintosh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Dante (Headings)2</vt:lpstr>
      <vt:lpstr>Helvetica Neue Medium</vt:lpstr>
      <vt:lpstr>Univers</vt:lpstr>
      <vt:lpstr>Univers Light</vt:lpstr>
      <vt:lpstr>Wingdings 2</vt:lpstr>
      <vt:lpstr>OffsetVTI</vt:lpstr>
      <vt:lpstr>Fall 2024 Baseline Measurements</vt:lpstr>
      <vt:lpstr>Body Composition Data</vt:lpstr>
      <vt:lpstr>Hydration Status</vt:lpstr>
      <vt:lpstr>Sit and Reach Test</vt:lpstr>
      <vt:lpstr>1.5 Mile Run Data</vt:lpstr>
      <vt:lpstr>VO2 Max Calculations</vt:lpstr>
      <vt:lpstr>Summary 1.5 Mile Run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Zembower, Jonah</dc:creator>
  <cp:lastModifiedBy>Zembower, Jonah</cp:lastModifiedBy>
  <cp:revision>1</cp:revision>
  <cp:lastPrinted>2024-08-23T14:13:16Z</cp:lastPrinted>
  <dcterms:created xsi:type="dcterms:W3CDTF">2024-08-21T16:43:17Z</dcterms:created>
  <dcterms:modified xsi:type="dcterms:W3CDTF">2024-08-23T14:16:33Z</dcterms:modified>
</cp:coreProperties>
</file>