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7_C8115B79.xml" ContentType="application/vnd.ms-powerpoint.comments+xml"/>
  <Override PartName="/ppt/comments/modernComment_101_63BCEDB0.xml" ContentType="application/vnd.ms-powerpoint.comments+xml"/>
  <Override PartName="/ppt/comments/modernComment_102_9C312E66.xml" ContentType="application/vnd.ms-powerpoint.comments+xml"/>
  <Override PartName="/ppt/comments/modernComment_103_2CC1FE69.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30"/>
  </p:notesMasterIdLst>
  <p:sldIdLst>
    <p:sldId id="256" r:id="rId2"/>
    <p:sldId id="263" r:id="rId3"/>
    <p:sldId id="257" r:id="rId4"/>
    <p:sldId id="258" r:id="rId5"/>
    <p:sldId id="259" r:id="rId6"/>
    <p:sldId id="260" r:id="rId7"/>
    <p:sldId id="261" r:id="rId8"/>
    <p:sldId id="281" r:id="rId9"/>
    <p:sldId id="282" r:id="rId10"/>
    <p:sldId id="262" r:id="rId11"/>
    <p:sldId id="264" r:id="rId12"/>
    <p:sldId id="265" r:id="rId13"/>
    <p:sldId id="266" r:id="rId14"/>
    <p:sldId id="267" r:id="rId15"/>
    <p:sldId id="268" r:id="rId16"/>
    <p:sldId id="269" r:id="rId17"/>
    <p:sldId id="276" r:id="rId18"/>
    <p:sldId id="277" r:id="rId19"/>
    <p:sldId id="278" r:id="rId20"/>
    <p:sldId id="280" r:id="rId21"/>
    <p:sldId id="279" r:id="rId22"/>
    <p:sldId id="270" r:id="rId23"/>
    <p:sldId id="273" r:id="rId24"/>
    <p:sldId id="283" r:id="rId25"/>
    <p:sldId id="271" r:id="rId26"/>
    <p:sldId id="272" r:id="rId27"/>
    <p:sldId id="274"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AA67B60-89F6-9DA6-0484-A23AC6F43B95}" name="Guest User" initials="GU" userId="S::urn:spo:anon#75a4a8e00c685e63ecc453b7c0db99fbd26fa4cce695030819f56d2ffd71c695::"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FD48FC-38A5-6322-EE79-32AE54BCE0F6}" v="5" dt="2024-12-11T13:47:03.374"/>
    <p1510:client id="{794222B7-88B4-23EF-6E53-00A9DAC31F4C}" v="3" dt="2024-12-11T13:53:12.757"/>
    <p1510:client id="{8BBCA984-AC02-ED48-821D-36A6721DFCC0}" v="1351" dt="2024-12-11T13:57:15.696"/>
    <p1510:client id="{994C2E41-2B4E-4915-76C3-232D5DB89AA1}" v="805" dt="2024-12-11T13:57:14.7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4"/>
  </p:normalViewPr>
  <p:slideViewPr>
    <p:cSldViewPr snapToGrid="0">
      <p:cViewPr varScale="1">
        <p:scale>
          <a:sx n="106" d="100"/>
          <a:sy n="106" d="100"/>
        </p:scale>
        <p:origin x="7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75a4a8e00c685e63ecc453b7c0db99fbd26fa4cce695030819f56d2ffd71c695::" providerId="AD" clId="Web-{26FD48FC-38A5-6322-EE79-32AE54BCE0F6}"/>
    <pc:docChg chg="mod">
      <pc:chgData name="Guest User" userId="S::urn:spo:anon#75a4a8e00c685e63ecc453b7c0db99fbd26fa4cce695030819f56d2ffd71c695::" providerId="AD" clId="Web-{26FD48FC-38A5-6322-EE79-32AE54BCE0F6}" dt="2024-12-11T13:44:17.180" v="0"/>
      <pc:docMkLst>
        <pc:docMk/>
      </pc:docMkLst>
    </pc:docChg>
  </pc:docChgLst>
  <pc:docChgLst>
    <pc:chgData name="Guest User" userId="S::urn:spo:anon#75a4a8e00c685e63ecc453b7c0db99fbd26fa4cce695030819f56d2ffd71c695::" providerId="AD" clId="Web-{794222B7-88B4-23EF-6E53-00A9DAC31F4C}"/>
    <pc:docChg chg="modSld">
      <pc:chgData name="Guest User" userId="S::urn:spo:anon#75a4a8e00c685e63ecc453b7c0db99fbd26fa4cce695030819f56d2ffd71c695::" providerId="AD" clId="Web-{794222B7-88B4-23EF-6E53-00A9DAC31F4C}" dt="2024-12-11T14:08:47.636" v="156"/>
      <pc:docMkLst>
        <pc:docMk/>
      </pc:docMkLst>
      <pc:sldChg chg="modNotes">
        <pc:chgData name="Guest User" userId="S::urn:spo:anon#75a4a8e00c685e63ecc453b7c0db99fbd26fa4cce695030819f56d2ffd71c695::" providerId="AD" clId="Web-{794222B7-88B4-23EF-6E53-00A9DAC31F4C}" dt="2024-12-11T14:08:47.636" v="156"/>
        <pc:sldMkLst>
          <pc:docMk/>
          <pc:sldMk cId="3219191752" sldId="260"/>
        </pc:sldMkLst>
      </pc:sldChg>
      <pc:sldChg chg="modNotes">
        <pc:chgData name="Guest User" userId="S::urn:spo:anon#75a4a8e00c685e63ecc453b7c0db99fbd26fa4cce695030819f56d2ffd71c695::" providerId="AD" clId="Web-{794222B7-88B4-23EF-6E53-00A9DAC31F4C}" dt="2024-12-11T13:54:38.635" v="154"/>
        <pc:sldMkLst>
          <pc:docMk/>
          <pc:sldMk cId="4275867210" sldId="271"/>
        </pc:sldMkLst>
      </pc:sldChg>
      <pc:sldChg chg="modNotes">
        <pc:chgData name="Guest User" userId="S::urn:spo:anon#75a4a8e00c685e63ecc453b7c0db99fbd26fa4cce695030819f56d2ffd71c695::" providerId="AD" clId="Web-{794222B7-88B4-23EF-6E53-00A9DAC31F4C}" dt="2024-12-11T13:49:49.093" v="118"/>
        <pc:sldMkLst>
          <pc:docMk/>
          <pc:sldMk cId="1481574513" sldId="281"/>
        </pc:sldMkLst>
      </pc:sldChg>
      <pc:sldChg chg="modSp">
        <pc:chgData name="Guest User" userId="S::urn:spo:anon#75a4a8e00c685e63ecc453b7c0db99fbd26fa4cce695030819f56d2ffd71c695::" providerId="AD" clId="Web-{794222B7-88B4-23EF-6E53-00A9DAC31F4C}" dt="2024-12-11T13:53:12.757" v="138" actId="20577"/>
        <pc:sldMkLst>
          <pc:docMk/>
          <pc:sldMk cId="1665682028" sldId="283"/>
        </pc:sldMkLst>
        <pc:spChg chg="mod">
          <ac:chgData name="Guest User" userId="S::urn:spo:anon#75a4a8e00c685e63ecc453b7c0db99fbd26fa4cce695030819f56d2ffd71c695::" providerId="AD" clId="Web-{794222B7-88B4-23EF-6E53-00A9DAC31F4C}" dt="2024-12-11T13:53:12.757" v="138" actId="20577"/>
          <ac:spMkLst>
            <pc:docMk/>
            <pc:sldMk cId="1665682028" sldId="283"/>
            <ac:spMk id="3" creationId="{453C76F6-B2F0-BBF9-555F-B4DAEB342445}"/>
          </ac:spMkLst>
        </pc:spChg>
      </pc:sldChg>
    </pc:docChg>
  </pc:docChgLst>
  <pc:docChgLst>
    <pc:chgData name="Zembower, Jonah" userId="7d8c65ea-d7ae-48d9-9201-6a49d23b5cf2" providerId="ADAL" clId="{8BBCA984-AC02-ED48-821D-36A6721DFCC0}"/>
    <pc:docChg chg="undo custSel addSld delSld modSld">
      <pc:chgData name="Zembower, Jonah" userId="7d8c65ea-d7ae-48d9-9201-6a49d23b5cf2" providerId="ADAL" clId="{8BBCA984-AC02-ED48-821D-36A6721DFCC0}" dt="2024-12-12T02:29:09.626" v="1315" actId="2696"/>
      <pc:docMkLst>
        <pc:docMk/>
      </pc:docMkLst>
      <pc:sldChg chg="modSp mod">
        <pc:chgData name="Zembower, Jonah" userId="7d8c65ea-d7ae-48d9-9201-6a49d23b5cf2" providerId="ADAL" clId="{8BBCA984-AC02-ED48-821D-36A6721DFCC0}" dt="2024-12-11T13:56:05.165" v="1206" actId="20577"/>
        <pc:sldMkLst>
          <pc:docMk/>
          <pc:sldMk cId="3464940153" sldId="261"/>
        </pc:sldMkLst>
        <pc:spChg chg="mod">
          <ac:chgData name="Zembower, Jonah" userId="7d8c65ea-d7ae-48d9-9201-6a49d23b5cf2" providerId="ADAL" clId="{8BBCA984-AC02-ED48-821D-36A6721DFCC0}" dt="2024-12-11T13:56:05.165" v="1206" actId="20577"/>
          <ac:spMkLst>
            <pc:docMk/>
            <pc:sldMk cId="3464940153" sldId="261"/>
            <ac:spMk id="3080" creationId="{C1D945C2-0CE9-1AE4-85D9-4335D7A9E15B}"/>
          </ac:spMkLst>
        </pc:spChg>
      </pc:sldChg>
      <pc:sldChg chg="modNotesTx">
        <pc:chgData name="Zembower, Jonah" userId="7d8c65ea-d7ae-48d9-9201-6a49d23b5cf2" providerId="ADAL" clId="{8BBCA984-AC02-ED48-821D-36A6721DFCC0}" dt="2024-12-11T13:54:44.485" v="1147" actId="20577"/>
        <pc:sldMkLst>
          <pc:docMk/>
          <pc:sldMk cId="4180283539" sldId="264"/>
        </pc:sldMkLst>
      </pc:sldChg>
      <pc:sldChg chg="addSp delSp modSp mod">
        <pc:chgData name="Zembower, Jonah" userId="7d8c65ea-d7ae-48d9-9201-6a49d23b5cf2" providerId="ADAL" clId="{8BBCA984-AC02-ED48-821D-36A6721DFCC0}" dt="2024-12-11T13:47:50.827" v="721" actId="1076"/>
        <pc:sldMkLst>
          <pc:docMk/>
          <pc:sldMk cId="645209140" sldId="265"/>
        </pc:sldMkLst>
        <pc:spChg chg="mod">
          <ac:chgData name="Zembower, Jonah" userId="7d8c65ea-d7ae-48d9-9201-6a49d23b5cf2" providerId="ADAL" clId="{8BBCA984-AC02-ED48-821D-36A6721DFCC0}" dt="2024-12-11T13:47:38.151" v="718" actId="20577"/>
          <ac:spMkLst>
            <pc:docMk/>
            <pc:sldMk cId="645209140" sldId="265"/>
            <ac:spMk id="6150" creationId="{889FBBE0-B4A2-FC99-320E-608425144FA8}"/>
          </ac:spMkLst>
        </pc:spChg>
        <pc:picChg chg="add mod">
          <ac:chgData name="Zembower, Jonah" userId="7d8c65ea-d7ae-48d9-9201-6a49d23b5cf2" providerId="ADAL" clId="{8BBCA984-AC02-ED48-821D-36A6721DFCC0}" dt="2024-12-11T13:47:50.827" v="721" actId="1076"/>
          <ac:picMkLst>
            <pc:docMk/>
            <pc:sldMk cId="645209140" sldId="265"/>
            <ac:picMk id="3" creationId="{5DDE9284-D5FA-A788-29A7-49C113C1460A}"/>
          </ac:picMkLst>
        </pc:picChg>
        <pc:picChg chg="del">
          <ac:chgData name="Zembower, Jonah" userId="7d8c65ea-d7ae-48d9-9201-6a49d23b5cf2" providerId="ADAL" clId="{8BBCA984-AC02-ED48-821D-36A6721DFCC0}" dt="2024-12-11T13:47:43.158" v="719" actId="478"/>
          <ac:picMkLst>
            <pc:docMk/>
            <pc:sldMk cId="645209140" sldId="265"/>
            <ac:picMk id="6146" creationId="{DF5BD513-E6A6-6F8A-447F-F7A7F25C2DC9}"/>
          </ac:picMkLst>
        </pc:picChg>
      </pc:sldChg>
      <pc:sldChg chg="addSp delSp modSp mod">
        <pc:chgData name="Zembower, Jonah" userId="7d8c65ea-d7ae-48d9-9201-6a49d23b5cf2" providerId="ADAL" clId="{8BBCA984-AC02-ED48-821D-36A6721DFCC0}" dt="2024-12-11T13:48:25.610" v="758" actId="14100"/>
        <pc:sldMkLst>
          <pc:docMk/>
          <pc:sldMk cId="3096718138" sldId="266"/>
        </pc:sldMkLst>
        <pc:spChg chg="mod">
          <ac:chgData name="Zembower, Jonah" userId="7d8c65ea-d7ae-48d9-9201-6a49d23b5cf2" providerId="ADAL" clId="{8BBCA984-AC02-ED48-821D-36A6721DFCC0}" dt="2024-12-11T13:48:15.925" v="755" actId="20577"/>
          <ac:spMkLst>
            <pc:docMk/>
            <pc:sldMk cId="3096718138" sldId="266"/>
            <ac:spMk id="7174" creationId="{F47A4934-FD66-CE36-8032-08E9F7F570A0}"/>
          </ac:spMkLst>
        </pc:spChg>
        <pc:picChg chg="add mod">
          <ac:chgData name="Zembower, Jonah" userId="7d8c65ea-d7ae-48d9-9201-6a49d23b5cf2" providerId="ADAL" clId="{8BBCA984-AC02-ED48-821D-36A6721DFCC0}" dt="2024-12-11T13:48:25.610" v="758" actId="14100"/>
          <ac:picMkLst>
            <pc:docMk/>
            <pc:sldMk cId="3096718138" sldId="266"/>
            <ac:picMk id="3" creationId="{D66E6267-EE39-F7FD-EEC5-4E5BA77E1906}"/>
          </ac:picMkLst>
        </pc:picChg>
        <pc:picChg chg="del">
          <ac:chgData name="Zembower, Jonah" userId="7d8c65ea-d7ae-48d9-9201-6a49d23b5cf2" providerId="ADAL" clId="{8BBCA984-AC02-ED48-821D-36A6721DFCC0}" dt="2024-12-11T13:48:04.665" v="723" actId="478"/>
          <ac:picMkLst>
            <pc:docMk/>
            <pc:sldMk cId="3096718138" sldId="266"/>
            <ac:picMk id="7170" creationId="{ECCDEEFD-FEC6-82D3-4854-3B4CE2ECAECF}"/>
          </ac:picMkLst>
        </pc:picChg>
      </pc:sldChg>
      <pc:sldChg chg="addSp delSp modSp mod">
        <pc:chgData name="Zembower, Jonah" userId="7d8c65ea-d7ae-48d9-9201-6a49d23b5cf2" providerId="ADAL" clId="{8BBCA984-AC02-ED48-821D-36A6721DFCC0}" dt="2024-12-11T13:48:59.431" v="784" actId="20577"/>
        <pc:sldMkLst>
          <pc:docMk/>
          <pc:sldMk cId="2583385532" sldId="267"/>
        </pc:sldMkLst>
        <pc:spChg chg="mod">
          <ac:chgData name="Zembower, Jonah" userId="7d8c65ea-d7ae-48d9-9201-6a49d23b5cf2" providerId="ADAL" clId="{8BBCA984-AC02-ED48-821D-36A6721DFCC0}" dt="2024-12-11T13:48:59.431" v="784" actId="20577"/>
          <ac:spMkLst>
            <pc:docMk/>
            <pc:sldMk cId="2583385532" sldId="267"/>
            <ac:spMk id="3" creationId="{05ACDE5B-49F8-427F-5D14-B52757DD6725}"/>
          </ac:spMkLst>
        </pc:spChg>
        <pc:picChg chg="add mod">
          <ac:chgData name="Zembower, Jonah" userId="7d8c65ea-d7ae-48d9-9201-6a49d23b5cf2" providerId="ADAL" clId="{8BBCA984-AC02-ED48-821D-36A6721DFCC0}" dt="2024-12-11T13:48:41.726" v="761" actId="1076"/>
          <ac:picMkLst>
            <pc:docMk/>
            <pc:sldMk cId="2583385532" sldId="267"/>
            <ac:picMk id="4" creationId="{1A35F21E-ACAA-6A8C-6241-5DCB39B4FAC4}"/>
          </ac:picMkLst>
        </pc:picChg>
        <pc:picChg chg="del">
          <ac:chgData name="Zembower, Jonah" userId="7d8c65ea-d7ae-48d9-9201-6a49d23b5cf2" providerId="ADAL" clId="{8BBCA984-AC02-ED48-821D-36A6721DFCC0}" dt="2024-12-11T13:48:38.658" v="759" actId="478"/>
          <ac:picMkLst>
            <pc:docMk/>
            <pc:sldMk cId="2583385532" sldId="267"/>
            <ac:picMk id="8194" creationId="{72166FF5-25EB-777A-4B71-4EDC183FB95C}"/>
          </ac:picMkLst>
        </pc:picChg>
      </pc:sldChg>
      <pc:sldChg chg="addSp delSp modSp mod">
        <pc:chgData name="Zembower, Jonah" userId="7d8c65ea-d7ae-48d9-9201-6a49d23b5cf2" providerId="ADAL" clId="{8BBCA984-AC02-ED48-821D-36A6721DFCC0}" dt="2024-12-11T13:49:20.109" v="790" actId="14100"/>
        <pc:sldMkLst>
          <pc:docMk/>
          <pc:sldMk cId="1163140748" sldId="268"/>
        </pc:sldMkLst>
        <pc:picChg chg="add mod">
          <ac:chgData name="Zembower, Jonah" userId="7d8c65ea-d7ae-48d9-9201-6a49d23b5cf2" providerId="ADAL" clId="{8BBCA984-AC02-ED48-821D-36A6721DFCC0}" dt="2024-12-11T13:49:20.109" v="790" actId="14100"/>
          <ac:picMkLst>
            <pc:docMk/>
            <pc:sldMk cId="1163140748" sldId="268"/>
            <ac:picMk id="3" creationId="{CAB475FF-3953-18F9-2C07-AE2462BCDB08}"/>
          </ac:picMkLst>
        </pc:picChg>
        <pc:picChg chg="del">
          <ac:chgData name="Zembower, Jonah" userId="7d8c65ea-d7ae-48d9-9201-6a49d23b5cf2" providerId="ADAL" clId="{8BBCA984-AC02-ED48-821D-36A6721DFCC0}" dt="2024-12-11T13:49:09.789" v="785" actId="478"/>
          <ac:picMkLst>
            <pc:docMk/>
            <pc:sldMk cId="1163140748" sldId="268"/>
            <ac:picMk id="9218" creationId="{40153FB7-DE6A-3A43-1DDD-8AD9DB47D152}"/>
          </ac:picMkLst>
        </pc:picChg>
      </pc:sldChg>
      <pc:sldChg chg="modSp add del mod">
        <pc:chgData name="Zembower, Jonah" userId="7d8c65ea-d7ae-48d9-9201-6a49d23b5cf2" providerId="ADAL" clId="{8BBCA984-AC02-ED48-821D-36A6721DFCC0}" dt="2024-12-12T02:29:09.626" v="1315" actId="2696"/>
        <pc:sldMkLst>
          <pc:docMk/>
          <pc:sldMk cId="2510593114" sldId="269"/>
        </pc:sldMkLst>
        <pc:spChg chg="mod">
          <ac:chgData name="Zembower, Jonah" userId="7d8c65ea-d7ae-48d9-9201-6a49d23b5cf2" providerId="ADAL" clId="{8BBCA984-AC02-ED48-821D-36A6721DFCC0}" dt="2024-12-11T13:40:23.465" v="480" actId="20577"/>
          <ac:spMkLst>
            <pc:docMk/>
            <pc:sldMk cId="2510593114" sldId="269"/>
            <ac:spMk id="10246" creationId="{EF298BEE-0AC9-6F81-3E1A-F786F807F5AF}"/>
          </ac:spMkLst>
        </pc:spChg>
      </pc:sldChg>
      <pc:sldChg chg="modNotesTx">
        <pc:chgData name="Zembower, Jonah" userId="7d8c65ea-d7ae-48d9-9201-6a49d23b5cf2" providerId="ADAL" clId="{8BBCA984-AC02-ED48-821D-36A6721DFCC0}" dt="2024-12-11T13:57:15.696" v="1313" actId="20577"/>
        <pc:sldMkLst>
          <pc:docMk/>
          <pc:sldMk cId="2780554439" sldId="272"/>
        </pc:sldMkLst>
      </pc:sldChg>
      <pc:sldChg chg="modSp mod">
        <pc:chgData name="Zembower, Jonah" userId="7d8c65ea-d7ae-48d9-9201-6a49d23b5cf2" providerId="ADAL" clId="{8BBCA984-AC02-ED48-821D-36A6721DFCC0}" dt="2024-12-11T13:51:47.816" v="1033" actId="20577"/>
        <pc:sldMkLst>
          <pc:docMk/>
          <pc:sldMk cId="3728702674" sldId="274"/>
        </pc:sldMkLst>
        <pc:spChg chg="mod">
          <ac:chgData name="Zembower, Jonah" userId="7d8c65ea-d7ae-48d9-9201-6a49d23b5cf2" providerId="ADAL" clId="{8BBCA984-AC02-ED48-821D-36A6721DFCC0}" dt="2024-12-11T13:51:47.816" v="1033" actId="20577"/>
          <ac:spMkLst>
            <pc:docMk/>
            <pc:sldMk cId="3728702674" sldId="274"/>
            <ac:spMk id="3" creationId="{B5D5C889-4DB6-75F1-0ABD-79AE35253A57}"/>
          </ac:spMkLst>
        </pc:spChg>
      </pc:sldChg>
      <pc:sldChg chg="addSp modSp mod setBg">
        <pc:chgData name="Zembower, Jonah" userId="7d8c65ea-d7ae-48d9-9201-6a49d23b5cf2" providerId="ADAL" clId="{8BBCA984-AC02-ED48-821D-36A6721DFCC0}" dt="2024-12-11T13:33:12.580" v="151" actId="20577"/>
        <pc:sldMkLst>
          <pc:docMk/>
          <pc:sldMk cId="644054260" sldId="279"/>
        </pc:sldMkLst>
        <pc:spChg chg="mod">
          <ac:chgData name="Zembower, Jonah" userId="7d8c65ea-d7ae-48d9-9201-6a49d23b5cf2" providerId="ADAL" clId="{8BBCA984-AC02-ED48-821D-36A6721DFCC0}" dt="2024-12-11T13:32:03.206" v="16" actId="26606"/>
          <ac:spMkLst>
            <pc:docMk/>
            <pc:sldMk cId="644054260" sldId="279"/>
            <ac:spMk id="2" creationId="{004D745D-689B-43E5-1B35-D5529E8A434A}"/>
          </ac:spMkLst>
        </pc:spChg>
        <pc:spChg chg="mod">
          <ac:chgData name="Zembower, Jonah" userId="7d8c65ea-d7ae-48d9-9201-6a49d23b5cf2" providerId="ADAL" clId="{8BBCA984-AC02-ED48-821D-36A6721DFCC0}" dt="2024-12-11T13:33:12.580" v="151" actId="20577"/>
          <ac:spMkLst>
            <pc:docMk/>
            <pc:sldMk cId="644054260" sldId="279"/>
            <ac:spMk id="3" creationId="{259AFC86-60D2-BBED-171A-F37372842144}"/>
          </ac:spMkLst>
        </pc:spChg>
        <pc:spChg chg="add">
          <ac:chgData name="Zembower, Jonah" userId="7d8c65ea-d7ae-48d9-9201-6a49d23b5cf2" providerId="ADAL" clId="{8BBCA984-AC02-ED48-821D-36A6721DFCC0}" dt="2024-12-11T13:32:03.206" v="16" actId="26606"/>
          <ac:spMkLst>
            <pc:docMk/>
            <pc:sldMk cId="644054260" sldId="279"/>
            <ac:spMk id="9" creationId="{3DAD064D-86F0-42ED-B520-99689857918E}"/>
          </ac:spMkLst>
        </pc:spChg>
        <pc:spChg chg="add">
          <ac:chgData name="Zembower, Jonah" userId="7d8c65ea-d7ae-48d9-9201-6a49d23b5cf2" providerId="ADAL" clId="{8BBCA984-AC02-ED48-821D-36A6721DFCC0}" dt="2024-12-11T13:32:03.206" v="16" actId="26606"/>
          <ac:spMkLst>
            <pc:docMk/>
            <pc:sldMk cId="644054260" sldId="279"/>
            <ac:spMk id="11" creationId="{17A4D85E-F98A-F670-16C3-7B2B0DA3A0DA}"/>
          </ac:spMkLst>
        </pc:spChg>
        <pc:picChg chg="add mod">
          <ac:chgData name="Zembower, Jonah" userId="7d8c65ea-d7ae-48d9-9201-6a49d23b5cf2" providerId="ADAL" clId="{8BBCA984-AC02-ED48-821D-36A6721DFCC0}" dt="2024-12-11T13:32:03.206" v="16" actId="26606"/>
          <ac:picMkLst>
            <pc:docMk/>
            <pc:sldMk cId="644054260" sldId="279"/>
            <ac:picMk id="4" creationId="{A36279D0-D50F-C7E0-FC88-458C3E989D0C}"/>
          </ac:picMkLst>
        </pc:picChg>
      </pc:sldChg>
      <pc:sldChg chg="modSp new mod">
        <pc:chgData name="Zembower, Jonah" userId="7d8c65ea-d7ae-48d9-9201-6a49d23b5cf2" providerId="ADAL" clId="{8BBCA984-AC02-ED48-821D-36A6721DFCC0}" dt="2024-12-11T13:38:37.754" v="371" actId="20577"/>
        <pc:sldMkLst>
          <pc:docMk/>
          <pc:sldMk cId="1720457595" sldId="280"/>
        </pc:sldMkLst>
        <pc:spChg chg="mod">
          <ac:chgData name="Zembower, Jonah" userId="7d8c65ea-d7ae-48d9-9201-6a49d23b5cf2" providerId="ADAL" clId="{8BBCA984-AC02-ED48-821D-36A6721DFCC0}" dt="2024-12-11T13:35:12.812" v="213" actId="20577"/>
          <ac:spMkLst>
            <pc:docMk/>
            <pc:sldMk cId="1720457595" sldId="280"/>
            <ac:spMk id="2" creationId="{1F60D827-690E-4311-D1B9-B600693DD8E1}"/>
          </ac:spMkLst>
        </pc:spChg>
        <pc:spChg chg="mod">
          <ac:chgData name="Zembower, Jonah" userId="7d8c65ea-d7ae-48d9-9201-6a49d23b5cf2" providerId="ADAL" clId="{8BBCA984-AC02-ED48-821D-36A6721DFCC0}" dt="2024-12-11T13:38:37.754" v="371" actId="20577"/>
          <ac:spMkLst>
            <pc:docMk/>
            <pc:sldMk cId="1720457595" sldId="280"/>
            <ac:spMk id="3" creationId="{B3FD9CE1-687B-D48C-1B96-A1642843487C}"/>
          </ac:spMkLst>
        </pc:spChg>
      </pc:sldChg>
      <pc:sldChg chg="addSp delSp modSp new del mod setBg">
        <pc:chgData name="Zembower, Jonah" userId="7d8c65ea-d7ae-48d9-9201-6a49d23b5cf2" providerId="ADAL" clId="{8BBCA984-AC02-ED48-821D-36A6721DFCC0}" dt="2024-12-11T13:38:41.055" v="372" actId="2696"/>
        <pc:sldMkLst>
          <pc:docMk/>
          <pc:sldMk cId="3029781298" sldId="281"/>
        </pc:sldMkLst>
        <pc:spChg chg="mod">
          <ac:chgData name="Zembower, Jonah" userId="7d8c65ea-d7ae-48d9-9201-6a49d23b5cf2" providerId="ADAL" clId="{8BBCA984-AC02-ED48-821D-36A6721DFCC0}" dt="2024-12-11T13:36:54.830" v="271" actId="26606"/>
          <ac:spMkLst>
            <pc:docMk/>
            <pc:sldMk cId="3029781298" sldId="281"/>
            <ac:spMk id="2" creationId="{4D8FD6B9-8156-AF32-079C-FFD7F245CDAD}"/>
          </ac:spMkLst>
        </pc:spChg>
        <pc:spChg chg="del">
          <ac:chgData name="Zembower, Jonah" userId="7d8c65ea-d7ae-48d9-9201-6a49d23b5cf2" providerId="ADAL" clId="{8BBCA984-AC02-ED48-821D-36A6721DFCC0}" dt="2024-12-11T13:36:09.901" v="229"/>
          <ac:spMkLst>
            <pc:docMk/>
            <pc:sldMk cId="3029781298" sldId="281"/>
            <ac:spMk id="3" creationId="{8AB818C4-A253-3F25-3DCC-D46AB36D97E4}"/>
          </ac:spMkLst>
        </pc:spChg>
        <pc:spChg chg="add mod">
          <ac:chgData name="Zembower, Jonah" userId="7d8c65ea-d7ae-48d9-9201-6a49d23b5cf2" providerId="ADAL" clId="{8BBCA984-AC02-ED48-821D-36A6721DFCC0}" dt="2024-12-11T13:37:56.656" v="327" actId="20577"/>
          <ac:spMkLst>
            <pc:docMk/>
            <pc:sldMk cId="3029781298" sldId="281"/>
            <ac:spMk id="5" creationId="{F4F7A02F-FED0-573E-C3B6-0A83AB98447F}"/>
          </ac:spMkLst>
        </pc:spChg>
        <pc:spChg chg="add del mod">
          <ac:chgData name="Zembower, Jonah" userId="7d8c65ea-d7ae-48d9-9201-6a49d23b5cf2" providerId="ADAL" clId="{8BBCA984-AC02-ED48-821D-36A6721DFCC0}" dt="2024-12-11T13:38:26.662" v="331"/>
          <ac:spMkLst>
            <pc:docMk/>
            <pc:sldMk cId="3029781298" sldId="281"/>
            <ac:spMk id="6" creationId="{85B247A4-314F-FEF1-7835-26BEB33BEA59}"/>
          </ac:spMkLst>
        </pc:spChg>
        <pc:spChg chg="add del mod">
          <ac:chgData name="Zembower, Jonah" userId="7d8c65ea-d7ae-48d9-9201-6a49d23b5cf2" providerId="ADAL" clId="{8BBCA984-AC02-ED48-821D-36A6721DFCC0}" dt="2024-12-11T13:36:54.830" v="271" actId="26606"/>
          <ac:spMkLst>
            <pc:docMk/>
            <pc:sldMk cId="3029781298" sldId="281"/>
            <ac:spMk id="8" creationId="{0E200135-2B3F-4420-43CF-9F8E87E7343E}"/>
          </ac:spMkLst>
        </pc:spChg>
        <pc:spChg chg="add del">
          <ac:chgData name="Zembower, Jonah" userId="7d8c65ea-d7ae-48d9-9201-6a49d23b5cf2" providerId="ADAL" clId="{8BBCA984-AC02-ED48-821D-36A6721DFCC0}" dt="2024-12-11T13:36:54.830" v="271" actId="26606"/>
          <ac:spMkLst>
            <pc:docMk/>
            <pc:sldMk cId="3029781298" sldId="281"/>
            <ac:spMk id="11" creationId="{3DAD064D-86F0-42ED-B520-99689857918E}"/>
          </ac:spMkLst>
        </pc:spChg>
        <pc:spChg chg="add del">
          <ac:chgData name="Zembower, Jonah" userId="7d8c65ea-d7ae-48d9-9201-6a49d23b5cf2" providerId="ADAL" clId="{8BBCA984-AC02-ED48-821D-36A6721DFCC0}" dt="2024-12-11T13:36:54.830" v="271" actId="26606"/>
          <ac:spMkLst>
            <pc:docMk/>
            <pc:sldMk cId="3029781298" sldId="281"/>
            <ac:spMk id="13" creationId="{17A4D85E-F98A-F670-16C3-7B2B0DA3A0DA}"/>
          </ac:spMkLst>
        </pc:spChg>
        <pc:picChg chg="add mod">
          <ac:chgData name="Zembower, Jonah" userId="7d8c65ea-d7ae-48d9-9201-6a49d23b5cf2" providerId="ADAL" clId="{8BBCA984-AC02-ED48-821D-36A6721DFCC0}" dt="2024-12-11T13:38:05.660" v="328" actId="14100"/>
          <ac:picMkLst>
            <pc:docMk/>
            <pc:sldMk cId="3029781298" sldId="281"/>
            <ac:picMk id="4" creationId="{AB59DB9C-3BA3-CDDC-B6CA-1A0E31E36E9B}"/>
          </ac:picMkLst>
        </pc:picChg>
      </pc:sldChg>
    </pc:docChg>
  </pc:docChgLst>
  <pc:docChgLst>
    <pc:chgData name="Guest User" userId="S::urn:spo:anon#75a4a8e00c685e63ecc453b7c0db99fbd26fa4cce695030819f56d2ffd71c695::" providerId="AD" clId="Web-{994C2E41-2B4E-4915-76C3-232D5DB89AA1}"/>
    <pc:docChg chg="addSld modSld">
      <pc:chgData name="Guest User" userId="S::urn:spo:anon#75a4a8e00c685e63ecc453b7c0db99fbd26fa4cce695030819f56d2ffd71c695::" providerId="AD" clId="Web-{994C2E41-2B4E-4915-76C3-232D5DB89AA1}" dt="2024-12-11T13:57:14.794" v="724" actId="1076"/>
      <pc:docMkLst>
        <pc:docMk/>
      </pc:docMkLst>
      <pc:sldChg chg="modSp">
        <pc:chgData name="Guest User" userId="S::urn:spo:anon#75a4a8e00c685e63ecc453b7c0db99fbd26fa4cce695030819f56d2ffd71c695::" providerId="AD" clId="Web-{994C2E41-2B4E-4915-76C3-232D5DB89AA1}" dt="2024-12-11T13:41:25.649" v="563" actId="20577"/>
        <pc:sldMkLst>
          <pc:docMk/>
          <pc:sldMk cId="2620468838" sldId="258"/>
        </pc:sldMkLst>
        <pc:spChg chg="mod">
          <ac:chgData name="Guest User" userId="S::urn:spo:anon#75a4a8e00c685e63ecc453b7c0db99fbd26fa4cce695030819f56d2ffd71c695::" providerId="AD" clId="Web-{994C2E41-2B4E-4915-76C3-232D5DB89AA1}" dt="2024-12-11T13:41:25.649" v="563" actId="20577"/>
          <ac:spMkLst>
            <pc:docMk/>
            <pc:sldMk cId="2620468838" sldId="258"/>
            <ac:spMk id="3" creationId="{E106A5E6-F2C1-B034-A671-1A23C671B119}"/>
          </ac:spMkLst>
        </pc:spChg>
      </pc:sldChg>
      <pc:sldChg chg="addSp delSp modSp">
        <pc:chgData name="Guest User" userId="S::urn:spo:anon#75a4a8e00c685e63ecc453b7c0db99fbd26fa4cce695030819f56d2ffd71c695::" providerId="AD" clId="Web-{994C2E41-2B4E-4915-76C3-232D5DB89AA1}" dt="2024-12-11T13:17:20.033" v="163" actId="20577"/>
        <pc:sldMkLst>
          <pc:docMk/>
          <pc:sldMk cId="2510593114" sldId="269"/>
        </pc:sldMkLst>
        <pc:spChg chg="mod">
          <ac:chgData name="Guest User" userId="S::urn:spo:anon#75a4a8e00c685e63ecc453b7c0db99fbd26fa4cce695030819f56d2ffd71c695::" providerId="AD" clId="Web-{994C2E41-2B4E-4915-76C3-232D5DB89AA1}" dt="2024-12-11T13:15:38.638" v="30" actId="20577"/>
          <ac:spMkLst>
            <pc:docMk/>
            <pc:sldMk cId="2510593114" sldId="269"/>
            <ac:spMk id="2" creationId="{A0CA249E-638F-6225-BBA2-1C4074E701A8}"/>
          </ac:spMkLst>
        </pc:spChg>
        <pc:spChg chg="mod">
          <ac:chgData name="Guest User" userId="S::urn:spo:anon#75a4a8e00c685e63ecc453b7c0db99fbd26fa4cce695030819f56d2ffd71c695::" providerId="AD" clId="Web-{994C2E41-2B4E-4915-76C3-232D5DB89AA1}" dt="2024-12-11T13:17:20.033" v="163" actId="20577"/>
          <ac:spMkLst>
            <pc:docMk/>
            <pc:sldMk cId="2510593114" sldId="269"/>
            <ac:spMk id="10246" creationId="{EF298BEE-0AC9-6F81-3E1A-F786F807F5AF}"/>
          </ac:spMkLst>
        </pc:spChg>
        <pc:picChg chg="add del mod">
          <ac:chgData name="Guest User" userId="S::urn:spo:anon#75a4a8e00c685e63ecc453b7c0db99fbd26fa4cce695030819f56d2ffd71c695::" providerId="AD" clId="Web-{994C2E41-2B4E-4915-76C3-232D5DB89AA1}" dt="2024-12-11T13:13:43.322" v="2"/>
          <ac:picMkLst>
            <pc:docMk/>
            <pc:sldMk cId="2510593114" sldId="269"/>
            <ac:picMk id="3" creationId="{DF7B9E2B-5CAC-B40E-EB99-84830BC6B48B}"/>
          </ac:picMkLst>
        </pc:picChg>
        <pc:picChg chg="add del mod">
          <ac:chgData name="Guest User" userId="S::urn:spo:anon#75a4a8e00c685e63ecc453b7c0db99fbd26fa4cce695030819f56d2ffd71c695::" providerId="AD" clId="Web-{994C2E41-2B4E-4915-76C3-232D5DB89AA1}" dt="2024-12-11T13:14:04.760" v="4"/>
          <ac:picMkLst>
            <pc:docMk/>
            <pc:sldMk cId="2510593114" sldId="269"/>
            <ac:picMk id="4" creationId="{42714587-60DD-3AF3-386F-DB346120841E}"/>
          </ac:picMkLst>
        </pc:picChg>
        <pc:picChg chg="add mod">
          <ac:chgData name="Guest User" userId="S::urn:spo:anon#75a4a8e00c685e63ecc453b7c0db99fbd26fa4cce695030819f56d2ffd71c695::" providerId="AD" clId="Web-{994C2E41-2B4E-4915-76C3-232D5DB89AA1}" dt="2024-12-11T13:14:48.308" v="7" actId="14100"/>
          <ac:picMkLst>
            <pc:docMk/>
            <pc:sldMk cId="2510593114" sldId="269"/>
            <ac:picMk id="5" creationId="{2EE0C820-B39C-8683-AE44-59B8252477BC}"/>
          </ac:picMkLst>
        </pc:picChg>
        <pc:picChg chg="del">
          <ac:chgData name="Guest User" userId="S::urn:spo:anon#75a4a8e00c685e63ecc453b7c0db99fbd26fa4cce695030819f56d2ffd71c695::" providerId="AD" clId="Web-{994C2E41-2B4E-4915-76C3-232D5DB89AA1}" dt="2024-12-11T13:13:41.165" v="0"/>
          <ac:picMkLst>
            <pc:docMk/>
            <pc:sldMk cId="2510593114" sldId="269"/>
            <ac:picMk id="10242" creationId="{AFEFCB2E-20DB-0266-AE65-EC649E243BAF}"/>
          </ac:picMkLst>
        </pc:picChg>
      </pc:sldChg>
      <pc:sldChg chg="modSp">
        <pc:chgData name="Guest User" userId="S::urn:spo:anon#75a4a8e00c685e63ecc453b7c0db99fbd26fa4cce695030819f56d2ffd71c695::" providerId="AD" clId="Web-{994C2E41-2B4E-4915-76C3-232D5DB89AA1}" dt="2024-12-11T13:54:23.741" v="653" actId="1076"/>
        <pc:sldMkLst>
          <pc:docMk/>
          <pc:sldMk cId="4275867210" sldId="271"/>
        </pc:sldMkLst>
        <pc:spChg chg="mod">
          <ac:chgData name="Guest User" userId="S::urn:spo:anon#75a4a8e00c685e63ecc453b7c0db99fbd26fa4cce695030819f56d2ffd71c695::" providerId="AD" clId="Web-{994C2E41-2B4E-4915-76C3-232D5DB89AA1}" dt="2024-12-11T13:54:23.741" v="653" actId="1076"/>
          <ac:spMkLst>
            <pc:docMk/>
            <pc:sldMk cId="4275867210" sldId="271"/>
            <ac:spMk id="3" creationId="{6CE33AC5-BCFF-8C6A-EBD6-C16EAE6CA1D7}"/>
          </ac:spMkLst>
        </pc:spChg>
        <pc:picChg chg="mod">
          <ac:chgData name="Guest User" userId="S::urn:spo:anon#75a4a8e00c685e63ecc453b7c0db99fbd26fa4cce695030819f56d2ffd71c695::" providerId="AD" clId="Web-{994C2E41-2B4E-4915-76C3-232D5DB89AA1}" dt="2024-12-11T13:51:16.078" v="602" actId="1076"/>
          <ac:picMkLst>
            <pc:docMk/>
            <pc:sldMk cId="4275867210" sldId="271"/>
            <ac:picMk id="12290" creationId="{640F1F0A-261D-3993-F068-210DAA3A7B23}"/>
          </ac:picMkLst>
        </pc:picChg>
      </pc:sldChg>
      <pc:sldChg chg="addSp delSp modSp new">
        <pc:chgData name="Guest User" userId="S::urn:spo:anon#75a4a8e00c685e63ecc453b7c0db99fbd26fa4cce695030819f56d2ffd71c695::" providerId="AD" clId="Web-{994C2E41-2B4E-4915-76C3-232D5DB89AA1}" dt="2024-12-11T13:25:01.722" v="195" actId="20577"/>
        <pc:sldMkLst>
          <pc:docMk/>
          <pc:sldMk cId="1139628598" sldId="276"/>
        </pc:sldMkLst>
        <pc:spChg chg="mod">
          <ac:chgData name="Guest User" userId="S::urn:spo:anon#75a4a8e00c685e63ecc453b7c0db99fbd26fa4cce695030819f56d2ffd71c695::" providerId="AD" clId="Web-{994C2E41-2B4E-4915-76C3-232D5DB89AA1}" dt="2024-12-11T13:23:24.890" v="173" actId="20577"/>
          <ac:spMkLst>
            <pc:docMk/>
            <pc:sldMk cId="1139628598" sldId="276"/>
            <ac:spMk id="2" creationId="{BFB7F4F6-82D2-39C3-7AE7-FF4B2A4D1436}"/>
          </ac:spMkLst>
        </pc:spChg>
        <pc:spChg chg="del">
          <ac:chgData name="Guest User" userId="S::urn:spo:anon#75a4a8e00c685e63ecc453b7c0db99fbd26fa4cce695030819f56d2ffd71c695::" providerId="AD" clId="Web-{994C2E41-2B4E-4915-76C3-232D5DB89AA1}" dt="2024-12-11T13:22:24.951" v="165"/>
          <ac:spMkLst>
            <pc:docMk/>
            <pc:sldMk cId="1139628598" sldId="276"/>
            <ac:spMk id="3" creationId="{76B3662D-F565-B71B-E7C5-0A82088FCCF8}"/>
          </ac:spMkLst>
        </pc:spChg>
        <pc:spChg chg="add del mod">
          <ac:chgData name="Guest User" userId="S::urn:spo:anon#75a4a8e00c685e63ecc453b7c0db99fbd26fa4cce695030819f56d2ffd71c695::" providerId="AD" clId="Web-{994C2E41-2B4E-4915-76C3-232D5DB89AA1}" dt="2024-12-11T13:23:16.827" v="167"/>
          <ac:spMkLst>
            <pc:docMk/>
            <pc:sldMk cId="1139628598" sldId="276"/>
            <ac:spMk id="6" creationId="{6F5A09F9-A353-EDE6-6C0E-0F2FAA070372}"/>
          </ac:spMkLst>
        </pc:spChg>
        <pc:spChg chg="add mod">
          <ac:chgData name="Guest User" userId="S::urn:spo:anon#75a4a8e00c685e63ecc453b7c0db99fbd26fa4cce695030819f56d2ffd71c695::" providerId="AD" clId="Web-{994C2E41-2B4E-4915-76C3-232D5DB89AA1}" dt="2024-12-11T13:25:01.722" v="195" actId="20577"/>
          <ac:spMkLst>
            <pc:docMk/>
            <pc:sldMk cId="1139628598" sldId="276"/>
            <ac:spMk id="8" creationId="{F71D607F-0618-035F-C8F3-0D5EF40DC77B}"/>
          </ac:spMkLst>
        </pc:spChg>
        <pc:picChg chg="add del mod ord">
          <ac:chgData name="Guest User" userId="S::urn:spo:anon#75a4a8e00c685e63ecc453b7c0db99fbd26fa4cce695030819f56d2ffd71c695::" providerId="AD" clId="Web-{994C2E41-2B4E-4915-76C3-232D5DB89AA1}" dt="2024-12-11T13:22:26.654" v="166"/>
          <ac:picMkLst>
            <pc:docMk/>
            <pc:sldMk cId="1139628598" sldId="276"/>
            <ac:picMk id="4" creationId="{74A24304-E9C1-1636-3E8B-EE5EFAAADE33}"/>
          </ac:picMkLst>
        </pc:picChg>
        <pc:picChg chg="add mod ord">
          <ac:chgData name="Guest User" userId="S::urn:spo:anon#75a4a8e00c685e63ecc453b7c0db99fbd26fa4cce695030819f56d2ffd71c695::" providerId="AD" clId="Web-{994C2E41-2B4E-4915-76C3-232D5DB89AA1}" dt="2024-12-11T13:23:19.499" v="168" actId="1076"/>
          <ac:picMkLst>
            <pc:docMk/>
            <pc:sldMk cId="1139628598" sldId="276"/>
            <ac:picMk id="7" creationId="{54EF25BA-0C38-2B80-0A43-462565DBB63B}"/>
          </ac:picMkLst>
        </pc:picChg>
      </pc:sldChg>
      <pc:sldChg chg="addSp modSp new">
        <pc:chgData name="Guest User" userId="S::urn:spo:anon#75a4a8e00c685e63ecc453b7c0db99fbd26fa4cce695030819f56d2ffd71c695::" providerId="AD" clId="Web-{994C2E41-2B4E-4915-76C3-232D5DB89AA1}" dt="2024-12-11T13:33:10.490" v="469" actId="20577"/>
        <pc:sldMkLst>
          <pc:docMk/>
          <pc:sldMk cId="2915767518" sldId="277"/>
        </pc:sldMkLst>
        <pc:spChg chg="mod">
          <ac:chgData name="Guest User" userId="S::urn:spo:anon#75a4a8e00c685e63ecc453b7c0db99fbd26fa4cce695030819f56d2ffd71c695::" providerId="AD" clId="Web-{994C2E41-2B4E-4915-76C3-232D5DB89AA1}" dt="2024-12-11T13:26:18.803" v="207" actId="20577"/>
          <ac:spMkLst>
            <pc:docMk/>
            <pc:sldMk cId="2915767518" sldId="277"/>
            <ac:spMk id="2" creationId="{22F93EE2-921B-5A03-394A-AD7A30E6EC95}"/>
          </ac:spMkLst>
        </pc:spChg>
        <pc:spChg chg="mod">
          <ac:chgData name="Guest User" userId="S::urn:spo:anon#75a4a8e00c685e63ecc453b7c0db99fbd26fa4cce695030819f56d2ffd71c695::" providerId="AD" clId="Web-{994C2E41-2B4E-4915-76C3-232D5DB89AA1}" dt="2024-12-11T13:33:10.490" v="469" actId="20577"/>
          <ac:spMkLst>
            <pc:docMk/>
            <pc:sldMk cId="2915767518" sldId="277"/>
            <ac:spMk id="3" creationId="{AA10D7F3-4E9F-EBA8-8424-97C20C3D7B17}"/>
          </ac:spMkLst>
        </pc:spChg>
        <pc:picChg chg="add mod">
          <ac:chgData name="Guest User" userId="S::urn:spo:anon#75a4a8e00c685e63ecc453b7c0db99fbd26fa4cce695030819f56d2ffd71c695::" providerId="AD" clId="Web-{994C2E41-2B4E-4915-76C3-232D5DB89AA1}" dt="2024-12-11T13:28:59.559" v="292" actId="14100"/>
          <ac:picMkLst>
            <pc:docMk/>
            <pc:sldMk cId="2915767518" sldId="277"/>
            <ac:picMk id="4" creationId="{E2C0E108-E012-F3BC-6148-C8168489FACB}"/>
          </ac:picMkLst>
        </pc:picChg>
      </pc:sldChg>
      <pc:sldChg chg="addSp delSp modSp new">
        <pc:chgData name="Guest User" userId="S::urn:spo:anon#75a4a8e00c685e63ecc453b7c0db99fbd26fa4cce695030819f56d2ffd71c695::" providerId="AD" clId="Web-{994C2E41-2B4E-4915-76C3-232D5DB89AA1}" dt="2024-12-11T13:36:12.778" v="503" actId="20577"/>
        <pc:sldMkLst>
          <pc:docMk/>
          <pc:sldMk cId="2567803165" sldId="278"/>
        </pc:sldMkLst>
        <pc:spChg chg="mod">
          <ac:chgData name="Guest User" userId="S::urn:spo:anon#75a4a8e00c685e63ecc453b7c0db99fbd26fa4cce695030819f56d2ffd71c695::" providerId="AD" clId="Web-{994C2E41-2B4E-4915-76C3-232D5DB89AA1}" dt="2024-12-11T13:34:33.775" v="493" actId="20577"/>
          <ac:spMkLst>
            <pc:docMk/>
            <pc:sldMk cId="2567803165" sldId="278"/>
            <ac:spMk id="2" creationId="{C94AC82B-19B5-3BA3-1572-6F72DCEA45A5}"/>
          </ac:spMkLst>
        </pc:spChg>
        <pc:spChg chg="mod">
          <ac:chgData name="Guest User" userId="S::urn:spo:anon#75a4a8e00c685e63ecc453b7c0db99fbd26fa4cce695030819f56d2ffd71c695::" providerId="AD" clId="Web-{994C2E41-2B4E-4915-76C3-232D5DB89AA1}" dt="2024-12-11T13:36:12.778" v="503" actId="20577"/>
          <ac:spMkLst>
            <pc:docMk/>
            <pc:sldMk cId="2567803165" sldId="278"/>
            <ac:spMk id="3" creationId="{9CE526F4-4120-E1F7-90A2-FB5652499A6F}"/>
          </ac:spMkLst>
        </pc:spChg>
        <pc:picChg chg="add del mod">
          <ac:chgData name="Guest User" userId="S::urn:spo:anon#75a4a8e00c685e63ecc453b7c0db99fbd26fa4cce695030819f56d2ffd71c695::" providerId="AD" clId="Web-{994C2E41-2B4E-4915-76C3-232D5DB89AA1}" dt="2024-12-11T13:31:13.408" v="370"/>
          <ac:picMkLst>
            <pc:docMk/>
            <pc:sldMk cId="2567803165" sldId="278"/>
            <ac:picMk id="4" creationId="{6703404F-BB0B-E783-B685-B68B9F78F431}"/>
          </ac:picMkLst>
        </pc:picChg>
        <pc:picChg chg="add del mod">
          <ac:chgData name="Guest User" userId="S::urn:spo:anon#75a4a8e00c685e63ecc453b7c0db99fbd26fa4cce695030819f56d2ffd71c695::" providerId="AD" clId="Web-{994C2E41-2B4E-4915-76C3-232D5DB89AA1}" dt="2024-12-11T13:31:27.440" v="372"/>
          <ac:picMkLst>
            <pc:docMk/>
            <pc:sldMk cId="2567803165" sldId="278"/>
            <ac:picMk id="5" creationId="{211FBFB6-D574-F59C-F46F-898C284B191F}"/>
          </ac:picMkLst>
        </pc:picChg>
        <pc:picChg chg="add mod">
          <ac:chgData name="Guest User" userId="S::urn:spo:anon#75a4a8e00c685e63ecc453b7c0db99fbd26fa4cce695030819f56d2ffd71c695::" providerId="AD" clId="Web-{994C2E41-2B4E-4915-76C3-232D5DB89AA1}" dt="2024-12-11T13:33:53.648" v="486" actId="1076"/>
          <ac:picMkLst>
            <pc:docMk/>
            <pc:sldMk cId="2567803165" sldId="278"/>
            <ac:picMk id="6" creationId="{19003031-B8AC-A3E2-A89B-3CD5577EDCFF}"/>
          </ac:picMkLst>
        </pc:picChg>
      </pc:sldChg>
      <pc:sldChg chg="new">
        <pc:chgData name="Guest User" userId="S::urn:spo:anon#75a4a8e00c685e63ecc453b7c0db99fbd26fa4cce695030819f56d2ffd71c695::" providerId="AD" clId="Web-{994C2E41-2B4E-4915-76C3-232D5DB89AA1}" dt="2024-12-11T13:30:52.235" v="368"/>
        <pc:sldMkLst>
          <pc:docMk/>
          <pc:sldMk cId="644054260" sldId="279"/>
        </pc:sldMkLst>
      </pc:sldChg>
      <pc:sldChg chg="addSp delSp modSp">
        <pc:chgData name="Guest User" userId="S::urn:spo:anon#75a4a8e00c685e63ecc453b7c0db99fbd26fa4cce695030819f56d2ffd71c695::" providerId="AD" clId="Web-{994C2E41-2B4E-4915-76C3-232D5DB89AA1}" dt="2024-12-11T13:57:14.794" v="724" actId="1076"/>
        <pc:sldMkLst>
          <pc:docMk/>
          <pc:sldMk cId="1720457595" sldId="280"/>
        </pc:sldMkLst>
        <pc:spChg chg="add del mod">
          <ac:chgData name="Guest User" userId="S::urn:spo:anon#75a4a8e00c685e63ecc453b7c0db99fbd26fa4cce695030819f56d2ffd71c695::" providerId="AD" clId="Web-{994C2E41-2B4E-4915-76C3-232D5DB89AA1}" dt="2024-12-11T13:56:27.793" v="680" actId="14100"/>
          <ac:spMkLst>
            <pc:docMk/>
            <pc:sldMk cId="1720457595" sldId="280"/>
            <ac:spMk id="3" creationId="{B3FD9CE1-687B-D48C-1B96-A1642843487C}"/>
          </ac:spMkLst>
        </pc:spChg>
        <pc:spChg chg="add del mod">
          <ac:chgData name="Guest User" userId="S::urn:spo:anon#75a4a8e00c685e63ecc453b7c0db99fbd26fa4cce695030819f56d2ffd71c695::" providerId="AD" clId="Web-{994C2E41-2B4E-4915-76C3-232D5DB89AA1}" dt="2024-12-11T13:36:23.623" v="509"/>
          <ac:spMkLst>
            <pc:docMk/>
            <pc:sldMk cId="1720457595" sldId="280"/>
            <ac:spMk id="5" creationId="{549988F7-7A6B-6294-7092-683B0454B5CC}"/>
          </ac:spMkLst>
        </pc:spChg>
        <pc:spChg chg="add del">
          <ac:chgData name="Guest User" userId="S::urn:spo:anon#75a4a8e00c685e63ecc453b7c0db99fbd26fa4cce695030819f56d2ffd71c695::" providerId="AD" clId="Web-{994C2E41-2B4E-4915-76C3-232D5DB89AA1}" dt="2024-12-11T13:56:32.730" v="682"/>
          <ac:spMkLst>
            <pc:docMk/>
            <pc:sldMk cId="1720457595" sldId="280"/>
            <ac:spMk id="7" creationId="{7D1BD8EA-69FB-39F5-0F35-6FB5F394BD6C}"/>
          </ac:spMkLst>
        </pc:spChg>
        <pc:spChg chg="add mod">
          <ac:chgData name="Guest User" userId="S::urn:spo:anon#75a4a8e00c685e63ecc453b7c0db99fbd26fa4cce695030819f56d2ffd71c695::" providerId="AD" clId="Web-{994C2E41-2B4E-4915-76C3-232D5DB89AA1}" dt="2024-12-11T13:57:14.794" v="724" actId="1076"/>
          <ac:spMkLst>
            <pc:docMk/>
            <pc:sldMk cId="1720457595" sldId="280"/>
            <ac:spMk id="8" creationId="{1D08D328-B7A4-8697-4737-1B58E42D3D3A}"/>
          </ac:spMkLst>
        </pc:spChg>
        <pc:picChg chg="add del mod ord">
          <ac:chgData name="Guest User" userId="S::urn:spo:anon#75a4a8e00c685e63ecc453b7c0db99fbd26fa4cce695030819f56d2ffd71c695::" providerId="AD" clId="Web-{994C2E41-2B4E-4915-76C3-232D5DB89AA1}" dt="2024-12-11T13:36:11.419" v="500"/>
          <ac:picMkLst>
            <pc:docMk/>
            <pc:sldMk cId="1720457595" sldId="280"/>
            <ac:picMk id="4" creationId="{FB981E1A-DAD9-29B9-81FE-049AD49B125A}"/>
          </ac:picMkLst>
        </pc:picChg>
        <pc:picChg chg="add mod">
          <ac:chgData name="Guest User" userId="S::urn:spo:anon#75a4a8e00c685e63ecc453b7c0db99fbd26fa4cce695030819f56d2ffd71c695::" providerId="AD" clId="Web-{994C2E41-2B4E-4915-76C3-232D5DB89AA1}" dt="2024-12-11T13:36:32.107" v="511" actId="1076"/>
          <ac:picMkLst>
            <pc:docMk/>
            <pc:sldMk cId="1720457595" sldId="280"/>
            <ac:picMk id="6" creationId="{03F8063A-9403-66CF-ED27-C7AC17854046}"/>
          </ac:picMkLst>
        </pc:picChg>
      </pc:sldChg>
      <pc:sldChg chg="addSp delSp modSp new">
        <pc:chgData name="Guest User" userId="S::urn:spo:anon#75a4a8e00c685e63ecc453b7c0db99fbd26fa4cce695030819f56d2ffd71c695::" providerId="AD" clId="Web-{994C2E41-2B4E-4915-76C3-232D5DB89AA1}" dt="2024-12-11T13:48:44.916" v="586" actId="1076"/>
        <pc:sldMkLst>
          <pc:docMk/>
          <pc:sldMk cId="1481574513" sldId="281"/>
        </pc:sldMkLst>
        <pc:spChg chg="mod">
          <ac:chgData name="Guest User" userId="S::urn:spo:anon#75a4a8e00c685e63ecc453b7c0db99fbd26fa4cce695030819f56d2ffd71c695::" providerId="AD" clId="Web-{994C2E41-2B4E-4915-76C3-232D5DB89AA1}" dt="2024-12-11T13:48:12.446" v="579" actId="20577"/>
          <ac:spMkLst>
            <pc:docMk/>
            <pc:sldMk cId="1481574513" sldId="281"/>
            <ac:spMk id="2" creationId="{786528F0-E6C8-9DA4-0BE9-133CF5E87534}"/>
          </ac:spMkLst>
        </pc:spChg>
        <pc:spChg chg="del">
          <ac:chgData name="Guest User" userId="S::urn:spo:anon#75a4a8e00c685e63ecc453b7c0db99fbd26fa4cce695030819f56d2ffd71c695::" providerId="AD" clId="Web-{994C2E41-2B4E-4915-76C3-232D5DB89AA1}" dt="2024-12-11T13:48:20.696" v="580"/>
          <ac:spMkLst>
            <pc:docMk/>
            <pc:sldMk cId="1481574513" sldId="281"/>
            <ac:spMk id="3" creationId="{BA5D2A9C-8C44-EEFC-1EBA-D11E4212FAE9}"/>
          </ac:spMkLst>
        </pc:spChg>
        <pc:picChg chg="add mod ord">
          <ac:chgData name="Guest User" userId="S::urn:spo:anon#75a4a8e00c685e63ecc453b7c0db99fbd26fa4cce695030819f56d2ffd71c695::" providerId="AD" clId="Web-{994C2E41-2B4E-4915-76C3-232D5DB89AA1}" dt="2024-12-11T13:48:44.916" v="586" actId="1076"/>
          <ac:picMkLst>
            <pc:docMk/>
            <pc:sldMk cId="1481574513" sldId="281"/>
            <ac:picMk id="4" creationId="{0378B983-7C71-6EFF-23C9-181165581D71}"/>
          </ac:picMkLst>
        </pc:picChg>
        <pc:picChg chg="add mod">
          <ac:chgData name="Guest User" userId="S::urn:spo:anon#75a4a8e00c685e63ecc453b7c0db99fbd26fa4cce695030819f56d2ffd71c695::" providerId="AD" clId="Web-{994C2E41-2B4E-4915-76C3-232D5DB89AA1}" dt="2024-12-11T13:48:41.697" v="585" actId="14100"/>
          <ac:picMkLst>
            <pc:docMk/>
            <pc:sldMk cId="1481574513" sldId="281"/>
            <ac:picMk id="5" creationId="{FB9E0093-B568-148C-DD67-8627EE7DDB21}"/>
          </ac:picMkLst>
        </pc:picChg>
      </pc:sldChg>
      <pc:sldChg chg="addSp delSp modSp new">
        <pc:chgData name="Guest User" userId="S::urn:spo:anon#75a4a8e00c685e63ecc453b7c0db99fbd26fa4cce695030819f56d2ffd71c695::" providerId="AD" clId="Web-{994C2E41-2B4E-4915-76C3-232D5DB89AA1}" dt="2024-12-11T13:50:11.497" v="599" actId="14100"/>
        <pc:sldMkLst>
          <pc:docMk/>
          <pc:sldMk cId="2451858047" sldId="282"/>
        </pc:sldMkLst>
        <pc:spChg chg="mod">
          <ac:chgData name="Guest User" userId="S::urn:spo:anon#75a4a8e00c685e63ecc453b7c0db99fbd26fa4cce695030819f56d2ffd71c695::" providerId="AD" clId="Web-{994C2E41-2B4E-4915-76C3-232D5DB89AA1}" dt="2024-12-11T13:50:11.497" v="599" actId="14100"/>
          <ac:spMkLst>
            <pc:docMk/>
            <pc:sldMk cId="2451858047" sldId="282"/>
            <ac:spMk id="2" creationId="{B769CCD4-EBF1-8312-59E4-77BED7CC2F16}"/>
          </ac:spMkLst>
        </pc:spChg>
        <pc:spChg chg="del">
          <ac:chgData name="Guest User" userId="S::urn:spo:anon#75a4a8e00c685e63ecc453b7c0db99fbd26fa4cce695030819f56d2ffd71c695::" providerId="AD" clId="Web-{994C2E41-2B4E-4915-76C3-232D5DB89AA1}" dt="2024-12-11T13:49:52.809" v="587"/>
          <ac:spMkLst>
            <pc:docMk/>
            <pc:sldMk cId="2451858047" sldId="282"/>
            <ac:spMk id="3" creationId="{82B3BF2C-FC72-09B9-EB34-9F9397CC0F5D}"/>
          </ac:spMkLst>
        </pc:spChg>
        <pc:picChg chg="add mod ord">
          <ac:chgData name="Guest User" userId="S::urn:spo:anon#75a4a8e00c685e63ecc453b7c0db99fbd26fa4cce695030819f56d2ffd71c695::" providerId="AD" clId="Web-{994C2E41-2B4E-4915-76C3-232D5DB89AA1}" dt="2024-12-11T13:49:59.450" v="590" actId="1076"/>
          <ac:picMkLst>
            <pc:docMk/>
            <pc:sldMk cId="2451858047" sldId="282"/>
            <ac:picMk id="4" creationId="{7986A0F8-1BD5-0F35-912D-183345BA6111}"/>
          </ac:picMkLst>
        </pc:picChg>
      </pc:sldChg>
      <pc:sldChg chg="modSp new">
        <pc:chgData name="Guest User" userId="S::urn:spo:anon#75a4a8e00c685e63ecc453b7c0db99fbd26fa4cce695030819f56d2ffd71c695::" providerId="AD" clId="Web-{994C2E41-2B4E-4915-76C3-232D5DB89AA1}" dt="2024-12-11T13:52:59.519" v="622" actId="20577"/>
        <pc:sldMkLst>
          <pc:docMk/>
          <pc:sldMk cId="1665682028" sldId="283"/>
        </pc:sldMkLst>
        <pc:spChg chg="mod">
          <ac:chgData name="Guest User" userId="S::urn:spo:anon#75a4a8e00c685e63ecc453b7c0db99fbd26fa4cce695030819f56d2ffd71c695::" providerId="AD" clId="Web-{994C2E41-2B4E-4915-76C3-232D5DB89AA1}" dt="2024-12-11T13:51:53.954" v="608" actId="20577"/>
          <ac:spMkLst>
            <pc:docMk/>
            <pc:sldMk cId="1665682028" sldId="283"/>
            <ac:spMk id="2" creationId="{233B4FB0-8D03-20C1-D651-2A0E647FE7F4}"/>
          </ac:spMkLst>
        </pc:spChg>
        <pc:spChg chg="mod">
          <ac:chgData name="Guest User" userId="S::urn:spo:anon#75a4a8e00c685e63ecc453b7c0db99fbd26fa4cce695030819f56d2ffd71c695::" providerId="AD" clId="Web-{994C2E41-2B4E-4915-76C3-232D5DB89AA1}" dt="2024-12-11T13:52:59.519" v="622" actId="20577"/>
          <ac:spMkLst>
            <pc:docMk/>
            <pc:sldMk cId="1665682028" sldId="283"/>
            <ac:spMk id="3" creationId="{453C76F6-B2F0-BBF9-555F-B4DAEB342445}"/>
          </ac:spMkLst>
        </pc:spChg>
      </pc:sldChg>
    </pc:docChg>
  </pc:docChgLst>
</pc:chgInfo>
</file>

<file path=ppt/comments/modernComment_101_63BCEDB0.xml><?xml version="1.0" encoding="utf-8"?>
<p188:cmLst xmlns:a="http://schemas.openxmlformats.org/drawingml/2006/main" xmlns:r="http://schemas.openxmlformats.org/officeDocument/2006/relationships" xmlns:p188="http://schemas.microsoft.com/office/powerpoint/2018/8/main">
  <p188:cm id="{4E2B9333-BBB1-43FA-8E03-1534C694A362}" authorId="{AAA67B60-89F6-9DA6-0484-A23AC6F43B95}" created="2024-12-11T13:44:17.180">
    <pc:sldMkLst xmlns:pc="http://schemas.microsoft.com/office/powerpoint/2013/main/command">
      <pc:docMk/>
      <pc:sldMk cId="1673326000" sldId="257"/>
    </pc:sldMkLst>
    <p188:txBody>
      <a:bodyPr/>
      <a:lstStyle/>
      <a:p>
        <a:r>
          <a:rPr lang="en-US"/>
          <a:t>Null = H0 Alternative = Ha</a:t>
        </a:r>
      </a:p>
    </p188:txBody>
  </p188:cm>
</p188:cmLst>
</file>

<file path=ppt/comments/modernComment_102_9C312E66.xml><?xml version="1.0" encoding="utf-8"?>
<p188:cmLst xmlns:a="http://schemas.openxmlformats.org/drawingml/2006/main" xmlns:r="http://schemas.openxmlformats.org/officeDocument/2006/relationships" xmlns:p188="http://schemas.microsoft.com/office/powerpoint/2018/8/main">
  <p188:cm id="{29062DE5-2EC0-4BE0-A6CF-C067381BBC94}" authorId="{AAA67B60-89F6-9DA6-0484-A23AC6F43B95}" created="2024-12-11T13:44:59.244">
    <pc:sldMkLst xmlns:pc="http://schemas.microsoft.com/office/powerpoint/2013/main/command">
      <pc:docMk/>
      <pc:sldMk cId="2620468838" sldId="258"/>
    </pc:sldMkLst>
    <p188:txBody>
      <a:bodyPr/>
      <a:lstStyle/>
      <a:p>
        <a:r>
          <a:rPr lang="en-US"/>
          <a:t>far less Na values in 2015 so thats why we focused on 2015</a:t>
        </a:r>
      </a:p>
    </p188:txBody>
  </p188:cm>
</p188:cmLst>
</file>

<file path=ppt/comments/modernComment_103_2CC1FE69.xml><?xml version="1.0" encoding="utf-8"?>
<p188:cmLst xmlns:a="http://schemas.openxmlformats.org/drawingml/2006/main" xmlns:r="http://schemas.openxmlformats.org/officeDocument/2006/relationships" xmlns:p188="http://schemas.microsoft.com/office/powerpoint/2018/8/main">
  <p188:cm id="{8D3B545B-308A-4A81-8F27-12753B997759}" authorId="{AAA67B60-89F6-9DA6-0484-A23AC6F43B95}" created="2024-12-11T13:46:03.981">
    <pc:sldMkLst xmlns:pc="http://schemas.microsoft.com/office/powerpoint/2013/main/command">
      <pc:docMk/>
      <pc:sldMk cId="750911081" sldId="259"/>
    </pc:sldMkLst>
    <p188:txBody>
      <a:bodyPr/>
      <a:lstStyle/>
      <a:p>
        <a:r>
          <a:rPr lang="en-US"/>
          <a:t>part of data analysis and looking at the correlation of life expectency </a:t>
        </a:r>
      </a:p>
    </p188:txBody>
  </p188:cm>
</p188:cmLst>
</file>

<file path=ppt/comments/modernComment_107_C8115B79.xml><?xml version="1.0" encoding="utf-8"?>
<p188:cmLst xmlns:a="http://schemas.openxmlformats.org/drawingml/2006/main" xmlns:r="http://schemas.openxmlformats.org/officeDocument/2006/relationships" xmlns:p188="http://schemas.microsoft.com/office/powerpoint/2018/8/main">
  <p188:cm id="{89C61BD8-DF7F-4096-A782-65F993AC82EF}" authorId="{AAA67B60-89F6-9DA6-0484-A23AC6F43B95}" created="2024-12-11T13:47:03.374">
    <pc:sldMkLst xmlns:pc="http://schemas.microsoft.com/office/powerpoint/2013/main/command">
      <pc:docMk/>
      <pc:sldMk cId="3356580729" sldId="263"/>
    </pc:sldMkLst>
    <p188:txBody>
      <a:bodyPr/>
      <a:lstStyle/>
      <a:p>
        <a:r>
          <a:rPr lang="en-US"/>
          <a:t>Exploratory data analysis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CAD308-10AF-8945-B2D2-6F0FAF331D44}" type="datetimeFigureOut">
              <a:rPr lang="en-US" smtClean="0"/>
              <a:t>12/11/24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3AE8B5-C5A7-CF4F-A358-810CA8CEAC98}" type="slidenum">
              <a:rPr lang="en-US" smtClean="0"/>
              <a:t>‹#›</a:t>
            </a:fld>
            <a:endParaRPr lang="en-US"/>
          </a:p>
        </p:txBody>
      </p:sp>
    </p:spTree>
    <p:extLst>
      <p:ext uri="{BB962C8B-B14F-4D97-AF65-F5344CB8AC3E}">
        <p14:creationId xmlns:p14="http://schemas.microsoft.com/office/powerpoint/2010/main" val="669926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Visualization of the correlation matrix where it shows how the variables interact with each other</a:t>
            </a:r>
          </a:p>
        </p:txBody>
      </p:sp>
      <p:sp>
        <p:nvSpPr>
          <p:cNvPr id="4" name="Slide Number Placeholder 3"/>
          <p:cNvSpPr>
            <a:spLocks noGrp="1"/>
          </p:cNvSpPr>
          <p:nvPr>
            <p:ph type="sldNum" sz="quarter" idx="5"/>
          </p:nvPr>
        </p:nvSpPr>
        <p:spPr/>
        <p:txBody>
          <a:bodyPr/>
          <a:lstStyle/>
          <a:p>
            <a:fld id="{4E3AE8B5-C5A7-CF4F-A358-810CA8CEAC98}" type="slidenum">
              <a:rPr lang="en-US" smtClean="0"/>
              <a:t>6</a:t>
            </a:fld>
            <a:endParaRPr lang="en-US"/>
          </a:p>
        </p:txBody>
      </p:sp>
    </p:spTree>
    <p:extLst>
      <p:ext uri="{BB962C8B-B14F-4D97-AF65-F5344CB8AC3E}">
        <p14:creationId xmlns:p14="http://schemas.microsoft.com/office/powerpoint/2010/main" val="2507853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1 way </a:t>
            </a:r>
            <a:r>
              <a:rPr lang="en-US" err="1">
                <a:latin typeface="Calibri"/>
                <a:ea typeface="Calibri"/>
                <a:cs typeface="Calibri"/>
              </a:rPr>
              <a:t>anova</a:t>
            </a:r>
            <a:r>
              <a:rPr lang="en-US">
                <a:latin typeface="Calibri"/>
                <a:ea typeface="Calibri"/>
                <a:cs typeface="Calibri"/>
              </a:rPr>
              <a:t> test p value basically 0</a:t>
            </a:r>
          </a:p>
        </p:txBody>
      </p:sp>
      <p:sp>
        <p:nvSpPr>
          <p:cNvPr id="4" name="Slide Number Placeholder 3"/>
          <p:cNvSpPr>
            <a:spLocks noGrp="1"/>
          </p:cNvSpPr>
          <p:nvPr>
            <p:ph type="sldNum" sz="quarter" idx="5"/>
          </p:nvPr>
        </p:nvSpPr>
        <p:spPr/>
        <p:txBody>
          <a:bodyPr/>
          <a:lstStyle/>
          <a:p>
            <a:fld id="{4E3AE8B5-C5A7-CF4F-A358-810CA8CEAC98}" type="slidenum">
              <a:rPr lang="en-US" smtClean="0"/>
              <a:t>25</a:t>
            </a:fld>
            <a:endParaRPr lang="en-US"/>
          </a:p>
        </p:txBody>
      </p:sp>
    </p:spTree>
    <p:extLst>
      <p:ext uri="{BB962C8B-B14F-4D97-AF65-F5344CB8AC3E}">
        <p14:creationId xmlns:p14="http://schemas.microsoft.com/office/powerpoint/2010/main" val="3543105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buFont typeface="Arial" panose="020B0604020202020204" pitchFamily="34" charset="0"/>
              <a:buChar char="•"/>
            </a:pPr>
            <a:r>
              <a:rPr lang="en-US"/>
              <a:t>Now we are looking at some non-parametric tests. </a:t>
            </a:r>
            <a:r>
              <a:rPr lang="en-US" sz="1800" b="0" i="0" u="none" strike="noStrike">
                <a:solidFill>
                  <a:srgbClr val="000000"/>
                </a:solidFill>
                <a:effectLst/>
                <a:latin typeface="Times New Roman" panose="02020603050405020304" pitchFamily="18" charset="0"/>
              </a:rPr>
              <a:t>We performed the Mann-Whitney U Test in order to see the pairwise combinations of each of the continents and their median values for life expectancy respectively against one another. We saw some statistically significant differences that were present. </a:t>
            </a:r>
            <a:endParaRPr lang="en-US"/>
          </a:p>
        </p:txBody>
      </p:sp>
      <p:sp>
        <p:nvSpPr>
          <p:cNvPr id="4" name="Slide Number Placeholder 3"/>
          <p:cNvSpPr>
            <a:spLocks noGrp="1"/>
          </p:cNvSpPr>
          <p:nvPr>
            <p:ph type="sldNum" sz="quarter" idx="5"/>
          </p:nvPr>
        </p:nvSpPr>
        <p:spPr/>
        <p:txBody>
          <a:bodyPr/>
          <a:lstStyle/>
          <a:p>
            <a:fld id="{4E3AE8B5-C5A7-CF4F-A358-810CA8CEAC98}" type="slidenum">
              <a:rPr lang="en-US" smtClean="0"/>
              <a:t>26</a:t>
            </a:fld>
            <a:endParaRPr lang="en-US"/>
          </a:p>
        </p:txBody>
      </p:sp>
    </p:spTree>
    <p:extLst>
      <p:ext uri="{BB962C8B-B14F-4D97-AF65-F5344CB8AC3E}">
        <p14:creationId xmlns:p14="http://schemas.microsoft.com/office/powerpoint/2010/main" val="1512631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Times New Roman" panose="02020603050405020304" pitchFamily="18" charset="0"/>
              </a:rPr>
              <a:t>We see the general median is around 74 and the Q1 is about 66 and Q3 is about 77. The IQR appears to be about 11. There is a large range as well of values from 52 to 87.</a:t>
            </a:r>
          </a:p>
          <a:p>
            <a:r>
              <a:rPr lang="en-US" sz="1800" b="0" i="0" u="none" strike="noStrike">
                <a:solidFill>
                  <a:srgbClr val="000000"/>
                </a:solidFill>
                <a:effectLst/>
                <a:latin typeface="Times New Roman" panose="02020603050405020304" pitchFamily="18" charset="0"/>
              </a:rPr>
              <a:t>Also, it appears that 75 is the average life expectancy for most countries. Doesn’t appear to be exactly the normal distribution.</a:t>
            </a:r>
            <a:endParaRPr lang="en-US"/>
          </a:p>
        </p:txBody>
      </p:sp>
      <p:sp>
        <p:nvSpPr>
          <p:cNvPr id="4" name="Slide Number Placeholder 3"/>
          <p:cNvSpPr>
            <a:spLocks noGrp="1"/>
          </p:cNvSpPr>
          <p:nvPr>
            <p:ph type="sldNum" sz="quarter" idx="5"/>
          </p:nvPr>
        </p:nvSpPr>
        <p:spPr/>
        <p:txBody>
          <a:bodyPr/>
          <a:lstStyle/>
          <a:p>
            <a:fld id="{4E3AE8B5-C5A7-CF4F-A358-810CA8CEAC98}" type="slidenum">
              <a:rPr lang="en-US" smtClean="0"/>
              <a:t>7</a:t>
            </a:fld>
            <a:endParaRPr lang="en-US"/>
          </a:p>
        </p:txBody>
      </p:sp>
    </p:spTree>
    <p:extLst>
      <p:ext uri="{BB962C8B-B14F-4D97-AF65-F5344CB8AC3E}">
        <p14:creationId xmlns:p14="http://schemas.microsoft.com/office/powerpoint/2010/main" val="585280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All African countries. Geographical implications</a:t>
            </a:r>
          </a:p>
        </p:txBody>
      </p:sp>
      <p:sp>
        <p:nvSpPr>
          <p:cNvPr id="4" name="Slide Number Placeholder 3"/>
          <p:cNvSpPr>
            <a:spLocks noGrp="1"/>
          </p:cNvSpPr>
          <p:nvPr>
            <p:ph type="sldNum" sz="quarter" idx="5"/>
          </p:nvPr>
        </p:nvSpPr>
        <p:spPr/>
        <p:txBody>
          <a:bodyPr/>
          <a:lstStyle/>
          <a:p>
            <a:fld id="{4E3AE8B5-C5A7-CF4F-A358-810CA8CEAC98}" type="slidenum">
              <a:rPr lang="en-US" smtClean="0"/>
              <a:t>8</a:t>
            </a:fld>
            <a:endParaRPr lang="en-US"/>
          </a:p>
        </p:txBody>
      </p:sp>
    </p:spTree>
    <p:extLst>
      <p:ext uri="{BB962C8B-B14F-4D97-AF65-F5344CB8AC3E}">
        <p14:creationId xmlns:p14="http://schemas.microsoft.com/office/powerpoint/2010/main" val="1615023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rtl="0" fontAlgn="base">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The general skewness showcases very high positive and negative values. When we look at skewness, we look for values that are between -0.5 and 0.5 as low skewness and values that are less than -1 and greater than 1 as high skewness. </a:t>
            </a:r>
          </a:p>
          <a:p>
            <a:pPr marL="457200" rtl="0" fontAlgn="base">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The highest skewness variables are Hepatitis B, Measles, under-five deaths, Polio, Diphtheria, HIV/AIDS, GDP, Population, thinness 1-19 years, thinness 5-9 years, and Is_Developed.</a:t>
            </a:r>
          </a:p>
          <a:p>
            <a:pPr marL="457200" rtl="0" fontAlgn="base">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The low skewness variables are Life expectancy, income composition of resources, and schooling. </a:t>
            </a:r>
          </a:p>
          <a:p>
            <a:pPr marL="457200" rtl="0" fontAlgn="base">
              <a:buFont typeface="Arial" panose="020B0604020202020204" pitchFamily="34" charset="0"/>
              <a:buChar char="•"/>
            </a:pPr>
            <a:r>
              <a:rPr lang="en-US" sz="1800" b="0" i="0" u="none" strike="noStrike">
                <a:solidFill>
                  <a:srgbClr val="000000"/>
                </a:solidFill>
                <a:effectLst/>
                <a:latin typeface="Times New Roman" panose="02020603050405020304" pitchFamily="18" charset="0"/>
              </a:rPr>
              <a:t>Overall, this data appears to be very skewed which may affect the results of life expectancy potentially.</a:t>
            </a:r>
          </a:p>
          <a:p>
            <a:endParaRPr lang="en-US"/>
          </a:p>
        </p:txBody>
      </p:sp>
      <p:sp>
        <p:nvSpPr>
          <p:cNvPr id="4" name="Slide Number Placeholder 3"/>
          <p:cNvSpPr>
            <a:spLocks noGrp="1"/>
          </p:cNvSpPr>
          <p:nvPr>
            <p:ph type="sldNum" sz="quarter" idx="5"/>
          </p:nvPr>
        </p:nvSpPr>
        <p:spPr/>
        <p:txBody>
          <a:bodyPr/>
          <a:lstStyle/>
          <a:p>
            <a:fld id="{4E3AE8B5-C5A7-CF4F-A358-810CA8CEAC98}" type="slidenum">
              <a:rPr lang="en-US" smtClean="0"/>
              <a:t>10</a:t>
            </a:fld>
            <a:endParaRPr lang="en-US"/>
          </a:p>
        </p:txBody>
      </p:sp>
    </p:spTree>
    <p:extLst>
      <p:ext uri="{BB962C8B-B14F-4D97-AF65-F5344CB8AC3E}">
        <p14:creationId xmlns:p14="http://schemas.microsoft.com/office/powerpoint/2010/main" val="2756691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Times New Roman" panose="02020603050405020304" pitchFamily="18" charset="0"/>
              </a:rPr>
              <a:t>Any VIF greater than 10 is indicative of high multicollinearity and it gets stronger the higher you go. So, let's consider what we can remove here then to focus on a certain amount of predictors. We can potentially remove the thinness 1-19 years, thinness 5-9 years, Hepatitis B, Diphtheria, Income composition of resources, and Schooling. We didn’t decide to do that, but that is another way of doing things.</a:t>
            </a:r>
            <a:endParaRPr lang="en-US"/>
          </a:p>
        </p:txBody>
      </p:sp>
      <p:sp>
        <p:nvSpPr>
          <p:cNvPr id="4" name="Slide Number Placeholder 3"/>
          <p:cNvSpPr>
            <a:spLocks noGrp="1"/>
          </p:cNvSpPr>
          <p:nvPr>
            <p:ph type="sldNum" sz="quarter" idx="5"/>
          </p:nvPr>
        </p:nvSpPr>
        <p:spPr/>
        <p:txBody>
          <a:bodyPr/>
          <a:lstStyle/>
          <a:p>
            <a:fld id="{4E3AE8B5-C5A7-CF4F-A358-810CA8CEAC98}" type="slidenum">
              <a:rPr lang="en-US" smtClean="0"/>
              <a:t>11</a:t>
            </a:fld>
            <a:endParaRPr lang="en-US"/>
          </a:p>
        </p:txBody>
      </p:sp>
    </p:spTree>
    <p:extLst>
      <p:ext uri="{BB962C8B-B14F-4D97-AF65-F5344CB8AC3E}">
        <p14:creationId xmlns:p14="http://schemas.microsoft.com/office/powerpoint/2010/main" val="3044206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began to assess these values for the 2015 dataset. There were multiple potential things to look at. You will see later that we found different results from specifically 2015 to the whole dataset from 2000-2015. </a:t>
            </a:r>
          </a:p>
        </p:txBody>
      </p:sp>
      <p:sp>
        <p:nvSpPr>
          <p:cNvPr id="4" name="Slide Number Placeholder 3"/>
          <p:cNvSpPr>
            <a:spLocks noGrp="1"/>
          </p:cNvSpPr>
          <p:nvPr>
            <p:ph type="sldNum" sz="quarter" idx="5"/>
          </p:nvPr>
        </p:nvSpPr>
        <p:spPr/>
        <p:txBody>
          <a:bodyPr/>
          <a:lstStyle/>
          <a:p>
            <a:fld id="{4E3AE8B5-C5A7-CF4F-A358-810CA8CEAC98}" type="slidenum">
              <a:rPr lang="en-US" smtClean="0"/>
              <a:t>12</a:t>
            </a:fld>
            <a:endParaRPr lang="en-US"/>
          </a:p>
        </p:txBody>
      </p:sp>
    </p:spTree>
    <p:extLst>
      <p:ext uri="{BB962C8B-B14F-4D97-AF65-F5344CB8AC3E}">
        <p14:creationId xmlns:p14="http://schemas.microsoft.com/office/powerpoint/2010/main" val="162228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Times New Roman" panose="02020603050405020304" pitchFamily="18" charset="0"/>
              </a:rPr>
              <a:t>These graphs above showcased great potential predictive results based on the high R^2 value close to 1 and the p-values of the variables before showcasing high predictability  from what we focused on here including Polio, GDP, and Population to predict the Life Expectancy variable. </a:t>
            </a:r>
          </a:p>
          <a:p>
            <a:r>
              <a:rPr lang="en-US" sz="1800" b="0" i="0" u="none" strike="noStrike">
                <a:solidFill>
                  <a:srgbClr val="000000"/>
                </a:solidFill>
                <a:effectLst/>
                <a:latin typeface="Times New Roman" panose="02020603050405020304" pitchFamily="18" charset="0"/>
              </a:rPr>
              <a:t>But it’s important to remember the first four plots above appear to have broken some assumptions. </a:t>
            </a:r>
          </a:p>
          <a:p>
            <a:r>
              <a:rPr lang="en-US" sz="1800" b="0" i="0" u="none" strike="noStrike">
                <a:solidFill>
                  <a:srgbClr val="000000"/>
                </a:solidFill>
                <a:effectLst/>
                <a:latin typeface="Times New Roman" panose="02020603050405020304" pitchFamily="18" charset="0"/>
              </a:rPr>
              <a:t>Some of the variables were performing better when other data was added, but with the data that we removed due to null values here were the following results. </a:t>
            </a:r>
            <a:endParaRPr lang="en-US"/>
          </a:p>
        </p:txBody>
      </p:sp>
      <p:sp>
        <p:nvSpPr>
          <p:cNvPr id="4" name="Slide Number Placeholder 3"/>
          <p:cNvSpPr>
            <a:spLocks noGrp="1"/>
          </p:cNvSpPr>
          <p:nvPr>
            <p:ph type="sldNum" sz="quarter" idx="5"/>
          </p:nvPr>
        </p:nvSpPr>
        <p:spPr/>
        <p:txBody>
          <a:bodyPr/>
          <a:lstStyle/>
          <a:p>
            <a:fld id="{4E3AE8B5-C5A7-CF4F-A358-810CA8CEAC98}" type="slidenum">
              <a:rPr lang="en-US" smtClean="0"/>
              <a:t>16</a:t>
            </a:fld>
            <a:endParaRPr lang="en-US"/>
          </a:p>
        </p:txBody>
      </p:sp>
    </p:spTree>
    <p:extLst>
      <p:ext uri="{BB962C8B-B14F-4D97-AF65-F5344CB8AC3E}">
        <p14:creationId xmlns:p14="http://schemas.microsoft.com/office/powerpoint/2010/main" val="4025754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whole dataset gave us more values to work with in samples of the predictor variables in relation to the response variable. This may have increased the ability of the predictor variables to have a relationship with the response variable as they did. </a:t>
            </a:r>
          </a:p>
        </p:txBody>
      </p:sp>
      <p:sp>
        <p:nvSpPr>
          <p:cNvPr id="4" name="Slide Number Placeholder 3"/>
          <p:cNvSpPr>
            <a:spLocks noGrp="1"/>
          </p:cNvSpPr>
          <p:nvPr>
            <p:ph type="sldNum" sz="quarter" idx="5"/>
          </p:nvPr>
        </p:nvSpPr>
        <p:spPr/>
        <p:txBody>
          <a:bodyPr/>
          <a:lstStyle/>
          <a:p>
            <a:fld id="{4E3AE8B5-C5A7-CF4F-A358-810CA8CEAC98}" type="slidenum">
              <a:rPr lang="en-US" smtClean="0"/>
              <a:t>22</a:t>
            </a:fld>
            <a:endParaRPr lang="en-US"/>
          </a:p>
        </p:txBody>
      </p:sp>
    </p:spTree>
    <p:extLst>
      <p:ext uri="{BB962C8B-B14F-4D97-AF65-F5344CB8AC3E}">
        <p14:creationId xmlns:p14="http://schemas.microsoft.com/office/powerpoint/2010/main" val="3439439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Times New Roman" panose="02020603050405020304" pitchFamily="18" charset="0"/>
              </a:rPr>
              <a:t>This plot showcases the difference in the averages isn't too drastic, but it is enough to showcase that it is statistically significant in the difference of life expectancy from continent to continent. We could look at the larger dataset again, but I believe it is unnecessary due to how statistically significant the p-value was for the ANOVA.</a:t>
            </a:r>
            <a:endParaRPr lang="en-US"/>
          </a:p>
        </p:txBody>
      </p:sp>
      <p:sp>
        <p:nvSpPr>
          <p:cNvPr id="4" name="Slide Number Placeholder 3"/>
          <p:cNvSpPr>
            <a:spLocks noGrp="1"/>
          </p:cNvSpPr>
          <p:nvPr>
            <p:ph type="sldNum" sz="quarter" idx="5"/>
          </p:nvPr>
        </p:nvSpPr>
        <p:spPr/>
        <p:txBody>
          <a:bodyPr/>
          <a:lstStyle/>
          <a:p>
            <a:fld id="{4E3AE8B5-C5A7-CF4F-A358-810CA8CEAC98}" type="slidenum">
              <a:rPr lang="en-US" smtClean="0"/>
              <a:t>23</a:t>
            </a:fld>
            <a:endParaRPr lang="en-US"/>
          </a:p>
        </p:txBody>
      </p:sp>
    </p:spTree>
    <p:extLst>
      <p:ext uri="{BB962C8B-B14F-4D97-AF65-F5344CB8AC3E}">
        <p14:creationId xmlns:p14="http://schemas.microsoft.com/office/powerpoint/2010/main" val="2021744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12/11/24</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953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12/11/24</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570077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12/11/24</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06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12/11/24</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017341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12/11/24</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254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12/11/24</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279680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12/11/24</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990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12/11/24</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146875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12/11/24</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19003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12/11/24</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956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12/11/24</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808207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12/11/24</a:t>
            </a:fld>
            <a:endParaRPr lang="en-US"/>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a:p>
        </p:txBody>
      </p:sp>
    </p:spTree>
    <p:extLst>
      <p:ext uri="{BB962C8B-B14F-4D97-AF65-F5344CB8AC3E}">
        <p14:creationId xmlns:p14="http://schemas.microsoft.com/office/powerpoint/2010/main" val="166314339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7_C8115B79.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1_63BCEDB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2_9C312E6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3_2CC1FE6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6ACF6A-FC06-4E10-819E-2E7BC6978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F12CF4-2DA8-61EA-0A5C-3753DDDAD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3217781"/>
            <a:ext cx="6096000" cy="364021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0C4584-8C7C-1191-2AE1-9327E2E91C86}"/>
              </a:ext>
            </a:extLst>
          </p:cNvPr>
          <p:cNvSpPr>
            <a:spLocks noGrp="1"/>
          </p:cNvSpPr>
          <p:nvPr>
            <p:ph type="ctrTitle"/>
          </p:nvPr>
        </p:nvSpPr>
        <p:spPr>
          <a:xfrm>
            <a:off x="7175862" y="2291064"/>
            <a:ext cx="3936275" cy="1351706"/>
          </a:xfrm>
        </p:spPr>
        <p:txBody>
          <a:bodyPr anchor="b">
            <a:normAutofit/>
          </a:bodyPr>
          <a:lstStyle/>
          <a:p>
            <a:pPr algn="ctr">
              <a:lnSpc>
                <a:spcPct val="110000"/>
              </a:lnSpc>
            </a:pPr>
            <a:r>
              <a:rPr lang="en-US" sz="2400"/>
              <a:t>Assessing the Predictability of Life Expectancy</a:t>
            </a:r>
          </a:p>
        </p:txBody>
      </p:sp>
      <p:sp>
        <p:nvSpPr>
          <p:cNvPr id="3" name="Subtitle 2">
            <a:extLst>
              <a:ext uri="{FF2B5EF4-FFF2-40B4-BE49-F238E27FC236}">
                <a16:creationId xmlns:a16="http://schemas.microsoft.com/office/drawing/2014/main" id="{2A910B6E-8785-E5EE-8D82-9E511C501D84}"/>
              </a:ext>
            </a:extLst>
          </p:cNvPr>
          <p:cNvSpPr>
            <a:spLocks noGrp="1"/>
          </p:cNvSpPr>
          <p:nvPr>
            <p:ph type="subTitle" idx="1"/>
          </p:nvPr>
        </p:nvSpPr>
        <p:spPr>
          <a:xfrm>
            <a:off x="7175861" y="4260083"/>
            <a:ext cx="3936275" cy="1444536"/>
          </a:xfrm>
        </p:spPr>
        <p:txBody>
          <a:bodyPr>
            <a:normAutofit/>
          </a:bodyPr>
          <a:lstStyle/>
          <a:p>
            <a:pPr algn="ctr"/>
            <a:r>
              <a:rPr lang="en-US"/>
              <a:t>By Jonah </a:t>
            </a:r>
            <a:r>
              <a:rPr lang="en-US" err="1"/>
              <a:t>Zembower</a:t>
            </a:r>
            <a:r>
              <a:rPr lang="en-US"/>
              <a:t>, Ben Nicholson, Andrew Smith, Maria Morales </a:t>
            </a:r>
            <a:r>
              <a:rPr lang="en-US" err="1"/>
              <a:t>Laguarda</a:t>
            </a:r>
            <a:endParaRPr lang="en-US"/>
          </a:p>
        </p:txBody>
      </p:sp>
      <p:pic>
        <p:nvPicPr>
          <p:cNvPr id="4" name="Picture 3">
            <a:extLst>
              <a:ext uri="{FF2B5EF4-FFF2-40B4-BE49-F238E27FC236}">
                <a16:creationId xmlns:a16="http://schemas.microsoft.com/office/drawing/2014/main" id="{D70CBE79-C5F7-F6F0-0287-786B6E4C0270}"/>
              </a:ext>
            </a:extLst>
          </p:cNvPr>
          <p:cNvPicPr>
            <a:picLocks noChangeAspect="1"/>
          </p:cNvPicPr>
          <p:nvPr/>
        </p:nvPicPr>
        <p:blipFill>
          <a:blip r:embed="rId2"/>
          <a:srcRect r="14444"/>
          <a:stretch/>
        </p:blipFill>
        <p:spPr>
          <a:xfrm>
            <a:off x="-2" y="1"/>
            <a:ext cx="6096001" cy="6858000"/>
          </a:xfrm>
          <a:prstGeom prst="rect">
            <a:avLst/>
          </a:prstGeom>
        </p:spPr>
      </p:pic>
      <p:cxnSp>
        <p:nvCxnSpPr>
          <p:cNvPr id="13" name="Straight Connector 12">
            <a:extLst>
              <a:ext uri="{FF2B5EF4-FFF2-40B4-BE49-F238E27FC236}">
                <a16:creationId xmlns:a16="http://schemas.microsoft.com/office/drawing/2014/main" id="{7B9466E0-3884-B930-091B-5BB027876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8422"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211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7" name="Rectangle 4106">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56E681-D244-6E85-07E1-8FCC10F8BEEB}"/>
              </a:ext>
            </a:extLst>
          </p:cNvPr>
          <p:cNvSpPr>
            <a:spLocks noGrp="1"/>
          </p:cNvSpPr>
          <p:nvPr>
            <p:ph type="title"/>
          </p:nvPr>
        </p:nvSpPr>
        <p:spPr>
          <a:xfrm>
            <a:off x="952500" y="723900"/>
            <a:ext cx="4417522" cy="1181100"/>
          </a:xfrm>
        </p:spPr>
        <p:txBody>
          <a:bodyPr>
            <a:normAutofit/>
          </a:bodyPr>
          <a:lstStyle/>
          <a:p>
            <a:r>
              <a:rPr lang="en-US"/>
              <a:t>Skewness</a:t>
            </a:r>
          </a:p>
        </p:txBody>
      </p:sp>
      <p:sp>
        <p:nvSpPr>
          <p:cNvPr id="4108" name="Rectangle 4107">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1B727B-CC6B-28CA-BCF6-0B58037D723A}"/>
              </a:ext>
            </a:extLst>
          </p:cNvPr>
          <p:cNvSpPr>
            <a:spLocks noGrp="1"/>
          </p:cNvSpPr>
          <p:nvPr>
            <p:ph idx="1"/>
          </p:nvPr>
        </p:nvSpPr>
        <p:spPr>
          <a:xfrm>
            <a:off x="952500" y="2285997"/>
            <a:ext cx="4191000" cy="3890965"/>
          </a:xfrm>
        </p:spPr>
        <p:txBody>
          <a:bodyPr>
            <a:normAutofit/>
          </a:bodyPr>
          <a:lstStyle/>
          <a:p>
            <a:r>
              <a:rPr lang="en-US"/>
              <a:t>Very high positive and negative values</a:t>
            </a:r>
          </a:p>
          <a:p>
            <a:r>
              <a:rPr lang="en-US"/>
              <a:t>Appears to be very skewed.</a:t>
            </a:r>
          </a:p>
        </p:txBody>
      </p:sp>
      <p:pic>
        <p:nvPicPr>
          <p:cNvPr id="4098" name="Picture 2">
            <a:extLst>
              <a:ext uri="{FF2B5EF4-FFF2-40B4-BE49-F238E27FC236}">
                <a16:creationId xmlns:a16="http://schemas.microsoft.com/office/drawing/2014/main" id="{0A90524A-8A55-48DE-0B0E-16D1582A8C5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74921" y="1"/>
            <a:ext cx="5691766" cy="6857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224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6BF39-B53F-C1E7-A661-57CBF69BA0F9}"/>
              </a:ext>
            </a:extLst>
          </p:cNvPr>
          <p:cNvSpPr>
            <a:spLocks noGrp="1"/>
          </p:cNvSpPr>
          <p:nvPr>
            <p:ph type="title"/>
          </p:nvPr>
        </p:nvSpPr>
        <p:spPr>
          <a:xfrm>
            <a:off x="952500" y="723900"/>
            <a:ext cx="4417522" cy="1181100"/>
          </a:xfrm>
        </p:spPr>
        <p:txBody>
          <a:bodyPr>
            <a:normAutofit/>
          </a:bodyPr>
          <a:lstStyle/>
          <a:p>
            <a:r>
              <a:rPr lang="en-US"/>
              <a:t>Multicollinearity</a:t>
            </a:r>
          </a:p>
        </p:txBody>
      </p:sp>
      <p:sp>
        <p:nvSpPr>
          <p:cNvPr id="5131" name="Rectangle 5130">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6" name="Content Placeholder 5125">
            <a:extLst>
              <a:ext uri="{FF2B5EF4-FFF2-40B4-BE49-F238E27FC236}">
                <a16:creationId xmlns:a16="http://schemas.microsoft.com/office/drawing/2014/main" id="{DDD1FADD-EA84-AF1A-9F5C-BAE5ECEAEFB6}"/>
              </a:ext>
            </a:extLst>
          </p:cNvPr>
          <p:cNvSpPr>
            <a:spLocks noGrp="1"/>
          </p:cNvSpPr>
          <p:nvPr>
            <p:ph idx="1"/>
          </p:nvPr>
        </p:nvSpPr>
        <p:spPr>
          <a:xfrm>
            <a:off x="952500" y="2285997"/>
            <a:ext cx="4191000" cy="3890965"/>
          </a:xfrm>
        </p:spPr>
        <p:txBody>
          <a:bodyPr>
            <a:normAutofit/>
          </a:bodyPr>
          <a:lstStyle/>
          <a:p>
            <a:r>
              <a:rPr lang="en-US"/>
              <a:t>VIF &gt; 10 is very indicative of multicollinearity.</a:t>
            </a:r>
          </a:p>
          <a:p>
            <a:r>
              <a:rPr lang="en-US"/>
              <a:t>We removed other variables as well that were close to 10.</a:t>
            </a:r>
          </a:p>
        </p:txBody>
      </p:sp>
      <p:pic>
        <p:nvPicPr>
          <p:cNvPr id="5122" name="Picture 2">
            <a:extLst>
              <a:ext uri="{FF2B5EF4-FFF2-40B4-BE49-F238E27FC236}">
                <a16:creationId xmlns:a16="http://schemas.microsoft.com/office/drawing/2014/main" id="{9FAFAFF9-0C05-C50D-3FF2-3409237B544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75809" y="1409839"/>
            <a:ext cx="6316190" cy="5447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283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00FAA1-F22D-27B1-0A7F-6737F6C30CC7}"/>
              </a:ext>
            </a:extLst>
          </p:cNvPr>
          <p:cNvSpPr>
            <a:spLocks noGrp="1"/>
          </p:cNvSpPr>
          <p:nvPr>
            <p:ph type="title"/>
          </p:nvPr>
        </p:nvSpPr>
        <p:spPr>
          <a:xfrm>
            <a:off x="952500" y="723900"/>
            <a:ext cx="4417522" cy="1181100"/>
          </a:xfrm>
        </p:spPr>
        <p:txBody>
          <a:bodyPr>
            <a:normAutofit/>
          </a:bodyPr>
          <a:lstStyle/>
          <a:p>
            <a:r>
              <a:rPr lang="en-US"/>
              <a:t>Assessing Linearity</a:t>
            </a:r>
          </a:p>
        </p:txBody>
      </p:sp>
      <p:sp>
        <p:nvSpPr>
          <p:cNvPr id="6155" name="Rectangle 6154">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0" name="Content Placeholder 6149">
            <a:extLst>
              <a:ext uri="{FF2B5EF4-FFF2-40B4-BE49-F238E27FC236}">
                <a16:creationId xmlns:a16="http://schemas.microsoft.com/office/drawing/2014/main" id="{889FBBE0-B4A2-FC99-320E-608425144FA8}"/>
              </a:ext>
            </a:extLst>
          </p:cNvPr>
          <p:cNvSpPr>
            <a:spLocks noGrp="1"/>
          </p:cNvSpPr>
          <p:nvPr>
            <p:ph idx="1"/>
          </p:nvPr>
        </p:nvSpPr>
        <p:spPr>
          <a:xfrm>
            <a:off x="952500" y="2285997"/>
            <a:ext cx="4191000" cy="3890965"/>
          </a:xfrm>
        </p:spPr>
        <p:txBody>
          <a:bodyPr>
            <a:normAutofit/>
          </a:bodyPr>
          <a:lstStyle/>
          <a:p>
            <a:r>
              <a:rPr lang="en-US"/>
              <a:t>First, we wanted to assess the assumptions of multiple linear regression for the data as a whole in multiple linear regression.</a:t>
            </a:r>
          </a:p>
          <a:p>
            <a:r>
              <a:rPr lang="en-US"/>
              <a:t>We accept the assumption of linearity since the values tend to follow a horizontal line.</a:t>
            </a:r>
          </a:p>
        </p:txBody>
      </p:sp>
      <p:pic>
        <p:nvPicPr>
          <p:cNvPr id="3" name="Picture 2">
            <a:extLst>
              <a:ext uri="{FF2B5EF4-FFF2-40B4-BE49-F238E27FC236}">
                <a16:creationId xmlns:a16="http://schemas.microsoft.com/office/drawing/2014/main" id="{5DDE9284-D5FA-A788-29A7-49C113C1460A}"/>
              </a:ext>
            </a:extLst>
          </p:cNvPr>
          <p:cNvPicPr>
            <a:picLocks noChangeAspect="1"/>
          </p:cNvPicPr>
          <p:nvPr/>
        </p:nvPicPr>
        <p:blipFill>
          <a:blip r:embed="rId3"/>
          <a:stretch>
            <a:fillRect/>
          </a:stretch>
        </p:blipFill>
        <p:spPr>
          <a:xfrm>
            <a:off x="5530850" y="1727200"/>
            <a:ext cx="6273800" cy="3746500"/>
          </a:xfrm>
          <a:prstGeom prst="rect">
            <a:avLst/>
          </a:prstGeom>
        </p:spPr>
      </p:pic>
    </p:spTree>
    <p:extLst>
      <p:ext uri="{BB962C8B-B14F-4D97-AF65-F5344CB8AC3E}">
        <p14:creationId xmlns:p14="http://schemas.microsoft.com/office/powerpoint/2010/main" val="645209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63F3ED-1D74-41B1-0106-2C4E0FF25B01}"/>
              </a:ext>
            </a:extLst>
          </p:cNvPr>
          <p:cNvSpPr>
            <a:spLocks noGrp="1"/>
          </p:cNvSpPr>
          <p:nvPr>
            <p:ph type="title"/>
          </p:nvPr>
        </p:nvSpPr>
        <p:spPr>
          <a:xfrm>
            <a:off x="952500" y="723900"/>
            <a:ext cx="4417522" cy="1181100"/>
          </a:xfrm>
        </p:spPr>
        <p:txBody>
          <a:bodyPr>
            <a:normAutofit/>
          </a:bodyPr>
          <a:lstStyle/>
          <a:p>
            <a:r>
              <a:rPr lang="en-US"/>
              <a:t>Assessing Normality</a:t>
            </a:r>
          </a:p>
        </p:txBody>
      </p:sp>
      <p:sp>
        <p:nvSpPr>
          <p:cNvPr id="7179" name="Rectangle 7178">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4" name="Content Placeholder 7173">
            <a:extLst>
              <a:ext uri="{FF2B5EF4-FFF2-40B4-BE49-F238E27FC236}">
                <a16:creationId xmlns:a16="http://schemas.microsoft.com/office/drawing/2014/main" id="{F47A4934-FD66-CE36-8032-08E9F7F570A0}"/>
              </a:ext>
            </a:extLst>
          </p:cNvPr>
          <p:cNvSpPr>
            <a:spLocks noGrp="1"/>
          </p:cNvSpPr>
          <p:nvPr>
            <p:ph idx="1"/>
          </p:nvPr>
        </p:nvSpPr>
        <p:spPr>
          <a:xfrm>
            <a:off x="952500" y="2285997"/>
            <a:ext cx="4191000" cy="3890965"/>
          </a:xfrm>
        </p:spPr>
        <p:txBody>
          <a:bodyPr>
            <a:normAutofit/>
          </a:bodyPr>
          <a:lstStyle/>
          <a:p>
            <a:r>
              <a:rPr lang="en-US"/>
              <a:t>We accept the assumption of normality since the values follow the line.</a:t>
            </a:r>
          </a:p>
        </p:txBody>
      </p:sp>
      <p:pic>
        <p:nvPicPr>
          <p:cNvPr id="3" name="Picture 2">
            <a:extLst>
              <a:ext uri="{FF2B5EF4-FFF2-40B4-BE49-F238E27FC236}">
                <a16:creationId xmlns:a16="http://schemas.microsoft.com/office/drawing/2014/main" id="{D66E6267-EE39-F7FD-EEC5-4E5BA77E1906}"/>
              </a:ext>
            </a:extLst>
          </p:cNvPr>
          <p:cNvPicPr>
            <a:picLocks noChangeAspect="1"/>
          </p:cNvPicPr>
          <p:nvPr/>
        </p:nvPicPr>
        <p:blipFill>
          <a:blip r:embed="rId2"/>
          <a:stretch>
            <a:fillRect/>
          </a:stretch>
        </p:blipFill>
        <p:spPr>
          <a:xfrm>
            <a:off x="5370022" y="1076999"/>
            <a:ext cx="6821977" cy="5491450"/>
          </a:xfrm>
          <a:prstGeom prst="rect">
            <a:avLst/>
          </a:prstGeom>
        </p:spPr>
      </p:pic>
    </p:spTree>
    <p:extLst>
      <p:ext uri="{BB962C8B-B14F-4D97-AF65-F5344CB8AC3E}">
        <p14:creationId xmlns:p14="http://schemas.microsoft.com/office/powerpoint/2010/main" val="3096718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FC5E95-FFB1-5F08-BD96-BAA969A74DB2}"/>
              </a:ext>
            </a:extLst>
          </p:cNvPr>
          <p:cNvSpPr>
            <a:spLocks noGrp="1"/>
          </p:cNvSpPr>
          <p:nvPr>
            <p:ph type="title"/>
          </p:nvPr>
        </p:nvSpPr>
        <p:spPr>
          <a:xfrm>
            <a:off x="952500" y="723900"/>
            <a:ext cx="4417522" cy="1181100"/>
          </a:xfrm>
        </p:spPr>
        <p:txBody>
          <a:bodyPr>
            <a:normAutofit/>
          </a:bodyPr>
          <a:lstStyle/>
          <a:p>
            <a:r>
              <a:rPr lang="en-US"/>
              <a:t>Assessing Homoscedasticity</a:t>
            </a:r>
          </a:p>
        </p:txBody>
      </p:sp>
      <p:sp>
        <p:nvSpPr>
          <p:cNvPr id="8201" name="Rectangle 8200">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ACDE5B-49F8-427F-5D14-B52757DD6725}"/>
              </a:ext>
            </a:extLst>
          </p:cNvPr>
          <p:cNvSpPr>
            <a:spLocks noGrp="1"/>
          </p:cNvSpPr>
          <p:nvPr>
            <p:ph idx="1"/>
          </p:nvPr>
        </p:nvSpPr>
        <p:spPr>
          <a:xfrm>
            <a:off x="952500" y="2285997"/>
            <a:ext cx="4191000" cy="3890965"/>
          </a:xfrm>
        </p:spPr>
        <p:txBody>
          <a:bodyPr>
            <a:normAutofit/>
          </a:bodyPr>
          <a:lstStyle/>
          <a:p>
            <a:r>
              <a:rPr lang="en-US"/>
              <a:t>We would reject the assumption of homoscedasticity since the values don’t follow the red line generally.</a:t>
            </a:r>
          </a:p>
        </p:txBody>
      </p:sp>
      <p:pic>
        <p:nvPicPr>
          <p:cNvPr id="4" name="Picture 3">
            <a:extLst>
              <a:ext uri="{FF2B5EF4-FFF2-40B4-BE49-F238E27FC236}">
                <a16:creationId xmlns:a16="http://schemas.microsoft.com/office/drawing/2014/main" id="{1A35F21E-ACAA-6A8C-6241-5DCB39B4FAC4}"/>
              </a:ext>
            </a:extLst>
          </p:cNvPr>
          <p:cNvPicPr>
            <a:picLocks noChangeAspect="1"/>
          </p:cNvPicPr>
          <p:nvPr/>
        </p:nvPicPr>
        <p:blipFill>
          <a:blip r:embed="rId2"/>
          <a:stretch>
            <a:fillRect/>
          </a:stretch>
        </p:blipFill>
        <p:spPr>
          <a:xfrm>
            <a:off x="5716588" y="1956059"/>
            <a:ext cx="6273800" cy="3746500"/>
          </a:xfrm>
          <a:prstGeom prst="rect">
            <a:avLst/>
          </a:prstGeom>
        </p:spPr>
      </p:pic>
    </p:spTree>
    <p:extLst>
      <p:ext uri="{BB962C8B-B14F-4D97-AF65-F5344CB8AC3E}">
        <p14:creationId xmlns:p14="http://schemas.microsoft.com/office/powerpoint/2010/main" val="2583385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5" name="Rectangle 9224">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024731-DD72-352B-D456-9A39467D3C0B}"/>
              </a:ext>
            </a:extLst>
          </p:cNvPr>
          <p:cNvSpPr>
            <a:spLocks noGrp="1"/>
          </p:cNvSpPr>
          <p:nvPr>
            <p:ph type="title"/>
          </p:nvPr>
        </p:nvSpPr>
        <p:spPr>
          <a:xfrm>
            <a:off x="952500" y="723900"/>
            <a:ext cx="4417522" cy="1181100"/>
          </a:xfrm>
        </p:spPr>
        <p:txBody>
          <a:bodyPr>
            <a:normAutofit/>
          </a:bodyPr>
          <a:lstStyle/>
          <a:p>
            <a:r>
              <a:rPr lang="en-US"/>
              <a:t>Assessing Leverage</a:t>
            </a:r>
          </a:p>
        </p:txBody>
      </p:sp>
      <p:sp>
        <p:nvSpPr>
          <p:cNvPr id="9227" name="Rectangle 9226">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2" name="Content Placeholder 9221">
            <a:extLst>
              <a:ext uri="{FF2B5EF4-FFF2-40B4-BE49-F238E27FC236}">
                <a16:creationId xmlns:a16="http://schemas.microsoft.com/office/drawing/2014/main" id="{5C8F3871-256C-54E7-06D3-8A82981F4973}"/>
              </a:ext>
            </a:extLst>
          </p:cNvPr>
          <p:cNvSpPr>
            <a:spLocks noGrp="1"/>
          </p:cNvSpPr>
          <p:nvPr>
            <p:ph idx="1"/>
          </p:nvPr>
        </p:nvSpPr>
        <p:spPr>
          <a:xfrm>
            <a:off x="952500" y="2285997"/>
            <a:ext cx="4191000" cy="3890965"/>
          </a:xfrm>
        </p:spPr>
        <p:txBody>
          <a:bodyPr>
            <a:normAutofit/>
          </a:bodyPr>
          <a:lstStyle/>
          <a:p>
            <a:r>
              <a:rPr lang="en-US"/>
              <a:t>We reject the assumption of leverage because there appears to be some values that are influential points.</a:t>
            </a:r>
          </a:p>
        </p:txBody>
      </p:sp>
      <p:pic>
        <p:nvPicPr>
          <p:cNvPr id="3" name="Picture 2">
            <a:extLst>
              <a:ext uri="{FF2B5EF4-FFF2-40B4-BE49-F238E27FC236}">
                <a16:creationId xmlns:a16="http://schemas.microsoft.com/office/drawing/2014/main" id="{CAB475FF-3953-18F9-2C07-AE2462BCDB08}"/>
              </a:ext>
            </a:extLst>
          </p:cNvPr>
          <p:cNvPicPr>
            <a:picLocks noChangeAspect="1"/>
          </p:cNvPicPr>
          <p:nvPr/>
        </p:nvPicPr>
        <p:blipFill>
          <a:blip r:embed="rId2"/>
          <a:stretch>
            <a:fillRect/>
          </a:stretch>
        </p:blipFill>
        <p:spPr>
          <a:xfrm>
            <a:off x="5213349" y="1344742"/>
            <a:ext cx="6978649" cy="5222874"/>
          </a:xfrm>
          <a:prstGeom prst="rect">
            <a:avLst/>
          </a:prstGeom>
        </p:spPr>
      </p:pic>
    </p:spTree>
    <p:extLst>
      <p:ext uri="{BB962C8B-B14F-4D97-AF65-F5344CB8AC3E}">
        <p14:creationId xmlns:p14="http://schemas.microsoft.com/office/powerpoint/2010/main" val="1163140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9" name="Rectangle 10248">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CA249E-638F-6225-BBA2-1C4074E701A8}"/>
              </a:ext>
            </a:extLst>
          </p:cNvPr>
          <p:cNvSpPr>
            <a:spLocks noGrp="1"/>
          </p:cNvSpPr>
          <p:nvPr>
            <p:ph type="title"/>
          </p:nvPr>
        </p:nvSpPr>
        <p:spPr>
          <a:xfrm>
            <a:off x="952500" y="723900"/>
            <a:ext cx="4417522" cy="1181100"/>
          </a:xfrm>
        </p:spPr>
        <p:txBody>
          <a:bodyPr>
            <a:normAutofit/>
          </a:bodyPr>
          <a:lstStyle/>
          <a:p>
            <a:r>
              <a:rPr lang="en-US" sz="2600"/>
              <a:t>Baseline Multiple linear regression</a:t>
            </a:r>
            <a:endParaRPr lang="en-US"/>
          </a:p>
        </p:txBody>
      </p:sp>
      <p:sp>
        <p:nvSpPr>
          <p:cNvPr id="10251" name="Rectangle 10250">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6" name="Content Placeholder 10245">
            <a:extLst>
              <a:ext uri="{FF2B5EF4-FFF2-40B4-BE49-F238E27FC236}">
                <a16:creationId xmlns:a16="http://schemas.microsoft.com/office/drawing/2014/main" id="{EF298BEE-0AC9-6F81-3E1A-F786F807F5AF}"/>
              </a:ext>
            </a:extLst>
          </p:cNvPr>
          <p:cNvSpPr>
            <a:spLocks noGrp="1"/>
          </p:cNvSpPr>
          <p:nvPr>
            <p:ph idx="1"/>
          </p:nvPr>
        </p:nvSpPr>
        <p:spPr>
          <a:xfrm>
            <a:off x="952500" y="2285997"/>
            <a:ext cx="4191000" cy="3890965"/>
          </a:xfrm>
        </p:spPr>
        <p:txBody>
          <a:bodyPr vert="horz" lIns="91440" tIns="45720" rIns="91440" bIns="45720" rtlCol="0" anchor="t">
            <a:normAutofit/>
          </a:bodyPr>
          <a:lstStyle/>
          <a:p>
            <a:r>
              <a:rPr lang="en-US"/>
              <a:t>Drop all of the columns which had </a:t>
            </a:r>
            <a:r>
              <a:rPr lang="en-US" err="1"/>
              <a:t>na</a:t>
            </a:r>
            <a:r>
              <a:rPr lang="en-US"/>
              <a:t> values (Hepatitis B, GDP, Population, Thinness 5-9, Thinness 10-19, Income Composition of Resources, Schooling)</a:t>
            </a:r>
          </a:p>
          <a:p>
            <a:r>
              <a:rPr lang="en-US"/>
              <a:t>R^2 is 0.758 </a:t>
            </a:r>
          </a:p>
          <a:p>
            <a:r>
              <a:rPr lang="en-US"/>
              <a:t>High p-values for some variables</a:t>
            </a:r>
          </a:p>
          <a:p>
            <a:r>
              <a:rPr lang="en-US"/>
              <a:t>We standardized predictor variables for easier computation.</a:t>
            </a:r>
          </a:p>
        </p:txBody>
      </p:sp>
      <p:pic>
        <p:nvPicPr>
          <p:cNvPr id="5" name="Picture 4" descr="A screenshot of a computer screen&#10;&#10;Description automatically generated">
            <a:extLst>
              <a:ext uri="{FF2B5EF4-FFF2-40B4-BE49-F238E27FC236}">
                <a16:creationId xmlns:a16="http://schemas.microsoft.com/office/drawing/2014/main" id="{2EE0C820-B39C-8683-AE44-59B8252477BC}"/>
              </a:ext>
            </a:extLst>
          </p:cNvPr>
          <p:cNvPicPr>
            <a:picLocks noChangeAspect="1"/>
          </p:cNvPicPr>
          <p:nvPr/>
        </p:nvPicPr>
        <p:blipFill>
          <a:blip r:embed="rId3"/>
          <a:stretch>
            <a:fillRect/>
          </a:stretch>
        </p:blipFill>
        <p:spPr>
          <a:xfrm>
            <a:off x="5490054" y="725055"/>
            <a:ext cx="6553589" cy="5492557"/>
          </a:xfrm>
          <a:prstGeom prst="rect">
            <a:avLst/>
          </a:prstGeom>
        </p:spPr>
      </p:pic>
    </p:spTree>
    <p:extLst>
      <p:ext uri="{BB962C8B-B14F-4D97-AF65-F5344CB8AC3E}">
        <p14:creationId xmlns:p14="http://schemas.microsoft.com/office/powerpoint/2010/main" val="2510593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F4F6-82D2-39C3-7AE7-FF4B2A4D1436}"/>
              </a:ext>
            </a:extLst>
          </p:cNvPr>
          <p:cNvSpPr>
            <a:spLocks noGrp="1"/>
          </p:cNvSpPr>
          <p:nvPr>
            <p:ph type="title"/>
          </p:nvPr>
        </p:nvSpPr>
        <p:spPr/>
        <p:txBody>
          <a:bodyPr/>
          <a:lstStyle/>
          <a:p>
            <a:r>
              <a:rPr lang="en-US"/>
              <a:t>Dimension reduction</a:t>
            </a:r>
          </a:p>
        </p:txBody>
      </p:sp>
      <p:pic>
        <p:nvPicPr>
          <p:cNvPr id="7" name="Content Placeholder 6" descr="A table of heatmap for explanatory variables&#10;&#10;Description automatically generated">
            <a:extLst>
              <a:ext uri="{FF2B5EF4-FFF2-40B4-BE49-F238E27FC236}">
                <a16:creationId xmlns:a16="http://schemas.microsoft.com/office/drawing/2014/main" id="{54EF25BA-0C38-2B80-0A43-462565DBB63B}"/>
              </a:ext>
            </a:extLst>
          </p:cNvPr>
          <p:cNvPicPr>
            <a:picLocks noGrp="1" noChangeAspect="1"/>
          </p:cNvPicPr>
          <p:nvPr>
            <p:ph idx="1"/>
          </p:nvPr>
        </p:nvPicPr>
        <p:blipFill>
          <a:blip r:embed="rId2"/>
          <a:stretch>
            <a:fillRect/>
          </a:stretch>
        </p:blipFill>
        <p:spPr>
          <a:xfrm>
            <a:off x="6636582" y="2174079"/>
            <a:ext cx="4599201" cy="4114800"/>
          </a:xfrm>
        </p:spPr>
      </p:pic>
      <p:sp>
        <p:nvSpPr>
          <p:cNvPr id="8" name="TextBox 7">
            <a:extLst>
              <a:ext uri="{FF2B5EF4-FFF2-40B4-BE49-F238E27FC236}">
                <a16:creationId xmlns:a16="http://schemas.microsoft.com/office/drawing/2014/main" id="{F71D607F-0618-035F-C8F3-0D5EF40DC77B}"/>
              </a:ext>
            </a:extLst>
          </p:cNvPr>
          <p:cNvSpPr txBox="1"/>
          <p:nvPr/>
        </p:nvSpPr>
        <p:spPr>
          <a:xfrm>
            <a:off x="800484" y="2232120"/>
            <a:ext cx="526472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Some higher correlations</a:t>
            </a:r>
          </a:p>
          <a:p>
            <a:r>
              <a:rPr lang="en-US" dirty="0">
                <a:ea typeface="+mn-lt"/>
                <a:cs typeface="+mn-lt"/>
              </a:rPr>
              <a:t>- under-five deaths and infant deaths (0.99)</a:t>
            </a:r>
            <a:endParaRPr lang="en-US" dirty="0"/>
          </a:p>
          <a:p>
            <a:r>
              <a:rPr lang="en-US" dirty="0">
                <a:ea typeface="+mn-lt"/>
                <a:cs typeface="+mn-lt"/>
              </a:rPr>
              <a:t>- </a:t>
            </a:r>
            <a:r>
              <a:rPr lang="en-US" dirty="0" err="1">
                <a:ea typeface="+mn-lt"/>
                <a:cs typeface="+mn-lt"/>
              </a:rPr>
              <a:t>Diptheria</a:t>
            </a:r>
            <a:r>
              <a:rPr lang="en-US" dirty="0">
                <a:ea typeface="+mn-lt"/>
                <a:cs typeface="+mn-lt"/>
              </a:rPr>
              <a:t> and hepatitis B (0.92)</a:t>
            </a:r>
            <a:endParaRPr lang="en-US" dirty="0"/>
          </a:p>
          <a:p>
            <a:r>
              <a:rPr lang="en-US" dirty="0">
                <a:ea typeface="+mn-lt"/>
                <a:cs typeface="+mn-lt"/>
              </a:rPr>
              <a:t>- measles and infant deaths (0.8)</a:t>
            </a:r>
            <a:endParaRPr lang="en-US" dirty="0"/>
          </a:p>
          <a:p>
            <a:r>
              <a:rPr lang="en-US" dirty="0">
                <a:ea typeface="+mn-lt"/>
                <a:cs typeface="+mn-lt"/>
              </a:rPr>
              <a:t>- schooling and income composition of resources (0.92)</a:t>
            </a:r>
            <a:endParaRPr lang="en-US" dirty="0"/>
          </a:p>
          <a:p>
            <a:r>
              <a:rPr lang="en-US" dirty="0">
                <a:ea typeface="+mn-lt"/>
                <a:cs typeface="+mn-lt"/>
              </a:rPr>
              <a:t>- thinness 5-9 and thinness 10-19 (0.97)</a:t>
            </a:r>
            <a:endParaRPr lang="en-US" dirty="0"/>
          </a:p>
          <a:p>
            <a:pPr algn="l"/>
            <a:endParaRPr lang="en-US" dirty="0"/>
          </a:p>
          <a:p>
            <a:r>
              <a:rPr lang="en-US" dirty="0"/>
              <a:t>Remove infant deaths</a:t>
            </a:r>
          </a:p>
        </p:txBody>
      </p:sp>
    </p:spTree>
    <p:extLst>
      <p:ext uri="{BB962C8B-B14F-4D97-AF65-F5344CB8AC3E}">
        <p14:creationId xmlns:p14="http://schemas.microsoft.com/office/powerpoint/2010/main" val="1139628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93EE2-921B-5A03-394A-AD7A30E6EC95}"/>
              </a:ext>
            </a:extLst>
          </p:cNvPr>
          <p:cNvSpPr>
            <a:spLocks noGrp="1"/>
          </p:cNvSpPr>
          <p:nvPr>
            <p:ph type="title"/>
          </p:nvPr>
        </p:nvSpPr>
        <p:spPr/>
        <p:txBody>
          <a:bodyPr/>
          <a:lstStyle/>
          <a:p>
            <a:r>
              <a:rPr lang="en-US"/>
              <a:t>Combining variables</a:t>
            </a:r>
          </a:p>
        </p:txBody>
      </p:sp>
      <p:sp>
        <p:nvSpPr>
          <p:cNvPr id="3" name="Content Placeholder 2">
            <a:extLst>
              <a:ext uri="{FF2B5EF4-FFF2-40B4-BE49-F238E27FC236}">
                <a16:creationId xmlns:a16="http://schemas.microsoft.com/office/drawing/2014/main" id="{AA10D7F3-4E9F-EBA8-8424-97C20C3D7B17}"/>
              </a:ext>
            </a:extLst>
          </p:cNvPr>
          <p:cNvSpPr>
            <a:spLocks noGrp="1"/>
          </p:cNvSpPr>
          <p:nvPr>
            <p:ph idx="1"/>
          </p:nvPr>
        </p:nvSpPr>
        <p:spPr>
          <a:xfrm>
            <a:off x="952500" y="2285997"/>
            <a:ext cx="5483352" cy="3890965"/>
          </a:xfrm>
        </p:spPr>
        <p:txBody>
          <a:bodyPr vert="horz" lIns="91440" tIns="45720" rIns="91440" bIns="45720" rtlCol="0" anchor="t">
            <a:normAutofit fontScale="85000" lnSpcReduction="10000"/>
          </a:bodyPr>
          <a:lstStyle/>
          <a:p>
            <a:pPr marL="0" indent="0">
              <a:buNone/>
            </a:pPr>
            <a:r>
              <a:rPr lang="en-US" dirty="0"/>
              <a:t>Vaccine Variables - </a:t>
            </a:r>
            <a:r>
              <a:rPr lang="en-US" dirty="0">
                <a:ea typeface="+mn-lt"/>
                <a:cs typeface="+mn-lt"/>
              </a:rPr>
              <a:t>Hepatitis </a:t>
            </a:r>
            <a:r>
              <a:rPr lang="en-US" dirty="0" err="1">
                <a:ea typeface="+mn-lt"/>
                <a:cs typeface="+mn-lt"/>
              </a:rPr>
              <a:t>B,Diphtheria,Polio</a:t>
            </a:r>
            <a:endParaRPr lang="en-US" dirty="0"/>
          </a:p>
          <a:p>
            <a:pPr marL="0" indent="0">
              <a:buNone/>
            </a:pPr>
            <a:endParaRPr lang="en-US" dirty="0"/>
          </a:p>
          <a:p>
            <a:pPr marL="0" indent="0">
              <a:buNone/>
            </a:pPr>
            <a:r>
              <a:rPr lang="en-US" dirty="0"/>
              <a:t>Infection Variables – HIV/AIDS, Measles</a:t>
            </a:r>
          </a:p>
          <a:p>
            <a:pPr marL="0" indent="0">
              <a:buNone/>
            </a:pPr>
            <a:endParaRPr lang="en-US" dirty="0"/>
          </a:p>
          <a:p>
            <a:pPr marL="0" indent="0">
              <a:buNone/>
            </a:pPr>
            <a:r>
              <a:rPr lang="en-US" dirty="0"/>
              <a:t>Thinness 5-19 – Thinness 5-9, Thinness 10-19</a:t>
            </a:r>
          </a:p>
          <a:p>
            <a:pPr marL="0" indent="0">
              <a:buNone/>
            </a:pPr>
            <a:endParaRPr lang="en-US" dirty="0"/>
          </a:p>
          <a:p>
            <a:pPr marL="0" indent="0">
              <a:buNone/>
            </a:pPr>
            <a:r>
              <a:rPr lang="en-US" dirty="0"/>
              <a:t>Drop the above columns in place for their averaged values.</a:t>
            </a:r>
          </a:p>
          <a:p>
            <a:pPr marL="0" indent="0">
              <a:buNone/>
            </a:pPr>
            <a:endParaRPr lang="en-US" dirty="0"/>
          </a:p>
          <a:p>
            <a:pPr marL="0" indent="0">
              <a:buNone/>
            </a:pPr>
            <a:r>
              <a:rPr lang="en-US" dirty="0"/>
              <a:t>The new heatmap has lower correlations between variables</a:t>
            </a:r>
          </a:p>
        </p:txBody>
      </p:sp>
      <p:pic>
        <p:nvPicPr>
          <p:cNvPr id="4" name="Picture 3" descr="A chart with red and blue squares&#10;&#10;Description automatically generated">
            <a:extLst>
              <a:ext uri="{FF2B5EF4-FFF2-40B4-BE49-F238E27FC236}">
                <a16:creationId xmlns:a16="http://schemas.microsoft.com/office/drawing/2014/main" id="{E2C0E108-E012-F3BC-6148-C8168489FACB}"/>
              </a:ext>
            </a:extLst>
          </p:cNvPr>
          <p:cNvPicPr>
            <a:picLocks noChangeAspect="1"/>
          </p:cNvPicPr>
          <p:nvPr/>
        </p:nvPicPr>
        <p:blipFill>
          <a:blip r:embed="rId2"/>
          <a:stretch>
            <a:fillRect/>
          </a:stretch>
        </p:blipFill>
        <p:spPr>
          <a:xfrm>
            <a:off x="6435968" y="859536"/>
            <a:ext cx="5489217" cy="4913376"/>
          </a:xfrm>
          <a:prstGeom prst="rect">
            <a:avLst/>
          </a:prstGeom>
        </p:spPr>
      </p:pic>
    </p:spTree>
    <p:extLst>
      <p:ext uri="{BB962C8B-B14F-4D97-AF65-F5344CB8AC3E}">
        <p14:creationId xmlns:p14="http://schemas.microsoft.com/office/powerpoint/2010/main" val="2915767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AC82B-19B5-3BA3-1572-6F72DCEA45A5}"/>
              </a:ext>
            </a:extLst>
          </p:cNvPr>
          <p:cNvSpPr>
            <a:spLocks noGrp="1"/>
          </p:cNvSpPr>
          <p:nvPr>
            <p:ph type="title"/>
          </p:nvPr>
        </p:nvSpPr>
        <p:spPr/>
        <p:txBody>
          <a:bodyPr/>
          <a:lstStyle/>
          <a:p>
            <a:r>
              <a:rPr lang="en-US"/>
              <a:t>Multiple Linear Regression  - Variable Reduced</a:t>
            </a:r>
          </a:p>
        </p:txBody>
      </p:sp>
      <p:sp>
        <p:nvSpPr>
          <p:cNvPr id="3" name="Content Placeholder 2">
            <a:extLst>
              <a:ext uri="{FF2B5EF4-FFF2-40B4-BE49-F238E27FC236}">
                <a16:creationId xmlns:a16="http://schemas.microsoft.com/office/drawing/2014/main" id="{9CE526F4-4120-E1F7-90A2-FB5652499A6F}"/>
              </a:ext>
            </a:extLst>
          </p:cNvPr>
          <p:cNvSpPr>
            <a:spLocks noGrp="1"/>
          </p:cNvSpPr>
          <p:nvPr>
            <p:ph idx="1"/>
          </p:nvPr>
        </p:nvSpPr>
        <p:spPr>
          <a:xfrm>
            <a:off x="952500" y="2285997"/>
            <a:ext cx="5145425" cy="3890965"/>
          </a:xfrm>
        </p:spPr>
        <p:txBody>
          <a:bodyPr vert="horz" lIns="91440" tIns="45720" rIns="91440" bIns="45720" rtlCol="0" anchor="t">
            <a:normAutofit/>
          </a:bodyPr>
          <a:lstStyle/>
          <a:p>
            <a:r>
              <a:rPr lang="en-US"/>
              <a:t>Remove the rows with NA values to train the model (41 countries out of 183)</a:t>
            </a:r>
          </a:p>
          <a:p>
            <a:endParaRPr lang="en-US"/>
          </a:p>
          <a:p>
            <a:r>
              <a:rPr lang="en-US"/>
              <a:t>R^2 of 0.907</a:t>
            </a:r>
          </a:p>
          <a:p>
            <a:endParaRPr lang="en-US"/>
          </a:p>
          <a:p>
            <a:r>
              <a:rPr lang="en-US"/>
              <a:t>High p-values of GDP, Infection Rates, Population, Schooling, Thinness 5-19, is developed, under-five deaths</a:t>
            </a:r>
          </a:p>
        </p:txBody>
      </p:sp>
      <p:pic>
        <p:nvPicPr>
          <p:cNvPr id="6" name="Picture 5" descr="A screenshot of a computer screen&#10;&#10;Description automatically generated">
            <a:extLst>
              <a:ext uri="{FF2B5EF4-FFF2-40B4-BE49-F238E27FC236}">
                <a16:creationId xmlns:a16="http://schemas.microsoft.com/office/drawing/2014/main" id="{19003031-B8AC-A3E2-A89B-3CD5577EDCFF}"/>
              </a:ext>
            </a:extLst>
          </p:cNvPr>
          <p:cNvPicPr>
            <a:picLocks noChangeAspect="1"/>
          </p:cNvPicPr>
          <p:nvPr/>
        </p:nvPicPr>
        <p:blipFill>
          <a:blip r:embed="rId2"/>
          <a:stretch>
            <a:fillRect/>
          </a:stretch>
        </p:blipFill>
        <p:spPr>
          <a:xfrm>
            <a:off x="6400652" y="2064327"/>
            <a:ext cx="5317365" cy="4114800"/>
          </a:xfrm>
          <a:prstGeom prst="rect">
            <a:avLst/>
          </a:prstGeom>
        </p:spPr>
      </p:pic>
    </p:spTree>
    <p:extLst>
      <p:ext uri="{BB962C8B-B14F-4D97-AF65-F5344CB8AC3E}">
        <p14:creationId xmlns:p14="http://schemas.microsoft.com/office/powerpoint/2010/main" val="2567803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A2C5-9936-E977-DADA-61C822587994}"/>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D354F9F6-61BA-7E7E-050A-5A0E66836BE1}"/>
              </a:ext>
            </a:extLst>
          </p:cNvPr>
          <p:cNvSpPr>
            <a:spLocks noGrp="1"/>
          </p:cNvSpPr>
          <p:nvPr>
            <p:ph idx="1"/>
          </p:nvPr>
        </p:nvSpPr>
        <p:spPr/>
        <p:txBody>
          <a:bodyPr/>
          <a:lstStyle/>
          <a:p>
            <a:r>
              <a:rPr lang="en-US"/>
              <a:t>Introduction Question</a:t>
            </a:r>
          </a:p>
          <a:p>
            <a:r>
              <a:rPr lang="en-US"/>
              <a:t>EDA</a:t>
            </a:r>
          </a:p>
          <a:p>
            <a:r>
              <a:rPr lang="en-US"/>
              <a:t>Hypothesis Testing</a:t>
            </a:r>
          </a:p>
          <a:p>
            <a:pPr lvl="1"/>
            <a:r>
              <a:rPr lang="en-US"/>
              <a:t>Multiple Linear Regression 2015</a:t>
            </a:r>
          </a:p>
          <a:p>
            <a:pPr lvl="1"/>
            <a:r>
              <a:rPr lang="en-US"/>
              <a:t>Multiple Linear Regression 2000-2015</a:t>
            </a:r>
          </a:p>
          <a:p>
            <a:pPr lvl="1"/>
            <a:r>
              <a:rPr lang="en-US"/>
              <a:t>ANOVA of Continents</a:t>
            </a:r>
          </a:p>
          <a:p>
            <a:r>
              <a:rPr lang="en-US"/>
              <a:t>Non-Parametric Test</a:t>
            </a:r>
          </a:p>
          <a:p>
            <a:r>
              <a:rPr lang="en-US"/>
              <a:t>Conclusion</a:t>
            </a:r>
          </a:p>
        </p:txBody>
      </p:sp>
    </p:spTree>
    <p:extLst>
      <p:ext uri="{BB962C8B-B14F-4D97-AF65-F5344CB8AC3E}">
        <p14:creationId xmlns:p14="http://schemas.microsoft.com/office/powerpoint/2010/main" val="3356580729"/>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0D827-690E-4311-D1B9-B600693DD8E1}"/>
              </a:ext>
            </a:extLst>
          </p:cNvPr>
          <p:cNvSpPr>
            <a:spLocks noGrp="1"/>
          </p:cNvSpPr>
          <p:nvPr>
            <p:ph type="title"/>
          </p:nvPr>
        </p:nvSpPr>
        <p:spPr/>
        <p:txBody>
          <a:bodyPr/>
          <a:lstStyle/>
          <a:p>
            <a:r>
              <a:rPr lang="en-US"/>
              <a:t>Multiple Linear Regression Simplified</a:t>
            </a:r>
          </a:p>
        </p:txBody>
      </p:sp>
      <p:sp>
        <p:nvSpPr>
          <p:cNvPr id="3" name="Content Placeholder 2">
            <a:extLst>
              <a:ext uri="{FF2B5EF4-FFF2-40B4-BE49-F238E27FC236}">
                <a16:creationId xmlns:a16="http://schemas.microsoft.com/office/drawing/2014/main" id="{B3FD9CE1-687B-D48C-1B96-A1642843487C}"/>
              </a:ext>
            </a:extLst>
          </p:cNvPr>
          <p:cNvSpPr>
            <a:spLocks noGrp="1"/>
          </p:cNvSpPr>
          <p:nvPr>
            <p:ph idx="1"/>
          </p:nvPr>
        </p:nvSpPr>
        <p:spPr>
          <a:xfrm>
            <a:off x="952500" y="2285997"/>
            <a:ext cx="5003800" cy="2914477"/>
          </a:xfrm>
        </p:spPr>
        <p:txBody>
          <a:bodyPr vert="horz" lIns="91440" tIns="45720" rIns="91440" bIns="45720" rtlCol="0" anchor="t">
            <a:normAutofit/>
          </a:bodyPr>
          <a:lstStyle/>
          <a:p>
            <a:r>
              <a:rPr lang="en-US"/>
              <a:t>R^2 of 0.869</a:t>
            </a:r>
          </a:p>
          <a:p>
            <a:endParaRPr lang="en-US"/>
          </a:p>
          <a:p>
            <a:r>
              <a:rPr lang="en-US"/>
              <a:t>Three variables – adult mortality, income composition of resources, vaccination rates</a:t>
            </a:r>
          </a:p>
          <a:p>
            <a:endParaRPr lang="en-US"/>
          </a:p>
          <a:p>
            <a:r>
              <a:rPr lang="en-US"/>
              <a:t>This was our chosen final model.</a:t>
            </a:r>
          </a:p>
        </p:txBody>
      </p:sp>
      <p:pic>
        <p:nvPicPr>
          <p:cNvPr id="6" name="Picture 5" descr="A screenshot of a computer screen&#10;&#10;Description automatically generated">
            <a:extLst>
              <a:ext uri="{FF2B5EF4-FFF2-40B4-BE49-F238E27FC236}">
                <a16:creationId xmlns:a16="http://schemas.microsoft.com/office/drawing/2014/main" id="{03F8063A-9403-66CF-ED27-C7AC17854046}"/>
              </a:ext>
            </a:extLst>
          </p:cNvPr>
          <p:cNvPicPr>
            <a:picLocks noChangeAspect="1"/>
          </p:cNvPicPr>
          <p:nvPr/>
        </p:nvPicPr>
        <p:blipFill>
          <a:blip r:embed="rId2"/>
          <a:stretch>
            <a:fillRect/>
          </a:stretch>
        </p:blipFill>
        <p:spPr>
          <a:xfrm>
            <a:off x="5740400" y="2283832"/>
            <a:ext cx="6096000" cy="3667580"/>
          </a:xfrm>
          <a:prstGeom prst="rect">
            <a:avLst/>
          </a:prstGeom>
        </p:spPr>
      </p:pic>
      <p:sp>
        <p:nvSpPr>
          <p:cNvPr id="8" name="TextBox 7">
            <a:extLst>
              <a:ext uri="{FF2B5EF4-FFF2-40B4-BE49-F238E27FC236}">
                <a16:creationId xmlns:a16="http://schemas.microsoft.com/office/drawing/2014/main" id="{1D08D328-B7A4-8697-4737-1B58E42D3D3A}"/>
              </a:ext>
            </a:extLst>
          </p:cNvPr>
          <p:cNvSpPr txBox="1"/>
          <p:nvPr/>
        </p:nvSpPr>
        <p:spPr>
          <a:xfrm>
            <a:off x="456597" y="6080821"/>
            <a:ext cx="115220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rade Gothic Next Light"/>
              </a:rPr>
              <a:t>Life Expectancy = 47</a:t>
            </a:r>
            <a:r>
              <a:rPr lang="en-US" sz="1800" baseline="0">
                <a:latin typeface="Trade Gothic Next Light"/>
              </a:rPr>
              <a:t> – 20.1265 (Adult Mortality</a:t>
            </a:r>
            <a:r>
              <a:rPr lang="en-US">
                <a:latin typeface="Trade Gothic Next Light"/>
              </a:rPr>
              <a:t>) + 34 (Income Composition of Resources) + 47 (Vaccination Rates)</a:t>
            </a:r>
            <a:endParaRPr lang="en-US"/>
          </a:p>
        </p:txBody>
      </p:sp>
    </p:spTree>
    <p:extLst>
      <p:ext uri="{BB962C8B-B14F-4D97-AF65-F5344CB8AC3E}">
        <p14:creationId xmlns:p14="http://schemas.microsoft.com/office/powerpoint/2010/main" val="1720457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AD064D-86F0-42ED-B520-99689857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D745D-689B-43E5-1B35-D5529E8A434A}"/>
              </a:ext>
            </a:extLst>
          </p:cNvPr>
          <p:cNvSpPr>
            <a:spLocks noGrp="1"/>
          </p:cNvSpPr>
          <p:nvPr>
            <p:ph type="title"/>
          </p:nvPr>
        </p:nvSpPr>
        <p:spPr>
          <a:xfrm>
            <a:off x="952500" y="812042"/>
            <a:ext cx="4264686" cy="1092958"/>
          </a:xfrm>
        </p:spPr>
        <p:txBody>
          <a:bodyPr>
            <a:normAutofit/>
          </a:bodyPr>
          <a:lstStyle/>
          <a:p>
            <a:r>
              <a:rPr lang="en-US"/>
              <a:t>Residuals </a:t>
            </a:r>
            <a:r>
              <a:rPr lang="en-US" err="1"/>
              <a:t>PLot</a:t>
            </a:r>
            <a:endParaRPr lang="en-US"/>
          </a:p>
        </p:txBody>
      </p:sp>
      <p:sp>
        <p:nvSpPr>
          <p:cNvPr id="11" name="Rectangle 10">
            <a:extLst>
              <a:ext uri="{FF2B5EF4-FFF2-40B4-BE49-F238E27FC236}">
                <a16:creationId xmlns:a16="http://schemas.microsoft.com/office/drawing/2014/main" id="{17A4D85E-F98A-F670-16C3-7B2B0DA3A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17781"/>
            <a:ext cx="6096000" cy="364021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9AFC86-60D2-BBED-171A-F37372842144}"/>
              </a:ext>
            </a:extLst>
          </p:cNvPr>
          <p:cNvSpPr>
            <a:spLocks noGrp="1"/>
          </p:cNvSpPr>
          <p:nvPr>
            <p:ph idx="1"/>
          </p:nvPr>
        </p:nvSpPr>
        <p:spPr>
          <a:xfrm>
            <a:off x="952500" y="2285997"/>
            <a:ext cx="4191000" cy="3890965"/>
          </a:xfrm>
        </p:spPr>
        <p:txBody>
          <a:bodyPr>
            <a:normAutofit/>
          </a:bodyPr>
          <a:lstStyle/>
          <a:p>
            <a:r>
              <a:rPr lang="en-US"/>
              <a:t>We see generally the values are very well predicted.</a:t>
            </a:r>
          </a:p>
          <a:p>
            <a:r>
              <a:rPr lang="en-US"/>
              <a:t>There are some heavier prediction errors.</a:t>
            </a:r>
          </a:p>
          <a:p>
            <a:endParaRPr lang="en-US"/>
          </a:p>
        </p:txBody>
      </p:sp>
      <p:pic>
        <p:nvPicPr>
          <p:cNvPr id="4" name="Picture 3">
            <a:extLst>
              <a:ext uri="{FF2B5EF4-FFF2-40B4-BE49-F238E27FC236}">
                <a16:creationId xmlns:a16="http://schemas.microsoft.com/office/drawing/2014/main" id="{A36279D0-D50F-C7E0-FC88-458C3E989D0C}"/>
              </a:ext>
            </a:extLst>
          </p:cNvPr>
          <p:cNvPicPr>
            <a:picLocks noChangeAspect="1"/>
          </p:cNvPicPr>
          <p:nvPr/>
        </p:nvPicPr>
        <p:blipFill>
          <a:blip r:embed="rId2"/>
          <a:srcRect l="4677"/>
          <a:stretch/>
        </p:blipFill>
        <p:spPr>
          <a:xfrm>
            <a:off x="6096000" y="10"/>
            <a:ext cx="6095999" cy="6857990"/>
          </a:xfrm>
          <a:prstGeom prst="rect">
            <a:avLst/>
          </a:prstGeom>
        </p:spPr>
      </p:pic>
    </p:spTree>
    <p:extLst>
      <p:ext uri="{BB962C8B-B14F-4D97-AF65-F5344CB8AC3E}">
        <p14:creationId xmlns:p14="http://schemas.microsoft.com/office/powerpoint/2010/main" val="644054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3" name="Rectangle 11272">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D68582-CA0D-E8D9-0E11-A19DFB6A1A6A}"/>
              </a:ext>
            </a:extLst>
          </p:cNvPr>
          <p:cNvSpPr>
            <a:spLocks noGrp="1"/>
          </p:cNvSpPr>
          <p:nvPr>
            <p:ph type="title"/>
          </p:nvPr>
        </p:nvSpPr>
        <p:spPr>
          <a:xfrm>
            <a:off x="952500" y="723900"/>
            <a:ext cx="4417522" cy="1181100"/>
          </a:xfrm>
        </p:spPr>
        <p:txBody>
          <a:bodyPr>
            <a:normAutofit/>
          </a:bodyPr>
          <a:lstStyle/>
          <a:p>
            <a:pPr>
              <a:lnSpc>
                <a:spcPct val="110000"/>
              </a:lnSpc>
            </a:pPr>
            <a:r>
              <a:rPr lang="en-US" sz="2200"/>
              <a:t>Multiple Linear Regression 2000-2015</a:t>
            </a:r>
          </a:p>
        </p:txBody>
      </p:sp>
      <p:sp>
        <p:nvSpPr>
          <p:cNvPr id="11275" name="Rectangle 11274">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0" name="Content Placeholder 11269">
            <a:extLst>
              <a:ext uri="{FF2B5EF4-FFF2-40B4-BE49-F238E27FC236}">
                <a16:creationId xmlns:a16="http://schemas.microsoft.com/office/drawing/2014/main" id="{A907A11A-483B-4CD6-512E-3D9B87F84BE0}"/>
              </a:ext>
            </a:extLst>
          </p:cNvPr>
          <p:cNvSpPr>
            <a:spLocks noGrp="1"/>
          </p:cNvSpPr>
          <p:nvPr>
            <p:ph idx="1"/>
          </p:nvPr>
        </p:nvSpPr>
        <p:spPr>
          <a:xfrm>
            <a:off x="952500" y="2285997"/>
            <a:ext cx="4191000" cy="3890965"/>
          </a:xfrm>
        </p:spPr>
        <p:txBody>
          <a:bodyPr>
            <a:normAutofit/>
          </a:bodyPr>
          <a:lstStyle/>
          <a:p>
            <a:r>
              <a:rPr lang="en-US"/>
              <a:t>All the predictors that were focused on here were noted to be statistically significant in relationship to life expectancy.</a:t>
            </a:r>
          </a:p>
          <a:p>
            <a:r>
              <a:rPr lang="en-US"/>
              <a:t>R^2 value performed at 0.8 accuracy.</a:t>
            </a:r>
          </a:p>
          <a:p>
            <a:endParaRPr lang="en-US"/>
          </a:p>
          <a:p>
            <a:endParaRPr lang="en-US"/>
          </a:p>
        </p:txBody>
      </p:sp>
      <p:pic>
        <p:nvPicPr>
          <p:cNvPr id="11266" name="Picture 2">
            <a:extLst>
              <a:ext uri="{FF2B5EF4-FFF2-40B4-BE49-F238E27FC236}">
                <a16:creationId xmlns:a16="http://schemas.microsoft.com/office/drawing/2014/main" id="{93B93298-F444-9645-3983-680E3954B68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2521" y="1369023"/>
            <a:ext cx="4708521" cy="4119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260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21" name="Rectangle 13320">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1FE63E-59E7-4A19-1128-7F828559AD49}"/>
              </a:ext>
            </a:extLst>
          </p:cNvPr>
          <p:cNvSpPr>
            <a:spLocks noGrp="1"/>
          </p:cNvSpPr>
          <p:nvPr>
            <p:ph type="title"/>
          </p:nvPr>
        </p:nvSpPr>
        <p:spPr>
          <a:xfrm>
            <a:off x="952500" y="723900"/>
            <a:ext cx="4417522" cy="1181100"/>
          </a:xfrm>
        </p:spPr>
        <p:txBody>
          <a:bodyPr>
            <a:normAutofit/>
          </a:bodyPr>
          <a:lstStyle/>
          <a:p>
            <a:r>
              <a:rPr lang="en-US"/>
              <a:t>Continents</a:t>
            </a:r>
          </a:p>
        </p:txBody>
      </p:sp>
      <p:sp>
        <p:nvSpPr>
          <p:cNvPr id="13323" name="Rectangle 13322">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8" name="Content Placeholder 13317">
            <a:extLst>
              <a:ext uri="{FF2B5EF4-FFF2-40B4-BE49-F238E27FC236}">
                <a16:creationId xmlns:a16="http://schemas.microsoft.com/office/drawing/2014/main" id="{30D98953-468D-286E-3296-F82D1C5DA58C}"/>
              </a:ext>
            </a:extLst>
          </p:cNvPr>
          <p:cNvSpPr>
            <a:spLocks noGrp="1"/>
          </p:cNvSpPr>
          <p:nvPr>
            <p:ph idx="1"/>
          </p:nvPr>
        </p:nvSpPr>
        <p:spPr>
          <a:xfrm>
            <a:off x="952500" y="2285997"/>
            <a:ext cx="4191000" cy="3890965"/>
          </a:xfrm>
        </p:spPr>
        <p:txBody>
          <a:bodyPr>
            <a:normAutofit/>
          </a:bodyPr>
          <a:lstStyle/>
          <a:p>
            <a:r>
              <a:rPr lang="en-US"/>
              <a:t>Focused on 2015 data for average life expectancy by the countries that make up each continent.</a:t>
            </a:r>
          </a:p>
        </p:txBody>
      </p:sp>
      <p:pic>
        <p:nvPicPr>
          <p:cNvPr id="13314" name="Picture 2">
            <a:extLst>
              <a:ext uri="{FF2B5EF4-FFF2-40B4-BE49-F238E27FC236}">
                <a16:creationId xmlns:a16="http://schemas.microsoft.com/office/drawing/2014/main" id="{D9D83A41-94DF-1BAD-C009-0D893832220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22521" y="2022330"/>
            <a:ext cx="4708521" cy="2813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939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4FB0-8D03-20C1-D651-2A0E647FE7F4}"/>
              </a:ext>
            </a:extLst>
          </p:cNvPr>
          <p:cNvSpPr>
            <a:spLocks noGrp="1"/>
          </p:cNvSpPr>
          <p:nvPr>
            <p:ph type="title"/>
          </p:nvPr>
        </p:nvSpPr>
        <p:spPr/>
        <p:txBody>
          <a:bodyPr/>
          <a:lstStyle/>
          <a:p>
            <a:r>
              <a:rPr lang="en-US"/>
              <a:t>Hypothesis</a:t>
            </a:r>
          </a:p>
        </p:txBody>
      </p:sp>
      <p:sp>
        <p:nvSpPr>
          <p:cNvPr id="3" name="Content Placeholder 2">
            <a:extLst>
              <a:ext uri="{FF2B5EF4-FFF2-40B4-BE49-F238E27FC236}">
                <a16:creationId xmlns:a16="http://schemas.microsoft.com/office/drawing/2014/main" id="{453C76F6-B2F0-BBF9-555F-B4DAEB342445}"/>
              </a:ext>
            </a:extLst>
          </p:cNvPr>
          <p:cNvSpPr>
            <a:spLocks noGrp="1"/>
          </p:cNvSpPr>
          <p:nvPr>
            <p:ph idx="1"/>
          </p:nvPr>
        </p:nvSpPr>
        <p:spPr/>
        <p:txBody>
          <a:bodyPr vert="horz" lIns="91440" tIns="45720" rIns="91440" bIns="45720" rtlCol="0" anchor="t">
            <a:normAutofit/>
          </a:bodyPr>
          <a:lstStyle/>
          <a:p>
            <a:pPr>
              <a:buFont typeface="Arial"/>
              <a:buChar char="•"/>
            </a:pPr>
            <a:r>
              <a:rPr lang="en-US"/>
              <a:t>Is there a difference in continent</a:t>
            </a:r>
          </a:p>
          <a:p>
            <a:pPr>
              <a:buFont typeface="Arial,Sans-Serif"/>
              <a:buChar char="•"/>
            </a:pPr>
            <a:r>
              <a:rPr lang="en-US"/>
              <a:t>H</a:t>
            </a:r>
            <a:r>
              <a:rPr lang="en-US" sz="1200" baseline="-25000"/>
              <a:t>O</a:t>
            </a:r>
            <a:r>
              <a:rPr lang="en-US"/>
              <a:t>: </a:t>
            </a:r>
            <a:r>
              <a:rPr lang="en-US">
                <a:latin typeface="Trade Gothic Next Light"/>
                <a:cs typeface="Arial"/>
              </a:rPr>
              <a:t>There is no difference in the average life expectancy across continents</a:t>
            </a:r>
          </a:p>
          <a:p>
            <a:pPr>
              <a:buFont typeface="Arial,Sans-Serif"/>
              <a:buChar char="•"/>
            </a:pPr>
            <a:r>
              <a:rPr lang="en-US"/>
              <a:t>H</a:t>
            </a:r>
            <a:r>
              <a:rPr lang="en-US" sz="1200" baseline="-25000"/>
              <a:t>A</a:t>
            </a:r>
            <a:r>
              <a:rPr lang="en-US"/>
              <a:t>: There is a statistically significant difference in average life expectancy across continents</a:t>
            </a:r>
          </a:p>
          <a:p>
            <a:pPr marL="0" indent="0">
              <a:buNone/>
            </a:pPr>
            <a:br>
              <a:rPr lang="en-US"/>
            </a:br>
            <a:endParaRPr lang="en-US"/>
          </a:p>
          <a:p>
            <a:pPr marL="0" indent="0">
              <a:buNone/>
            </a:pPr>
            <a:endParaRPr lang="en-US"/>
          </a:p>
        </p:txBody>
      </p:sp>
    </p:spTree>
    <p:extLst>
      <p:ext uri="{BB962C8B-B14F-4D97-AF65-F5344CB8AC3E}">
        <p14:creationId xmlns:p14="http://schemas.microsoft.com/office/powerpoint/2010/main" val="1665682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5669F72C-E3FB-4C48-AEBD-AF7AC0D74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7" name="Freeform: Shape 12296">
            <a:extLst>
              <a:ext uri="{FF2B5EF4-FFF2-40B4-BE49-F238E27FC236}">
                <a16:creationId xmlns:a16="http://schemas.microsoft.com/office/drawing/2014/main" id="{2F9995FB-469D-2E41-1BFB-41F15A2FF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85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AF71927-05F0-43DE-9E04-E661073118B7}"/>
              </a:ext>
            </a:extLst>
          </p:cNvPr>
          <p:cNvSpPr>
            <a:spLocks noGrp="1"/>
          </p:cNvSpPr>
          <p:nvPr>
            <p:ph type="title"/>
          </p:nvPr>
        </p:nvSpPr>
        <p:spPr>
          <a:xfrm>
            <a:off x="1290345" y="2044297"/>
            <a:ext cx="3515311" cy="2754848"/>
          </a:xfrm>
        </p:spPr>
        <p:txBody>
          <a:bodyPr anchor="ctr">
            <a:normAutofit/>
          </a:bodyPr>
          <a:lstStyle/>
          <a:p>
            <a:pPr algn="ctr"/>
            <a:r>
              <a:rPr lang="en-US">
                <a:solidFill>
                  <a:srgbClr val="000000"/>
                </a:solidFill>
              </a:rPr>
              <a:t>ANOVA Results</a:t>
            </a:r>
          </a:p>
        </p:txBody>
      </p:sp>
      <p:sp>
        <p:nvSpPr>
          <p:cNvPr id="3" name="Content Placeholder 2">
            <a:extLst>
              <a:ext uri="{FF2B5EF4-FFF2-40B4-BE49-F238E27FC236}">
                <a16:creationId xmlns:a16="http://schemas.microsoft.com/office/drawing/2014/main" id="{6CE33AC5-BCFF-8C6A-EBD6-C16EAE6CA1D7}"/>
              </a:ext>
            </a:extLst>
          </p:cNvPr>
          <p:cNvSpPr>
            <a:spLocks noGrp="1"/>
          </p:cNvSpPr>
          <p:nvPr>
            <p:ph idx="1"/>
          </p:nvPr>
        </p:nvSpPr>
        <p:spPr>
          <a:xfrm>
            <a:off x="5830161" y="1715911"/>
            <a:ext cx="5377187" cy="2094089"/>
          </a:xfrm>
        </p:spPr>
        <p:txBody>
          <a:bodyPr anchor="ctr">
            <a:normAutofit/>
          </a:bodyPr>
          <a:lstStyle/>
          <a:p>
            <a:r>
              <a:rPr lang="en-US"/>
              <a:t>Reject the null hypothesis – showing that there is a difference in life expectancy based on continents</a:t>
            </a:r>
          </a:p>
        </p:txBody>
      </p:sp>
      <p:pic>
        <p:nvPicPr>
          <p:cNvPr id="12290" name="Picture 2">
            <a:extLst>
              <a:ext uri="{FF2B5EF4-FFF2-40B4-BE49-F238E27FC236}">
                <a16:creationId xmlns:a16="http://schemas.microsoft.com/office/drawing/2014/main" id="{640F1F0A-261D-3993-F068-210DAA3A7B2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32268" y="4052860"/>
            <a:ext cx="6032214" cy="1030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867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5" name="Rectangle 14344">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73E362-0A64-B5CE-EE37-E46348A00B68}"/>
              </a:ext>
            </a:extLst>
          </p:cNvPr>
          <p:cNvSpPr>
            <a:spLocks noGrp="1"/>
          </p:cNvSpPr>
          <p:nvPr>
            <p:ph type="title"/>
          </p:nvPr>
        </p:nvSpPr>
        <p:spPr>
          <a:xfrm>
            <a:off x="952500" y="723900"/>
            <a:ext cx="4417522" cy="1181100"/>
          </a:xfrm>
        </p:spPr>
        <p:txBody>
          <a:bodyPr>
            <a:normAutofit/>
          </a:bodyPr>
          <a:lstStyle/>
          <a:p>
            <a:r>
              <a:rPr lang="en-US"/>
              <a:t>Mann-Whitney U Test</a:t>
            </a:r>
          </a:p>
        </p:txBody>
      </p:sp>
      <p:sp>
        <p:nvSpPr>
          <p:cNvPr id="14347" name="Rectangle 14346">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42" name="Content Placeholder 14341">
            <a:extLst>
              <a:ext uri="{FF2B5EF4-FFF2-40B4-BE49-F238E27FC236}">
                <a16:creationId xmlns:a16="http://schemas.microsoft.com/office/drawing/2014/main" id="{15A537C6-0BEC-A223-D96D-BF9253A03B48}"/>
              </a:ext>
            </a:extLst>
          </p:cNvPr>
          <p:cNvSpPr>
            <a:spLocks noGrp="1"/>
          </p:cNvSpPr>
          <p:nvPr>
            <p:ph idx="1"/>
          </p:nvPr>
        </p:nvSpPr>
        <p:spPr>
          <a:xfrm>
            <a:off x="952500" y="2285997"/>
            <a:ext cx="4191000" cy="3890965"/>
          </a:xfrm>
        </p:spPr>
        <p:txBody>
          <a:bodyPr>
            <a:normAutofit/>
          </a:bodyPr>
          <a:lstStyle/>
          <a:p>
            <a:r>
              <a:rPr lang="en-US"/>
              <a:t>Statistical Significance Found: </a:t>
            </a:r>
          </a:p>
          <a:p>
            <a:pPr lvl="1"/>
            <a:r>
              <a:rPr lang="en-US"/>
              <a:t>Asia, Europe</a:t>
            </a:r>
          </a:p>
          <a:p>
            <a:pPr lvl="1"/>
            <a:r>
              <a:rPr lang="en-US"/>
              <a:t>Asia, Africa</a:t>
            </a:r>
          </a:p>
          <a:p>
            <a:pPr lvl="1"/>
            <a:r>
              <a:rPr lang="en-US"/>
              <a:t>Asia, Africa</a:t>
            </a:r>
          </a:p>
          <a:p>
            <a:pPr lvl="1"/>
            <a:r>
              <a:rPr lang="en-US"/>
              <a:t>Europe, Africa</a:t>
            </a:r>
          </a:p>
          <a:p>
            <a:pPr lvl="1"/>
            <a:r>
              <a:rPr lang="en-US"/>
              <a:t>Europe, North America</a:t>
            </a:r>
          </a:p>
          <a:p>
            <a:pPr lvl="1"/>
            <a:r>
              <a:rPr lang="en-US"/>
              <a:t>Europe, Oceania</a:t>
            </a:r>
          </a:p>
          <a:p>
            <a:pPr lvl="1"/>
            <a:r>
              <a:rPr lang="en-US"/>
              <a:t>Africa, North America</a:t>
            </a:r>
          </a:p>
          <a:p>
            <a:pPr lvl="1"/>
            <a:r>
              <a:rPr lang="en-US"/>
              <a:t>Africa, South America</a:t>
            </a:r>
          </a:p>
          <a:p>
            <a:pPr lvl="1"/>
            <a:r>
              <a:rPr lang="en-US"/>
              <a:t>Africa, Oceania</a:t>
            </a:r>
          </a:p>
          <a:p>
            <a:endParaRPr lang="en-US"/>
          </a:p>
        </p:txBody>
      </p:sp>
      <p:pic>
        <p:nvPicPr>
          <p:cNvPr id="14338" name="Picture 2">
            <a:extLst>
              <a:ext uri="{FF2B5EF4-FFF2-40B4-BE49-F238E27FC236}">
                <a16:creationId xmlns:a16="http://schemas.microsoft.com/office/drawing/2014/main" id="{A9FDC3AC-5C39-9435-8CF5-9BEF9322C0E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36160" y="1132406"/>
            <a:ext cx="3881242" cy="4593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554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FCBB4-027A-AB29-DA67-77B7D50C3505}"/>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B5D5C889-4DB6-75F1-0ABD-79AE35253A57}"/>
              </a:ext>
            </a:extLst>
          </p:cNvPr>
          <p:cNvSpPr>
            <a:spLocks noGrp="1"/>
          </p:cNvSpPr>
          <p:nvPr>
            <p:ph idx="1"/>
          </p:nvPr>
        </p:nvSpPr>
        <p:spPr/>
        <p:txBody>
          <a:bodyPr>
            <a:normAutofit lnSpcReduction="10000"/>
          </a:bodyPr>
          <a:lstStyle/>
          <a:p>
            <a:r>
              <a:rPr lang="en-US"/>
              <a:t>Regression model followed the assumptions of Linearity and Normality; however, we reject the assumptions of Homoscedasticity and Influential Points.</a:t>
            </a:r>
          </a:p>
          <a:p>
            <a:r>
              <a:rPr lang="en-US"/>
              <a:t>Found statistically significant relations of some of the predictor variables to the response variable of life expectancy in Multiple Linear Regression. </a:t>
            </a:r>
          </a:p>
          <a:p>
            <a:r>
              <a:rPr lang="en-US"/>
              <a:t>Most important predictor variables appear to be Adult Mortality, Income Composition of Resources, Vaccination Rates for the 2015 data. </a:t>
            </a:r>
          </a:p>
          <a:p>
            <a:r>
              <a:rPr lang="en-US"/>
              <a:t>There are more results shown for the whole dataset that indicate other potential predictors. </a:t>
            </a:r>
          </a:p>
          <a:p>
            <a:r>
              <a:rPr lang="en-US"/>
              <a:t>Found that different continents have statistically significant differences in life expectancy. </a:t>
            </a:r>
          </a:p>
          <a:p>
            <a:r>
              <a:rPr lang="en-US"/>
              <a:t>Each continent didn’t have statistically significant differences when performing a pairwise analysis.</a:t>
            </a:r>
          </a:p>
          <a:p>
            <a:r>
              <a:rPr lang="en-US"/>
              <a:t>Able to predict the life expectancy a single year and a range of years with high accuracy.</a:t>
            </a:r>
          </a:p>
          <a:p>
            <a:endParaRPr lang="en-US"/>
          </a:p>
          <a:p>
            <a:endParaRPr lang="en-US"/>
          </a:p>
          <a:p>
            <a:endParaRPr lang="en-US"/>
          </a:p>
        </p:txBody>
      </p:sp>
    </p:spTree>
    <p:extLst>
      <p:ext uri="{BB962C8B-B14F-4D97-AF65-F5344CB8AC3E}">
        <p14:creationId xmlns:p14="http://schemas.microsoft.com/office/powerpoint/2010/main" val="3728702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953A-3CCD-093A-F904-50EDE4057741}"/>
              </a:ext>
            </a:extLst>
          </p:cNvPr>
          <p:cNvSpPr>
            <a:spLocks noGrp="1"/>
          </p:cNvSpPr>
          <p:nvPr>
            <p:ph type="title"/>
          </p:nvPr>
        </p:nvSpPr>
        <p:spPr/>
        <p:txBody>
          <a:bodyPr/>
          <a:lstStyle/>
          <a:p>
            <a:r>
              <a:rPr lang="en-US"/>
              <a:t>Future Study</a:t>
            </a:r>
          </a:p>
        </p:txBody>
      </p:sp>
      <p:sp>
        <p:nvSpPr>
          <p:cNvPr id="3" name="Content Placeholder 2">
            <a:extLst>
              <a:ext uri="{FF2B5EF4-FFF2-40B4-BE49-F238E27FC236}">
                <a16:creationId xmlns:a16="http://schemas.microsoft.com/office/drawing/2014/main" id="{D0D3C61A-AA1A-993F-C57B-7A7FFCB38D7C}"/>
              </a:ext>
            </a:extLst>
          </p:cNvPr>
          <p:cNvSpPr>
            <a:spLocks noGrp="1"/>
          </p:cNvSpPr>
          <p:nvPr>
            <p:ph idx="1"/>
          </p:nvPr>
        </p:nvSpPr>
        <p:spPr/>
        <p:txBody>
          <a:bodyPr/>
          <a:lstStyle/>
          <a:p>
            <a:r>
              <a:rPr lang="en-US"/>
              <a:t>Assess new variables not included in this dataset related to life expectancy and quality of living.</a:t>
            </a:r>
          </a:p>
          <a:p>
            <a:r>
              <a:rPr lang="en-US"/>
              <a:t>See if there are other variables that we can predict from the dataset such as Population or GDP.</a:t>
            </a:r>
          </a:p>
          <a:p>
            <a:r>
              <a:rPr lang="en-US"/>
              <a:t>Assess more recent data and see how COVID would affect the data.  </a:t>
            </a:r>
          </a:p>
          <a:p>
            <a:r>
              <a:rPr lang="en-US"/>
              <a:t>Do an ANOVA analysis to see how the other variables relate across the different continents. </a:t>
            </a:r>
          </a:p>
        </p:txBody>
      </p:sp>
    </p:spTree>
    <p:extLst>
      <p:ext uri="{BB962C8B-B14F-4D97-AF65-F5344CB8AC3E}">
        <p14:creationId xmlns:p14="http://schemas.microsoft.com/office/powerpoint/2010/main" val="2388081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5286-83EB-B104-6C1A-327074CC1967}"/>
              </a:ext>
            </a:extLst>
          </p:cNvPr>
          <p:cNvSpPr>
            <a:spLocks noGrp="1"/>
          </p:cNvSpPr>
          <p:nvPr>
            <p:ph type="title"/>
          </p:nvPr>
        </p:nvSpPr>
        <p:spPr/>
        <p:txBody>
          <a:bodyPr/>
          <a:lstStyle/>
          <a:p>
            <a:r>
              <a:rPr lang="en-US"/>
              <a:t>Hypothesis Question</a:t>
            </a:r>
          </a:p>
        </p:txBody>
      </p:sp>
      <p:sp>
        <p:nvSpPr>
          <p:cNvPr id="3" name="Content Placeholder 2">
            <a:extLst>
              <a:ext uri="{FF2B5EF4-FFF2-40B4-BE49-F238E27FC236}">
                <a16:creationId xmlns:a16="http://schemas.microsoft.com/office/drawing/2014/main" id="{06848364-7E6B-0C85-13E6-F7A6367FEC5A}"/>
              </a:ext>
            </a:extLst>
          </p:cNvPr>
          <p:cNvSpPr>
            <a:spLocks noGrp="1"/>
          </p:cNvSpPr>
          <p:nvPr>
            <p:ph idx="1"/>
          </p:nvPr>
        </p:nvSpPr>
        <p:spPr/>
        <p:txBody>
          <a:bodyPr/>
          <a:lstStyle/>
          <a:p>
            <a:r>
              <a:rPr lang="en-US"/>
              <a:t>Is it possible to predict life expectancy?</a:t>
            </a:r>
          </a:p>
          <a:p>
            <a:pPr rtl="0" fontAlgn="base">
              <a:buFont typeface="Arial" panose="020B0604020202020204" pitchFamily="34" charset="0"/>
              <a:buChar char="•"/>
            </a:pPr>
            <a:r>
              <a:rPr lang="en-US" sz="1800" b="0" i="0" u="none" strike="noStrike">
                <a:solidFill>
                  <a:srgbClr val="000000"/>
                </a:solidFill>
                <a:effectLst/>
                <a:cs typeface="Trade Gothic Inline" panose="020F0502020204030204" pitchFamily="34" charset="0"/>
              </a:rPr>
              <a:t>H</a:t>
            </a:r>
            <a:r>
              <a:rPr lang="en-US" sz="1800" b="0" i="0" u="none" strike="noStrike" baseline="-25000">
                <a:solidFill>
                  <a:srgbClr val="000000"/>
                </a:solidFill>
                <a:effectLst/>
                <a:cs typeface="Trade Gothic Inline" panose="020F0502020204030204" pitchFamily="34" charset="0"/>
              </a:rPr>
              <a:t>O</a:t>
            </a:r>
            <a:r>
              <a:rPr lang="en-US" sz="1800" b="0" i="0" u="none" strike="noStrike">
                <a:solidFill>
                  <a:srgbClr val="000000"/>
                </a:solidFill>
                <a:effectLst/>
                <a:cs typeface="Trade Gothic Inline" panose="020F0502020204030204" pitchFamily="34" charset="0"/>
              </a:rPr>
              <a:t>: We assume that no variables can aid in the prediction of life expectancy for a given country.</a:t>
            </a:r>
          </a:p>
          <a:p>
            <a:r>
              <a:rPr lang="en-US" sz="1800" b="0" i="0" u="none" strike="noStrike">
                <a:solidFill>
                  <a:srgbClr val="000000"/>
                </a:solidFill>
                <a:effectLst/>
                <a:cs typeface="Trade Gothic Inline" panose="020F0502020204030204" pitchFamily="34" charset="0"/>
              </a:rPr>
              <a:t>H</a:t>
            </a:r>
            <a:r>
              <a:rPr lang="en-US" sz="1800" b="0" i="0" u="none" strike="noStrike" baseline="-25000">
                <a:solidFill>
                  <a:srgbClr val="000000"/>
                </a:solidFill>
                <a:effectLst/>
                <a:cs typeface="Trade Gothic Inline" panose="020F0502020204030204" pitchFamily="34" charset="0"/>
              </a:rPr>
              <a:t>A</a:t>
            </a:r>
            <a:r>
              <a:rPr lang="en-US" sz="1800" b="0" i="0" u="none" strike="noStrike">
                <a:solidFill>
                  <a:srgbClr val="000000"/>
                </a:solidFill>
                <a:effectLst/>
                <a:cs typeface="Trade Gothic Inline" panose="020F0502020204030204" pitchFamily="34" charset="0"/>
              </a:rPr>
              <a:t>: There are some variables that can predict life expectancy for a given country.</a:t>
            </a:r>
            <a:endParaRPr lang="en-US">
              <a:cs typeface="Trade Gothic Inline" panose="020F0502020204030204" pitchFamily="34" charset="0"/>
            </a:endParaRPr>
          </a:p>
        </p:txBody>
      </p:sp>
    </p:spTree>
    <p:extLst>
      <p:ext uri="{BB962C8B-B14F-4D97-AF65-F5344CB8AC3E}">
        <p14:creationId xmlns:p14="http://schemas.microsoft.com/office/powerpoint/2010/main" val="1673326000"/>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CF041-7725-5D8D-F34B-2120346C81E1}"/>
              </a:ext>
            </a:extLst>
          </p:cNvPr>
          <p:cNvSpPr>
            <a:spLocks noGrp="1"/>
          </p:cNvSpPr>
          <p:nvPr>
            <p:ph type="title"/>
          </p:nvPr>
        </p:nvSpPr>
        <p:spPr/>
        <p:txBody>
          <a:bodyPr/>
          <a:lstStyle/>
          <a:p>
            <a:r>
              <a:rPr lang="en-US"/>
              <a:t>Data</a:t>
            </a:r>
          </a:p>
        </p:txBody>
      </p:sp>
      <p:sp>
        <p:nvSpPr>
          <p:cNvPr id="3" name="Content Placeholder 2">
            <a:extLst>
              <a:ext uri="{FF2B5EF4-FFF2-40B4-BE49-F238E27FC236}">
                <a16:creationId xmlns:a16="http://schemas.microsoft.com/office/drawing/2014/main" id="{E106A5E6-F2C1-B034-A671-1A23C671B119}"/>
              </a:ext>
            </a:extLst>
          </p:cNvPr>
          <p:cNvSpPr>
            <a:spLocks noGrp="1"/>
          </p:cNvSpPr>
          <p:nvPr>
            <p:ph idx="1"/>
          </p:nvPr>
        </p:nvSpPr>
        <p:spPr/>
        <p:txBody>
          <a:bodyPr vert="horz" lIns="91440" tIns="45720" rIns="91440" bIns="45720" rtlCol="0" anchor="t">
            <a:normAutofit/>
          </a:bodyPr>
          <a:lstStyle/>
          <a:p>
            <a:r>
              <a:rPr lang="en-US"/>
              <a:t>Found on Kaggle as World Health Organization (WHO) and United Nations (UN) Data.</a:t>
            </a:r>
          </a:p>
          <a:p>
            <a:r>
              <a:rPr lang="en-US"/>
              <a:t>Includes 20 variables related to income, disease rates, population rates, and mortality rates.</a:t>
            </a:r>
          </a:p>
          <a:p>
            <a:r>
              <a:rPr lang="en-US"/>
              <a:t>We want to focus on factors in the past that may contribute to the life expectancy.</a:t>
            </a:r>
          </a:p>
          <a:p>
            <a:r>
              <a:rPr lang="en-US"/>
              <a:t>Data was collected from 2000 to 2015 for 183 countries.</a:t>
            </a:r>
          </a:p>
          <a:p>
            <a:r>
              <a:rPr lang="en-US"/>
              <a:t>Missing data was found from lesser-known countries.</a:t>
            </a:r>
          </a:p>
          <a:p>
            <a:endParaRPr lang="en-US"/>
          </a:p>
          <a:p>
            <a:endParaRPr lang="en-US"/>
          </a:p>
          <a:p>
            <a:endParaRPr lang="en-US"/>
          </a:p>
        </p:txBody>
      </p:sp>
    </p:spTree>
    <p:extLst>
      <p:ext uri="{BB962C8B-B14F-4D97-AF65-F5344CB8AC3E}">
        <p14:creationId xmlns:p14="http://schemas.microsoft.com/office/powerpoint/2010/main" val="2620468838"/>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0A3D4-147D-B401-4F8A-57F3CEF50C8B}"/>
              </a:ext>
            </a:extLst>
          </p:cNvPr>
          <p:cNvSpPr>
            <a:spLocks noGrp="1"/>
          </p:cNvSpPr>
          <p:nvPr>
            <p:ph type="title"/>
          </p:nvPr>
        </p:nvSpPr>
        <p:spPr>
          <a:xfrm>
            <a:off x="952500" y="723900"/>
            <a:ext cx="4417522" cy="1181100"/>
          </a:xfrm>
        </p:spPr>
        <p:txBody>
          <a:bodyPr>
            <a:normAutofit/>
          </a:bodyPr>
          <a:lstStyle/>
          <a:p>
            <a:r>
              <a:rPr lang="en-US"/>
              <a:t>Correlations</a:t>
            </a:r>
          </a:p>
        </p:txBody>
      </p:sp>
      <p:sp>
        <p:nvSpPr>
          <p:cNvPr id="1035" name="Rectangle 1034">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Content Placeholder 1029">
            <a:extLst>
              <a:ext uri="{FF2B5EF4-FFF2-40B4-BE49-F238E27FC236}">
                <a16:creationId xmlns:a16="http://schemas.microsoft.com/office/drawing/2014/main" id="{FC7BD20A-4D85-D5A6-0D11-89CF21048265}"/>
              </a:ext>
            </a:extLst>
          </p:cNvPr>
          <p:cNvSpPr>
            <a:spLocks noGrp="1"/>
          </p:cNvSpPr>
          <p:nvPr>
            <p:ph idx="1"/>
          </p:nvPr>
        </p:nvSpPr>
        <p:spPr>
          <a:xfrm>
            <a:off x="952500" y="2285997"/>
            <a:ext cx="4191000" cy="3890965"/>
          </a:xfrm>
        </p:spPr>
        <p:txBody>
          <a:bodyPr>
            <a:normAutofit/>
          </a:bodyPr>
          <a:lstStyle/>
          <a:p>
            <a:r>
              <a:rPr lang="en-US"/>
              <a:t>Positive correlation indicates mutual response</a:t>
            </a:r>
          </a:p>
          <a:p>
            <a:r>
              <a:rPr lang="en-US"/>
              <a:t>Negative correlation indicates opposite response</a:t>
            </a:r>
          </a:p>
          <a:p>
            <a:r>
              <a:rPr lang="en-US"/>
              <a:t>Correlations were usually smaller, but some good values present.</a:t>
            </a:r>
          </a:p>
        </p:txBody>
      </p:sp>
      <p:pic>
        <p:nvPicPr>
          <p:cNvPr id="1026" name="Picture 2">
            <a:extLst>
              <a:ext uri="{FF2B5EF4-FFF2-40B4-BE49-F238E27FC236}">
                <a16:creationId xmlns:a16="http://schemas.microsoft.com/office/drawing/2014/main" id="{06B303D7-DD41-9BAD-7987-E55EE32E189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70022" y="2110020"/>
            <a:ext cx="6681762" cy="4242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911081"/>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AB9E4D-5129-99D3-0827-685623B27BD5}"/>
              </a:ext>
            </a:extLst>
          </p:cNvPr>
          <p:cNvSpPr>
            <a:spLocks noGrp="1"/>
          </p:cNvSpPr>
          <p:nvPr>
            <p:ph type="title"/>
          </p:nvPr>
        </p:nvSpPr>
        <p:spPr>
          <a:xfrm>
            <a:off x="952500" y="723900"/>
            <a:ext cx="4417522" cy="1181100"/>
          </a:xfrm>
        </p:spPr>
        <p:txBody>
          <a:bodyPr>
            <a:normAutofit/>
          </a:bodyPr>
          <a:lstStyle/>
          <a:p>
            <a:r>
              <a:rPr lang="en-US" err="1"/>
              <a:t>Pairplot</a:t>
            </a:r>
            <a:endParaRPr lang="en-US"/>
          </a:p>
        </p:txBody>
      </p:sp>
      <p:sp>
        <p:nvSpPr>
          <p:cNvPr id="2059" name="Rectangle 2058">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Content Placeholder 2053">
            <a:extLst>
              <a:ext uri="{FF2B5EF4-FFF2-40B4-BE49-F238E27FC236}">
                <a16:creationId xmlns:a16="http://schemas.microsoft.com/office/drawing/2014/main" id="{28A83880-B5E6-5D01-1951-1D7399CD81D0}"/>
              </a:ext>
            </a:extLst>
          </p:cNvPr>
          <p:cNvSpPr>
            <a:spLocks noGrp="1"/>
          </p:cNvSpPr>
          <p:nvPr>
            <p:ph idx="1"/>
          </p:nvPr>
        </p:nvSpPr>
        <p:spPr>
          <a:xfrm>
            <a:off x="952500" y="2285997"/>
            <a:ext cx="4191000" cy="3890965"/>
          </a:xfrm>
        </p:spPr>
        <p:txBody>
          <a:bodyPr>
            <a:normAutofit/>
          </a:bodyPr>
          <a:lstStyle/>
          <a:p>
            <a:r>
              <a:rPr lang="en-US"/>
              <a:t>Showcases the relationship each variable has to one another.</a:t>
            </a:r>
          </a:p>
          <a:p>
            <a:r>
              <a:rPr lang="en-US"/>
              <a:t>Some are really strong relationships like the correlation, while some are less as prominent.</a:t>
            </a:r>
          </a:p>
        </p:txBody>
      </p:sp>
      <p:pic>
        <p:nvPicPr>
          <p:cNvPr id="2050" name="Picture 2">
            <a:extLst>
              <a:ext uri="{FF2B5EF4-FFF2-40B4-BE49-F238E27FC236}">
                <a16:creationId xmlns:a16="http://schemas.microsoft.com/office/drawing/2014/main" id="{1E32D1E9-A9CB-95F4-770C-6D2C95BF80A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70021" y="375168"/>
            <a:ext cx="6388591" cy="6388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19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3" name="Rectangle 3082">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92C75D-05E5-4B96-E85F-C27E2038020B}"/>
              </a:ext>
            </a:extLst>
          </p:cNvPr>
          <p:cNvSpPr>
            <a:spLocks noGrp="1"/>
          </p:cNvSpPr>
          <p:nvPr>
            <p:ph type="title"/>
          </p:nvPr>
        </p:nvSpPr>
        <p:spPr>
          <a:xfrm>
            <a:off x="952500" y="771292"/>
            <a:ext cx="5143500" cy="1133708"/>
          </a:xfrm>
        </p:spPr>
        <p:txBody>
          <a:bodyPr>
            <a:normAutofit/>
          </a:bodyPr>
          <a:lstStyle/>
          <a:p>
            <a:r>
              <a:rPr lang="en-US"/>
              <a:t>Life Expectancy Distributions</a:t>
            </a:r>
          </a:p>
        </p:txBody>
      </p:sp>
      <p:sp>
        <p:nvSpPr>
          <p:cNvPr id="3085" name="Rectangle 3084">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0" name="Content Placeholder 3079">
            <a:extLst>
              <a:ext uri="{FF2B5EF4-FFF2-40B4-BE49-F238E27FC236}">
                <a16:creationId xmlns:a16="http://schemas.microsoft.com/office/drawing/2014/main" id="{C1D945C2-0CE9-1AE4-85D9-4335D7A9E15B}"/>
              </a:ext>
            </a:extLst>
          </p:cNvPr>
          <p:cNvSpPr>
            <a:spLocks noGrp="1"/>
          </p:cNvSpPr>
          <p:nvPr>
            <p:ph idx="1"/>
          </p:nvPr>
        </p:nvSpPr>
        <p:spPr>
          <a:xfrm>
            <a:off x="952500" y="2285997"/>
            <a:ext cx="5133145" cy="3890965"/>
          </a:xfrm>
        </p:spPr>
        <p:txBody>
          <a:bodyPr>
            <a:normAutofit/>
          </a:bodyPr>
          <a:lstStyle/>
          <a:p>
            <a:r>
              <a:rPr lang="en-US"/>
              <a:t>We can see the box plot and histograms to the right.</a:t>
            </a:r>
          </a:p>
          <a:p>
            <a:r>
              <a:rPr lang="en-US"/>
              <a:t>Median of about 74 years.</a:t>
            </a:r>
          </a:p>
          <a:p>
            <a:r>
              <a:rPr lang="en-US"/>
              <a:t>We assume potential non-normality. Assessed later. </a:t>
            </a:r>
          </a:p>
        </p:txBody>
      </p:sp>
      <p:pic>
        <p:nvPicPr>
          <p:cNvPr id="3074" name="Picture 2">
            <a:extLst>
              <a:ext uri="{FF2B5EF4-FFF2-40B4-BE49-F238E27FC236}">
                <a16:creationId xmlns:a16="http://schemas.microsoft.com/office/drawing/2014/main" id="{63DD165D-CD40-7BD9-6CC3-F985E72619F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10904" y="771292"/>
            <a:ext cx="3455836" cy="249684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AD1FA52-1939-2757-EBA6-5581A76C9E4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495456" y="3589867"/>
            <a:ext cx="3286732" cy="2506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940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528F0-E6C8-9DA4-0BE9-133CF5E87534}"/>
              </a:ext>
            </a:extLst>
          </p:cNvPr>
          <p:cNvSpPr>
            <a:spLocks noGrp="1"/>
          </p:cNvSpPr>
          <p:nvPr>
            <p:ph type="title"/>
          </p:nvPr>
        </p:nvSpPr>
        <p:spPr/>
        <p:txBody>
          <a:bodyPr/>
          <a:lstStyle/>
          <a:p>
            <a:r>
              <a:rPr lang="en-US"/>
              <a:t>Highest &amp; lowest life expectancy</a:t>
            </a:r>
          </a:p>
        </p:txBody>
      </p:sp>
      <p:pic>
        <p:nvPicPr>
          <p:cNvPr id="4" name="Content Placeholder 3" descr="A screenshot of a black and white screen&#10;&#10;Description automatically generated">
            <a:extLst>
              <a:ext uri="{FF2B5EF4-FFF2-40B4-BE49-F238E27FC236}">
                <a16:creationId xmlns:a16="http://schemas.microsoft.com/office/drawing/2014/main" id="{0378B983-7C71-6EFF-23C9-181165581D71}"/>
              </a:ext>
            </a:extLst>
          </p:cNvPr>
          <p:cNvPicPr>
            <a:picLocks noGrp="1" noChangeAspect="1"/>
          </p:cNvPicPr>
          <p:nvPr>
            <p:ph idx="1"/>
          </p:nvPr>
        </p:nvPicPr>
        <p:blipFill>
          <a:blip r:embed="rId3"/>
          <a:stretch>
            <a:fillRect/>
          </a:stretch>
        </p:blipFill>
        <p:spPr>
          <a:xfrm>
            <a:off x="1937130" y="2377280"/>
            <a:ext cx="2989385" cy="4114800"/>
          </a:xfrm>
        </p:spPr>
      </p:pic>
      <p:pic>
        <p:nvPicPr>
          <p:cNvPr id="5" name="Picture 4" descr="A screenshot of a phone&#10;&#10;Description automatically generated">
            <a:extLst>
              <a:ext uri="{FF2B5EF4-FFF2-40B4-BE49-F238E27FC236}">
                <a16:creationId xmlns:a16="http://schemas.microsoft.com/office/drawing/2014/main" id="{FB9E0093-B568-148C-DD67-8627EE7DDB21}"/>
              </a:ext>
            </a:extLst>
          </p:cNvPr>
          <p:cNvPicPr>
            <a:picLocks noChangeAspect="1"/>
          </p:cNvPicPr>
          <p:nvPr/>
        </p:nvPicPr>
        <p:blipFill>
          <a:blip r:embed="rId4"/>
          <a:stretch>
            <a:fillRect/>
          </a:stretch>
        </p:blipFill>
        <p:spPr>
          <a:xfrm>
            <a:off x="6844594" y="2384072"/>
            <a:ext cx="3650544" cy="4104922"/>
          </a:xfrm>
          <a:prstGeom prst="rect">
            <a:avLst/>
          </a:prstGeom>
        </p:spPr>
      </p:pic>
    </p:spTree>
    <p:extLst>
      <p:ext uri="{BB962C8B-B14F-4D97-AF65-F5344CB8AC3E}">
        <p14:creationId xmlns:p14="http://schemas.microsoft.com/office/powerpoint/2010/main" val="1481574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9CCD4-EBF1-8312-59E4-77BED7CC2F16}"/>
              </a:ext>
            </a:extLst>
          </p:cNvPr>
          <p:cNvSpPr>
            <a:spLocks noGrp="1"/>
          </p:cNvSpPr>
          <p:nvPr>
            <p:ph type="title"/>
          </p:nvPr>
        </p:nvSpPr>
        <p:spPr>
          <a:xfrm>
            <a:off x="952500" y="757238"/>
            <a:ext cx="7284156" cy="1147762"/>
          </a:xfrm>
        </p:spPr>
        <p:txBody>
          <a:bodyPr/>
          <a:lstStyle/>
          <a:p>
            <a:r>
              <a:rPr lang="en-US"/>
              <a:t>Country life expectancy - Map</a:t>
            </a:r>
          </a:p>
        </p:txBody>
      </p:sp>
      <p:pic>
        <p:nvPicPr>
          <p:cNvPr id="4" name="Content Placeholder 3" descr="A map of the world&#10;&#10;Description automatically generated">
            <a:extLst>
              <a:ext uri="{FF2B5EF4-FFF2-40B4-BE49-F238E27FC236}">
                <a16:creationId xmlns:a16="http://schemas.microsoft.com/office/drawing/2014/main" id="{7986A0F8-1BD5-0F35-912D-183345BA6111}"/>
              </a:ext>
            </a:extLst>
          </p:cNvPr>
          <p:cNvPicPr>
            <a:picLocks noGrp="1" noChangeAspect="1"/>
          </p:cNvPicPr>
          <p:nvPr>
            <p:ph idx="1"/>
          </p:nvPr>
        </p:nvPicPr>
        <p:blipFill>
          <a:blip r:embed="rId2"/>
          <a:stretch>
            <a:fillRect/>
          </a:stretch>
        </p:blipFill>
        <p:spPr>
          <a:xfrm>
            <a:off x="491067" y="2449808"/>
            <a:ext cx="11204222" cy="3828631"/>
          </a:xfrm>
        </p:spPr>
      </p:pic>
    </p:spTree>
    <p:extLst>
      <p:ext uri="{BB962C8B-B14F-4D97-AF65-F5344CB8AC3E}">
        <p14:creationId xmlns:p14="http://schemas.microsoft.com/office/powerpoint/2010/main" val="2451858047"/>
      </p:ext>
    </p:extLst>
  </p:cSld>
  <p:clrMapOvr>
    <a:masterClrMapping/>
  </p:clrMapOvr>
</p:sld>
</file>

<file path=ppt/theme/theme1.xml><?xml version="1.0" encoding="utf-8"?>
<a:theme xmlns:a="http://schemas.openxmlformats.org/drawingml/2006/main" name="AfterglowVTI">
  <a:themeElements>
    <a:clrScheme name="AnalogousFromDarkSeedLeftStep">
      <a:dk1>
        <a:srgbClr val="000000"/>
      </a:dk1>
      <a:lt1>
        <a:srgbClr val="FFFFFF"/>
      </a:lt1>
      <a:dk2>
        <a:srgbClr val="28311B"/>
      </a:dk2>
      <a:lt2>
        <a:srgbClr val="F1F0F3"/>
      </a:lt2>
      <a:accent1>
        <a:srgbClr val="85AE44"/>
      </a:accent1>
      <a:accent2>
        <a:srgbClr val="A8A538"/>
      </a:accent2>
      <a:accent3>
        <a:srgbClr val="C38F4D"/>
      </a:accent3>
      <a:accent4>
        <a:srgbClr val="B14B3B"/>
      </a:accent4>
      <a:accent5>
        <a:srgbClr val="C34D6D"/>
      </a:accent5>
      <a:accent6>
        <a:srgbClr val="B13B8D"/>
      </a:accent6>
      <a:hlink>
        <a:srgbClr val="C5515E"/>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1575</Words>
  <Application>Microsoft Macintosh PowerPoint</Application>
  <PresentationFormat>Widescreen</PresentationFormat>
  <Paragraphs>155</Paragraphs>
  <Slides>28</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Aptos</vt:lpstr>
      <vt:lpstr>Arial</vt:lpstr>
      <vt:lpstr>Arial,Sans-Serif</vt:lpstr>
      <vt:lpstr>Calibri</vt:lpstr>
      <vt:lpstr>Times New Roman</vt:lpstr>
      <vt:lpstr>Trade Gothic Inline</vt:lpstr>
      <vt:lpstr>Trade Gothic Next Cond</vt:lpstr>
      <vt:lpstr>Trade Gothic Next Light</vt:lpstr>
      <vt:lpstr>AfterglowVTI</vt:lpstr>
      <vt:lpstr>Assessing the Predictability of Life Expectancy</vt:lpstr>
      <vt:lpstr>Outline</vt:lpstr>
      <vt:lpstr>Hypothesis Question</vt:lpstr>
      <vt:lpstr>Data</vt:lpstr>
      <vt:lpstr>Correlations</vt:lpstr>
      <vt:lpstr>Pairplot</vt:lpstr>
      <vt:lpstr>Life Expectancy Distributions</vt:lpstr>
      <vt:lpstr>Highest &amp; lowest life expectancy</vt:lpstr>
      <vt:lpstr>Country life expectancy - Map</vt:lpstr>
      <vt:lpstr>Skewness</vt:lpstr>
      <vt:lpstr>Multicollinearity</vt:lpstr>
      <vt:lpstr>Assessing Linearity</vt:lpstr>
      <vt:lpstr>Assessing Normality</vt:lpstr>
      <vt:lpstr>Assessing Homoscedasticity</vt:lpstr>
      <vt:lpstr>Assessing Leverage</vt:lpstr>
      <vt:lpstr>Baseline Multiple linear regression</vt:lpstr>
      <vt:lpstr>Dimension reduction</vt:lpstr>
      <vt:lpstr>Combining variables</vt:lpstr>
      <vt:lpstr>Multiple Linear Regression  - Variable Reduced</vt:lpstr>
      <vt:lpstr>Multiple Linear Regression Simplified</vt:lpstr>
      <vt:lpstr>Residuals PLot</vt:lpstr>
      <vt:lpstr>Multiple Linear Regression 2000-2015</vt:lpstr>
      <vt:lpstr>Continents</vt:lpstr>
      <vt:lpstr>Hypothesis</vt:lpstr>
      <vt:lpstr>ANOVA Results</vt:lpstr>
      <vt:lpstr>Mann-Whitney U Test</vt:lpstr>
      <vt:lpstr>Conclusion</vt:lpstr>
      <vt:lpstr>Future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Zembower, Jonah</dc:creator>
  <cp:lastModifiedBy>Zembower, Jonah</cp:lastModifiedBy>
  <cp:revision>1</cp:revision>
  <dcterms:created xsi:type="dcterms:W3CDTF">2024-12-07T04:10:12Z</dcterms:created>
  <dcterms:modified xsi:type="dcterms:W3CDTF">2024-12-12T02:38:31Z</dcterms:modified>
</cp:coreProperties>
</file>