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AF9BC-E0E1-4890-B69E-A0EB5EE49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E272F-38CD-4797-A677-8303228E2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CA711-1CFA-44AC-AAF1-9DF64DC2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CD534-D2C0-4EDE-B569-9BBF0CED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79B1B-99EB-4809-9F45-D6FB1F75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1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1931-0725-463D-8F26-476F62BD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2C80A-3EC6-4E67-AB80-E547FCB9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799B4-564C-4DBB-B0F2-FB0AB3AD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AB42D-748D-4BC6-B40C-9BAE4B68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627A2-8DA1-47EC-8268-2A2AC4BD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CB0A36-46BD-453F-88B2-210BCA32F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51BE9A-D716-4E0A-96F6-3FD38C1B4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5D39F-8637-422E-B426-A13C9D98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4A5A4-EFC2-4064-9342-EFD9CE51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685BF-64AC-4488-B780-0FFA7440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3BB0-90EC-40B5-8091-F7C164AF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5917E-FB21-44A4-BC2B-7D13CDAB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5FA89-EAAF-4AE0-91EF-6ADE024D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9B999-8410-4748-951E-7802C01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36BF-306D-4D72-88DA-344DAFEE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FEE18-03A7-435B-90EA-C8BDD741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6F790-669E-4272-8AF9-334B7B1E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26D62-08AF-443D-9EBE-DACE26A4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9D21-BB70-4C30-A1C8-5FDEB66D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1D7E3-E2D0-4B9D-8F88-72967294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9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98FF0-FFD9-4C1B-8981-B2C3B10B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7BBAF-562C-4D90-83DC-152A7F44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ABBA2-E743-40F5-86DB-373FBD48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780C5-51CA-4BDF-A9EE-DD7F9285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3984A-BE10-416C-9057-42FEFB27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2F3CB-CB90-4504-8C2D-1C3A366C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55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6149B-2274-4C5B-9D8F-789BA3B3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70B5E-9E1F-48F3-8F93-EFEBF2C9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98072-288A-4C64-B7A8-0FC12D31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8D0915-248F-4224-9DFC-6E591E86F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D58A52-E50D-43E1-B3F9-57C34D381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BA240-97B6-4A85-A2F6-511C04EE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5DA0A4-50B2-4549-9564-FFE27BE1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1396F-F704-46E4-A1E9-2E93B6C4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A161B-0772-491D-846D-D54C8E79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D2A9B8-AF7D-43CC-9FFC-157B41A0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A6AA7B-9F2C-4063-BC85-402D3B2F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AF345-9F7A-42DF-AB8B-401E6FDE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1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EF2557-D518-4539-A842-9840C367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BD7DE-30E8-49E7-B2F1-CE091911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6E8494-7DF0-48B8-99F2-778BB120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5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5B91-3397-449F-AB3C-E6E94A94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DCF6A-C0C3-40EE-A28D-C704CC77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13068-E78A-45FF-91A5-8154672C4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3D548-16E2-4B50-91DE-B1671425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D62E8-AF3A-47FA-935B-888DB272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DA8FC-22E3-4486-A772-57CAC5D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302A5-A0AB-408E-8A71-12D9239B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1D5A08-C8CA-4FB2-845F-6BF45D732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AE166-8C56-42CD-9D32-3367620B2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9CE8A-2C25-4B33-89BA-0D641CB6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91D85-4E74-452D-B867-9F780827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6489A-1712-4327-894A-2FF5C1FD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0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27D7E1-7F15-4621-B195-2F545EBA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FF41-8701-4C5E-BFCC-8DDF5106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F839C-E9A0-4A58-A500-3D1040C4A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E2B9-7FC0-44F8-8108-A31B0A49A2D8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2D251-20FF-42E6-93CF-E674B8932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29516-A76C-4ADE-AB97-9A11557CD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E691-E37A-4438-8261-A9D1F745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5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4C32E6-7738-46F6-A13A-F27A09B8A0DE}"/>
              </a:ext>
            </a:extLst>
          </p:cNvPr>
          <p:cNvSpPr txBox="1"/>
          <p:nvPr/>
        </p:nvSpPr>
        <p:spPr>
          <a:xfrm>
            <a:off x="394593" y="1074509"/>
            <a:ext cx="117262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江祖铭</a:t>
            </a:r>
          </a:p>
        </p:txBody>
      </p:sp>
    </p:spTree>
    <p:extLst>
      <p:ext uri="{BB962C8B-B14F-4D97-AF65-F5344CB8AC3E}">
        <p14:creationId xmlns:p14="http://schemas.microsoft.com/office/powerpoint/2010/main" val="132984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华文楷体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 祖铭</dc:creator>
  <cp:lastModifiedBy>江 祖铭</cp:lastModifiedBy>
  <cp:revision>3</cp:revision>
  <dcterms:created xsi:type="dcterms:W3CDTF">2021-10-25T11:36:57Z</dcterms:created>
  <dcterms:modified xsi:type="dcterms:W3CDTF">2021-10-25T11:57:53Z</dcterms:modified>
</cp:coreProperties>
</file>