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Rapport Statistique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Généré le 08/11/2024 à 19:05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Informations de l'analyse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Analyse des données</a:t>
            </a:r>
          </a:p>
          <a:p>
            <a:pPr lvl="1"/>
            <a:r>
              <a:t>Axe X: {'theme': 'Subdivision', 'field': 'subdiv', 'value': 'Tous les subdivision'}</a:t>
            </a:r>
          </a:p>
          <a:p>
            <a:pPr lvl="1"/>
            <a:r>
              <a:t>Axe Y: {'theme': 'Grades', 'field': 'grade', 'value': 'Tous les grades'}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Données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36289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CECF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CSG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GM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GRURGN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GT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RG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US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Visualisation</a:t>
            </a:r>
          </a:p>
        </p:txBody>
      </p:sp>
      <p:pic>
        <p:nvPicPr>
          <p:cNvPr id="3" name="Picture 2" descr="temp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52" y="1149179"/>
            <a:ext cx="10362895" cy="5203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Macintosh PowerPoint</Application>
  <PresentationFormat>Grand écran</PresentationFormat>
  <Paragraphs>56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Rapport Statistique</vt:lpstr>
      <vt:lpstr>Informations de l'analyse</vt:lpstr>
      <vt:lpstr>Données</vt:lpstr>
      <vt:lpstr>Visualisation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Jacquel Penah</cp:lastModifiedBy>
  <cp:revision>2</cp:revision>
  <dcterms:created xsi:type="dcterms:W3CDTF">2013-01-27T09:14:16Z</dcterms:created>
  <dcterms:modified xsi:type="dcterms:W3CDTF">2024-11-08T19:07:15Z</dcterms:modified>
  <cp:category/>
</cp:coreProperties>
</file>