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60" r:id="rId3"/>
    <p:sldId id="280" r:id="rId4"/>
    <p:sldId id="281" r:id="rId5"/>
    <p:sldId id="282" r:id="rId6"/>
    <p:sldId id="283" r:id="rId7"/>
    <p:sldId id="284" r:id="rId8"/>
    <p:sldId id="285" r:id="rId9"/>
    <p:sldId id="286" r:id="rId10"/>
    <p:sldId id="270" r:id="rId1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 id="2" name="Денис Чемерис" initials="ДЧ" lastIdx="1" clrIdx="1">
    <p:extLst>
      <p:ext uri="{19B8F6BF-5375-455C-9EA6-DF929625EA0E}">
        <p15:presenceInfo xmlns:p15="http://schemas.microsoft.com/office/powerpoint/2012/main" userId="abb380923bc4831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645F"/>
    <a:srgbClr val="392C9D"/>
    <a:srgbClr val="8634CF"/>
    <a:srgbClr val="3732A2"/>
    <a:srgbClr val="3934A3"/>
    <a:srgbClr val="302B9F"/>
    <a:srgbClr val="504BAE"/>
    <a:srgbClr val="6C69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17" autoAdjust="0"/>
    <p:restoredTop sz="94674" autoAdjust="0"/>
  </p:normalViewPr>
  <p:slideViewPr>
    <p:cSldViewPr snapToGrid="0">
      <p:cViewPr varScale="1">
        <p:scale>
          <a:sx n="205" d="100"/>
          <a:sy n="205" d="100"/>
        </p:scale>
        <p:origin x="624"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9B9E1D-2262-42F5-A2E2-57ED5E9C94A3}" type="datetimeFigureOut">
              <a:rPr lang="ru-RU" smtClean="0"/>
              <a:t>13.06.2023</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C313A5-D5AA-45C1-88CD-0CC0702CF233}" type="slidenum">
              <a:rPr lang="ru-RU" smtClean="0"/>
              <a:t>‹#›</a:t>
            </a:fld>
            <a:endParaRPr lang="ru-RU"/>
          </a:p>
        </p:txBody>
      </p:sp>
    </p:spTree>
    <p:extLst>
      <p:ext uri="{BB962C8B-B14F-4D97-AF65-F5344CB8AC3E}">
        <p14:creationId xmlns:p14="http://schemas.microsoft.com/office/powerpoint/2010/main" val="37601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ru-RU"/>
              <a:t>Образец заголовка</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7A60F6C1-7DA4-4172-9EF9-149DA1799DBC}" type="datetimeFigureOut">
              <a:rPr lang="ru-RU" smtClean="0"/>
              <a:t>13.06.2023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8AC3247-FA35-41D5-AC08-5B58128E9AFF}" type="slidenum">
              <a:rPr lang="ru-RU" smtClean="0"/>
              <a:t>‹#›</a:t>
            </a:fld>
            <a:endParaRPr lang="ru-RU"/>
          </a:p>
        </p:txBody>
      </p:sp>
    </p:spTree>
    <p:extLst>
      <p:ext uri="{BB962C8B-B14F-4D97-AF65-F5344CB8AC3E}">
        <p14:creationId xmlns:p14="http://schemas.microsoft.com/office/powerpoint/2010/main" val="3746381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7A60F6C1-7DA4-4172-9EF9-149DA1799DBC}" type="datetimeFigureOut">
              <a:rPr lang="ru-RU" smtClean="0"/>
              <a:t>13.06.2023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8AC3247-FA35-41D5-AC08-5B58128E9AFF}" type="slidenum">
              <a:rPr lang="ru-RU" smtClean="0"/>
              <a:t>‹#›</a:t>
            </a:fld>
            <a:endParaRPr lang="ru-RU"/>
          </a:p>
        </p:txBody>
      </p:sp>
    </p:spTree>
    <p:extLst>
      <p:ext uri="{BB962C8B-B14F-4D97-AF65-F5344CB8AC3E}">
        <p14:creationId xmlns:p14="http://schemas.microsoft.com/office/powerpoint/2010/main" val="4120010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7A60F6C1-7DA4-4172-9EF9-149DA1799DBC}" type="datetimeFigureOut">
              <a:rPr lang="ru-RU" smtClean="0"/>
              <a:t>13.06.2023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8AC3247-FA35-41D5-AC08-5B58128E9AFF}" type="slidenum">
              <a:rPr lang="ru-RU" smtClean="0"/>
              <a:t>‹#›</a:t>
            </a:fld>
            <a:endParaRPr lang="ru-RU"/>
          </a:p>
        </p:txBody>
      </p:sp>
    </p:spTree>
    <p:extLst>
      <p:ext uri="{BB962C8B-B14F-4D97-AF65-F5344CB8AC3E}">
        <p14:creationId xmlns:p14="http://schemas.microsoft.com/office/powerpoint/2010/main" val="752266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7A60F6C1-7DA4-4172-9EF9-149DA1799DBC}" type="datetimeFigureOut">
              <a:rPr lang="ru-RU" smtClean="0"/>
              <a:t>13.06.2023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8AC3247-FA35-41D5-AC08-5B58128E9AFF}" type="slidenum">
              <a:rPr lang="ru-RU" smtClean="0"/>
              <a:t>‹#›</a:t>
            </a:fld>
            <a:endParaRPr lang="ru-RU"/>
          </a:p>
        </p:txBody>
      </p:sp>
    </p:spTree>
    <p:extLst>
      <p:ext uri="{BB962C8B-B14F-4D97-AF65-F5344CB8AC3E}">
        <p14:creationId xmlns:p14="http://schemas.microsoft.com/office/powerpoint/2010/main" val="1235551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ru-RU"/>
              <a:t>Образец заголовка</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7A60F6C1-7DA4-4172-9EF9-149DA1799DBC}" type="datetimeFigureOut">
              <a:rPr lang="ru-RU" smtClean="0"/>
              <a:t>13.06.2023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8AC3247-FA35-41D5-AC08-5B58128E9AFF}" type="slidenum">
              <a:rPr lang="ru-RU" smtClean="0"/>
              <a:t>‹#›</a:t>
            </a:fld>
            <a:endParaRPr lang="ru-RU"/>
          </a:p>
        </p:txBody>
      </p:sp>
    </p:spTree>
    <p:extLst>
      <p:ext uri="{BB962C8B-B14F-4D97-AF65-F5344CB8AC3E}">
        <p14:creationId xmlns:p14="http://schemas.microsoft.com/office/powerpoint/2010/main" val="1088269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7A60F6C1-7DA4-4172-9EF9-149DA1799DBC}" type="datetimeFigureOut">
              <a:rPr lang="ru-RU" smtClean="0"/>
              <a:t>13.06.2023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8AC3247-FA35-41D5-AC08-5B58128E9AFF}" type="slidenum">
              <a:rPr lang="ru-RU" smtClean="0"/>
              <a:t>‹#›</a:t>
            </a:fld>
            <a:endParaRPr lang="ru-RU"/>
          </a:p>
        </p:txBody>
      </p:sp>
    </p:spTree>
    <p:extLst>
      <p:ext uri="{BB962C8B-B14F-4D97-AF65-F5344CB8AC3E}">
        <p14:creationId xmlns:p14="http://schemas.microsoft.com/office/powerpoint/2010/main" val="3804921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ru-RU"/>
              <a:t>Образец заголовка</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a:t>Образец текста</a:t>
            </a:r>
          </a:p>
        </p:txBody>
      </p:sp>
      <p:sp>
        <p:nvSpPr>
          <p:cNvPr id="4" name="Content Placeholder 3"/>
          <p:cNvSpPr>
            <a:spLocks noGrp="1"/>
          </p:cNvSpPr>
          <p:nvPr>
            <p:ph sz="half" idx="2"/>
          </p:nvPr>
        </p:nvSpPr>
        <p:spPr>
          <a:xfrm>
            <a:off x="629842" y="1878806"/>
            <a:ext cx="3868340" cy="2763441"/>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a:t>Образец текста</a:t>
            </a:r>
          </a:p>
        </p:txBody>
      </p:sp>
      <p:sp>
        <p:nvSpPr>
          <p:cNvPr id="6" name="Content Placeholder 5"/>
          <p:cNvSpPr>
            <a:spLocks noGrp="1"/>
          </p:cNvSpPr>
          <p:nvPr>
            <p:ph sz="quarter" idx="4"/>
          </p:nvPr>
        </p:nvSpPr>
        <p:spPr>
          <a:xfrm>
            <a:off x="4629150" y="1878806"/>
            <a:ext cx="3887391" cy="2763441"/>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7A60F6C1-7DA4-4172-9EF9-149DA1799DBC}" type="datetimeFigureOut">
              <a:rPr lang="ru-RU" smtClean="0"/>
              <a:t>13.06.2023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B8AC3247-FA35-41D5-AC08-5B58128E9AFF}" type="slidenum">
              <a:rPr lang="ru-RU" smtClean="0"/>
              <a:t>‹#›</a:t>
            </a:fld>
            <a:endParaRPr lang="ru-RU"/>
          </a:p>
        </p:txBody>
      </p:sp>
    </p:spTree>
    <p:extLst>
      <p:ext uri="{BB962C8B-B14F-4D97-AF65-F5344CB8AC3E}">
        <p14:creationId xmlns:p14="http://schemas.microsoft.com/office/powerpoint/2010/main" val="1015200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7A60F6C1-7DA4-4172-9EF9-149DA1799DBC}" type="datetimeFigureOut">
              <a:rPr lang="ru-RU" smtClean="0"/>
              <a:t>13.06.2023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B8AC3247-FA35-41D5-AC08-5B58128E9AFF}" type="slidenum">
              <a:rPr lang="ru-RU" smtClean="0"/>
              <a:t>‹#›</a:t>
            </a:fld>
            <a:endParaRPr lang="ru-RU"/>
          </a:p>
        </p:txBody>
      </p:sp>
    </p:spTree>
    <p:extLst>
      <p:ext uri="{BB962C8B-B14F-4D97-AF65-F5344CB8AC3E}">
        <p14:creationId xmlns:p14="http://schemas.microsoft.com/office/powerpoint/2010/main" val="2748815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60F6C1-7DA4-4172-9EF9-149DA1799DBC}" type="datetimeFigureOut">
              <a:rPr lang="ru-RU" smtClean="0"/>
              <a:t>13.06.2023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B8AC3247-FA35-41D5-AC08-5B58128E9AFF}" type="slidenum">
              <a:rPr lang="ru-RU" smtClean="0"/>
              <a:t>‹#›</a:t>
            </a:fld>
            <a:endParaRPr lang="ru-RU"/>
          </a:p>
        </p:txBody>
      </p:sp>
    </p:spTree>
    <p:extLst>
      <p:ext uri="{BB962C8B-B14F-4D97-AF65-F5344CB8AC3E}">
        <p14:creationId xmlns:p14="http://schemas.microsoft.com/office/powerpoint/2010/main" val="3193625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ru-RU"/>
              <a:t>Образец заголовка</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a:t>Образец текста</a:t>
            </a:r>
          </a:p>
        </p:txBody>
      </p:sp>
      <p:sp>
        <p:nvSpPr>
          <p:cNvPr id="5" name="Date Placeholder 4"/>
          <p:cNvSpPr>
            <a:spLocks noGrp="1"/>
          </p:cNvSpPr>
          <p:nvPr>
            <p:ph type="dt" sz="half" idx="10"/>
          </p:nvPr>
        </p:nvSpPr>
        <p:spPr/>
        <p:txBody>
          <a:bodyPr/>
          <a:lstStyle/>
          <a:p>
            <a:fld id="{7A60F6C1-7DA4-4172-9EF9-149DA1799DBC}" type="datetimeFigureOut">
              <a:rPr lang="ru-RU" smtClean="0"/>
              <a:t>13.06.2023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8AC3247-FA35-41D5-AC08-5B58128E9AFF}" type="slidenum">
              <a:rPr lang="ru-RU" smtClean="0"/>
              <a:t>‹#›</a:t>
            </a:fld>
            <a:endParaRPr lang="ru-RU"/>
          </a:p>
        </p:txBody>
      </p:sp>
    </p:spTree>
    <p:extLst>
      <p:ext uri="{BB962C8B-B14F-4D97-AF65-F5344CB8AC3E}">
        <p14:creationId xmlns:p14="http://schemas.microsoft.com/office/powerpoint/2010/main" val="38026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ru-RU"/>
              <a:t>Вставка рисунка</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a:t>Образец текста</a:t>
            </a:r>
          </a:p>
        </p:txBody>
      </p:sp>
      <p:sp>
        <p:nvSpPr>
          <p:cNvPr id="5" name="Date Placeholder 4"/>
          <p:cNvSpPr>
            <a:spLocks noGrp="1"/>
          </p:cNvSpPr>
          <p:nvPr>
            <p:ph type="dt" sz="half" idx="10"/>
          </p:nvPr>
        </p:nvSpPr>
        <p:spPr/>
        <p:txBody>
          <a:bodyPr/>
          <a:lstStyle/>
          <a:p>
            <a:fld id="{7A60F6C1-7DA4-4172-9EF9-149DA1799DBC}" type="datetimeFigureOut">
              <a:rPr lang="ru-RU" smtClean="0"/>
              <a:t>13.06.2023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8AC3247-FA35-41D5-AC08-5B58128E9AFF}" type="slidenum">
              <a:rPr lang="ru-RU" smtClean="0"/>
              <a:t>‹#›</a:t>
            </a:fld>
            <a:endParaRPr lang="ru-RU"/>
          </a:p>
        </p:txBody>
      </p:sp>
    </p:spTree>
    <p:extLst>
      <p:ext uri="{BB962C8B-B14F-4D97-AF65-F5344CB8AC3E}">
        <p14:creationId xmlns:p14="http://schemas.microsoft.com/office/powerpoint/2010/main" val="4076762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7A60F6C1-7DA4-4172-9EF9-149DA1799DBC}" type="datetimeFigureOut">
              <a:rPr lang="ru-RU" smtClean="0"/>
              <a:t>13.06.2023</a:t>
            </a:fld>
            <a:endParaRPr lang="ru-RU"/>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B8AC3247-FA35-41D5-AC08-5B58128E9AFF}" type="slidenum">
              <a:rPr lang="ru-RU" smtClean="0"/>
              <a:t>‹#›</a:t>
            </a:fld>
            <a:endParaRPr lang="ru-RU"/>
          </a:p>
        </p:txBody>
      </p:sp>
    </p:spTree>
    <p:extLst>
      <p:ext uri="{BB962C8B-B14F-4D97-AF65-F5344CB8AC3E}">
        <p14:creationId xmlns:p14="http://schemas.microsoft.com/office/powerpoint/2010/main" val="1388759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mailto:vika.yakovleva.2003@yandex.ru" TargetMode="External"/><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hyperlink" Target="mailto:denis.chemeris43@yandex.ru"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3.svg"/><Relationship Id="rId7"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934A3"/>
        </a:solidFill>
        <a:effectLst/>
      </p:bgPr>
    </p:bg>
    <p:spTree>
      <p:nvGrpSpPr>
        <p:cNvPr id="1" name=""/>
        <p:cNvGrpSpPr/>
        <p:nvPr/>
      </p:nvGrpSpPr>
      <p:grpSpPr>
        <a:xfrm>
          <a:off x="0" y="0"/>
          <a:ext cx="0" cy="0"/>
          <a:chOff x="0" y="0"/>
          <a:chExt cx="0" cy="0"/>
        </a:xfrm>
      </p:grpSpPr>
      <p:pic>
        <p:nvPicPr>
          <p:cNvPr id="12" name="Рисунок 11">
            <a:extLst>
              <a:ext uri="{FF2B5EF4-FFF2-40B4-BE49-F238E27FC236}">
                <a16:creationId xmlns:a16="http://schemas.microsoft.com/office/drawing/2014/main" id="{8EB8343E-C6AA-4B97-A04D-566FDEF4ECE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00215" y="524135"/>
            <a:ext cx="1742524" cy="726828"/>
          </a:xfrm>
          <a:prstGeom prst="rect">
            <a:avLst/>
          </a:prstGeom>
        </p:spPr>
      </p:pic>
      <p:sp>
        <p:nvSpPr>
          <p:cNvPr id="15" name="Прямоугольный треугольник 14">
            <a:extLst>
              <a:ext uri="{FF2B5EF4-FFF2-40B4-BE49-F238E27FC236}">
                <a16:creationId xmlns:a16="http://schemas.microsoft.com/office/drawing/2014/main" id="{43061AB5-A85C-4AA2-B2AB-000B93FBCC4F}"/>
              </a:ext>
            </a:extLst>
          </p:cNvPr>
          <p:cNvSpPr/>
          <p:nvPr/>
        </p:nvSpPr>
        <p:spPr>
          <a:xfrm flipH="1" flipV="1">
            <a:off x="8000998" y="-4"/>
            <a:ext cx="1143000" cy="3679905"/>
          </a:xfrm>
          <a:prstGeom prst="rtTriangle">
            <a:avLst/>
          </a:prstGeom>
          <a:solidFill>
            <a:srgbClr val="393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TextBox 26">
            <a:extLst>
              <a:ext uri="{FF2B5EF4-FFF2-40B4-BE49-F238E27FC236}">
                <a16:creationId xmlns:a16="http://schemas.microsoft.com/office/drawing/2014/main" id="{67ED10FF-DD1E-4AA3-BB0B-DAEFA1A4736A}"/>
              </a:ext>
            </a:extLst>
          </p:cNvPr>
          <p:cNvSpPr txBox="1"/>
          <p:nvPr/>
        </p:nvSpPr>
        <p:spPr>
          <a:xfrm>
            <a:off x="4945434" y="3491733"/>
            <a:ext cx="3775088" cy="923330"/>
          </a:xfrm>
          <a:prstGeom prst="rect">
            <a:avLst/>
          </a:prstGeom>
          <a:noFill/>
        </p:spPr>
        <p:txBody>
          <a:bodyPr wrap="square" rtlCol="0">
            <a:spAutoFit/>
          </a:bodyPr>
          <a:lstStyle/>
          <a:p>
            <a:r>
              <a:rPr lang="ru-RU" dirty="0">
                <a:solidFill>
                  <a:schemeClr val="bg1"/>
                </a:solidFill>
                <a:latin typeface="Times New Roman" panose="02020603050405020304" pitchFamily="18" charset="0"/>
                <a:ea typeface="Noto Sans Bold" panose="020B0802040504020204" pitchFamily="34" charset="0"/>
                <a:cs typeface="Times New Roman" panose="02020603050405020304" pitchFamily="18" charset="0"/>
              </a:rPr>
              <a:t>Авторы: Яковлева Виктория, Чемерис Денис, </a:t>
            </a:r>
          </a:p>
          <a:p>
            <a:r>
              <a:rPr lang="ru-RU" dirty="0">
                <a:solidFill>
                  <a:schemeClr val="bg1"/>
                </a:solidFill>
                <a:latin typeface="Times New Roman" panose="02020603050405020304" pitchFamily="18" charset="0"/>
                <a:ea typeface="Noto Sans Bold" panose="020B0802040504020204" pitchFamily="34" charset="0"/>
                <a:cs typeface="Times New Roman" panose="02020603050405020304" pitchFamily="18" charset="0"/>
              </a:rPr>
              <a:t>студенты ТГУ им. Г.Р. Державина</a:t>
            </a:r>
          </a:p>
        </p:txBody>
      </p:sp>
      <p:sp>
        <p:nvSpPr>
          <p:cNvPr id="2" name="TextBox 1">
            <a:extLst>
              <a:ext uri="{FF2B5EF4-FFF2-40B4-BE49-F238E27FC236}">
                <a16:creationId xmlns:a16="http://schemas.microsoft.com/office/drawing/2014/main" id="{305AEEEA-5EEE-43D2-ACC8-4715A155ABA0}"/>
              </a:ext>
            </a:extLst>
          </p:cNvPr>
          <p:cNvSpPr txBox="1"/>
          <p:nvPr/>
        </p:nvSpPr>
        <p:spPr>
          <a:xfrm>
            <a:off x="2651077" y="1994622"/>
            <a:ext cx="3841846" cy="523220"/>
          </a:xfrm>
          <a:prstGeom prst="rect">
            <a:avLst/>
          </a:prstGeom>
          <a:no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Android Project - Blog</a:t>
            </a:r>
            <a:endParaRPr lang="ru-RU"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9935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BBAC13FA-4173-432D-A735-A6840892AAF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9144001" cy="5143500"/>
          </a:xfrm>
          <a:prstGeom prst="rect">
            <a:avLst/>
          </a:prstGeom>
        </p:spPr>
      </p:pic>
      <p:sp>
        <p:nvSpPr>
          <p:cNvPr id="3" name="TextBox 2">
            <a:extLst>
              <a:ext uri="{FF2B5EF4-FFF2-40B4-BE49-F238E27FC236}">
                <a16:creationId xmlns:a16="http://schemas.microsoft.com/office/drawing/2014/main" id="{10136A16-8F4E-C04F-961A-A49BAB74B18D}"/>
              </a:ext>
            </a:extLst>
          </p:cNvPr>
          <p:cNvSpPr txBox="1"/>
          <p:nvPr/>
        </p:nvSpPr>
        <p:spPr>
          <a:xfrm>
            <a:off x="6841276" y="433775"/>
            <a:ext cx="1760284" cy="332592"/>
          </a:xfrm>
          <a:prstGeom prst="rect">
            <a:avLst/>
          </a:prstGeom>
          <a:noFill/>
        </p:spPr>
        <p:txBody>
          <a:bodyPr wrap="square" rtlCol="0">
            <a:spAutoFit/>
          </a:bodyPr>
          <a:lstStyle/>
          <a:p>
            <a:pPr>
              <a:lnSpc>
                <a:spcPct val="120000"/>
              </a:lnSpc>
              <a:spcAft>
                <a:spcPts val="1000"/>
              </a:spcAft>
            </a:pPr>
            <a:r>
              <a:rPr lang="ro-RO" sz="1400" dirty="0" err="1">
                <a:latin typeface="Noto Sans" panose="020B0502040504020204" pitchFamily="34" charset="0"/>
                <a:ea typeface="Noto Sans" panose="020B0502040504020204" pitchFamily="34" charset="0"/>
                <a:cs typeface="Noto Sans" panose="020B0502040504020204" pitchFamily="34" charset="0"/>
              </a:rPr>
              <a:t>www.tsutmb.ru</a:t>
            </a:r>
            <a:endParaRPr lang="ru-RU" sz="1400" dirty="0">
              <a:latin typeface="Noto Sans" panose="020B0502040504020204" pitchFamily="34" charset="0"/>
              <a:ea typeface="Noto Sans" panose="020B0502040504020204" pitchFamily="34" charset="0"/>
              <a:cs typeface="Noto Sans" panose="020B0502040504020204" pitchFamily="34" charset="0"/>
            </a:endParaRPr>
          </a:p>
        </p:txBody>
      </p:sp>
      <p:sp>
        <p:nvSpPr>
          <p:cNvPr id="6" name="TextBox 5">
            <a:extLst>
              <a:ext uri="{FF2B5EF4-FFF2-40B4-BE49-F238E27FC236}">
                <a16:creationId xmlns:a16="http://schemas.microsoft.com/office/drawing/2014/main" id="{0CBBC828-5010-0D41-92AB-8A217D95085C}"/>
              </a:ext>
            </a:extLst>
          </p:cNvPr>
          <p:cNvSpPr txBox="1"/>
          <p:nvPr/>
        </p:nvSpPr>
        <p:spPr>
          <a:xfrm>
            <a:off x="6841276" y="1209671"/>
            <a:ext cx="1760284" cy="333361"/>
          </a:xfrm>
          <a:prstGeom prst="rect">
            <a:avLst/>
          </a:prstGeom>
          <a:noFill/>
        </p:spPr>
        <p:txBody>
          <a:bodyPr wrap="square" rtlCol="0">
            <a:spAutoFit/>
          </a:bodyPr>
          <a:lstStyle/>
          <a:p>
            <a:pPr>
              <a:lnSpc>
                <a:spcPct val="120000"/>
              </a:lnSpc>
              <a:spcAft>
                <a:spcPts val="1000"/>
              </a:spcAft>
            </a:pPr>
            <a:r>
              <a:rPr lang="ru-RU" sz="1400" dirty="0">
                <a:latin typeface="Noto Sans" panose="020B0502040504020204" pitchFamily="34" charset="0"/>
                <a:ea typeface="Noto Sans" panose="020B0502040504020204" pitchFamily="34" charset="0"/>
                <a:cs typeface="Noto Sans" panose="020B0502040504020204" pitchFamily="34" charset="0"/>
              </a:rPr>
              <a:t>8 (4752) 53-22-22</a:t>
            </a:r>
          </a:p>
        </p:txBody>
      </p:sp>
      <p:sp>
        <p:nvSpPr>
          <p:cNvPr id="7" name="TextBox 6">
            <a:extLst>
              <a:ext uri="{FF2B5EF4-FFF2-40B4-BE49-F238E27FC236}">
                <a16:creationId xmlns:a16="http://schemas.microsoft.com/office/drawing/2014/main" id="{7EAF4DE3-1744-0640-83EB-37690D0BAC53}"/>
              </a:ext>
            </a:extLst>
          </p:cNvPr>
          <p:cNvSpPr txBox="1"/>
          <p:nvPr/>
        </p:nvSpPr>
        <p:spPr>
          <a:xfrm>
            <a:off x="6841276" y="821723"/>
            <a:ext cx="1760284" cy="332592"/>
          </a:xfrm>
          <a:prstGeom prst="rect">
            <a:avLst/>
          </a:prstGeom>
          <a:noFill/>
        </p:spPr>
        <p:txBody>
          <a:bodyPr wrap="square" rtlCol="0">
            <a:spAutoFit/>
          </a:bodyPr>
          <a:lstStyle/>
          <a:p>
            <a:pPr>
              <a:lnSpc>
                <a:spcPct val="120000"/>
              </a:lnSpc>
              <a:spcAft>
                <a:spcPts val="1000"/>
              </a:spcAft>
            </a:pPr>
            <a:r>
              <a:rPr lang="en-US" sz="1400" dirty="0" err="1">
                <a:latin typeface="Noto Sans" panose="020B0502040504020204" pitchFamily="34" charset="0"/>
                <a:ea typeface="Noto Sans" panose="020B0502040504020204" pitchFamily="34" charset="0"/>
                <a:cs typeface="Noto Sans" panose="020B0502040504020204" pitchFamily="34" charset="0"/>
              </a:rPr>
              <a:t>post@tsutmb.ru</a:t>
            </a:r>
            <a:endParaRPr lang="ru-RU" sz="1400" dirty="0">
              <a:latin typeface="Noto Sans" panose="020B0502040504020204" pitchFamily="34" charset="0"/>
              <a:ea typeface="Noto Sans" panose="020B0502040504020204" pitchFamily="34" charset="0"/>
              <a:cs typeface="Noto Sans" panose="020B0502040504020204" pitchFamily="34" charset="0"/>
            </a:endParaRPr>
          </a:p>
        </p:txBody>
      </p:sp>
      <p:sp>
        <p:nvSpPr>
          <p:cNvPr id="8" name="object 3">
            <a:extLst>
              <a:ext uri="{FF2B5EF4-FFF2-40B4-BE49-F238E27FC236}">
                <a16:creationId xmlns:a16="http://schemas.microsoft.com/office/drawing/2014/main" id="{58E23C66-06B8-4FC5-B775-AF17CD2CF7BD}"/>
              </a:ext>
            </a:extLst>
          </p:cNvPr>
          <p:cNvSpPr txBox="1"/>
          <p:nvPr/>
        </p:nvSpPr>
        <p:spPr>
          <a:xfrm>
            <a:off x="6274836" y="1749490"/>
            <a:ext cx="2728768" cy="1426031"/>
          </a:xfrm>
          <a:prstGeom prst="rect">
            <a:avLst/>
          </a:prstGeom>
          <a:ln w="9144">
            <a:solidFill>
              <a:srgbClr val="333399"/>
            </a:solidFill>
          </a:ln>
        </p:spPr>
        <p:txBody>
          <a:bodyPr vert="horz" wrap="square" lIns="0" tIns="114300" rIns="0" bIns="0" rtlCol="0">
            <a:spAutoFit/>
          </a:bodyPr>
          <a:lstStyle/>
          <a:p>
            <a:pPr marL="2540" algn="ctr">
              <a:lnSpc>
                <a:spcPct val="100000"/>
              </a:lnSpc>
              <a:spcBef>
                <a:spcPts val="900"/>
              </a:spcBef>
            </a:pPr>
            <a:endParaRPr lang="en-US" sz="1400" b="1" u="sng" spc="-10" dirty="0">
              <a:solidFill>
                <a:schemeClr val="accent1">
                  <a:lumMod val="75000"/>
                </a:schemeClr>
              </a:solidFill>
              <a:uFill>
                <a:solidFill>
                  <a:srgbClr val="003399"/>
                </a:solidFill>
              </a:uFill>
              <a:latin typeface="Arial"/>
              <a:cs typeface="Arial"/>
              <a:hlinkClick r:id="rId3">
                <a:extLst>
                  <a:ext uri="{A12FA001-AC4F-418D-AE19-62706E023703}">
                    <ahyp:hlinkClr xmlns:ahyp="http://schemas.microsoft.com/office/drawing/2018/hyperlinkcolor" val="tx"/>
                  </a:ext>
                </a:extLst>
              </a:hlinkClick>
            </a:endParaRPr>
          </a:p>
          <a:p>
            <a:pPr marL="2540" algn="ctr">
              <a:lnSpc>
                <a:spcPct val="100000"/>
              </a:lnSpc>
              <a:spcBef>
                <a:spcPts val="900"/>
              </a:spcBef>
            </a:pPr>
            <a:r>
              <a:rPr lang="en-US" sz="1400" b="1" u="sng" spc="-10" dirty="0">
                <a:solidFill>
                  <a:schemeClr val="accent1">
                    <a:lumMod val="75000"/>
                  </a:schemeClr>
                </a:solidFill>
                <a:uFill>
                  <a:solidFill>
                    <a:srgbClr val="003399"/>
                  </a:solidFill>
                </a:uFill>
                <a:latin typeface="Arial"/>
                <a:cs typeface="Arial"/>
                <a:hlinkClick r:id="rId3">
                  <a:extLst>
                    <a:ext uri="{A12FA001-AC4F-418D-AE19-62706E023703}">
                      <ahyp:hlinkClr xmlns:ahyp="http://schemas.microsoft.com/office/drawing/2018/hyperlinkcolor" val="tx"/>
                    </a:ext>
                  </a:extLst>
                </a:hlinkClick>
              </a:rPr>
              <a:t>vika.yakovleva.2003</a:t>
            </a:r>
            <a:r>
              <a:rPr sz="1400" b="1" u="sng" spc="-10" dirty="0">
                <a:solidFill>
                  <a:schemeClr val="accent1">
                    <a:lumMod val="75000"/>
                  </a:schemeClr>
                </a:solidFill>
                <a:uFill>
                  <a:solidFill>
                    <a:srgbClr val="003399"/>
                  </a:solidFill>
                </a:uFill>
                <a:latin typeface="Arial"/>
                <a:cs typeface="Arial"/>
                <a:hlinkClick r:id="rId3">
                  <a:extLst>
                    <a:ext uri="{A12FA001-AC4F-418D-AE19-62706E023703}">
                      <ahyp:hlinkClr xmlns:ahyp="http://schemas.microsoft.com/office/drawing/2018/hyperlinkcolor" val="tx"/>
                    </a:ext>
                  </a:extLst>
                </a:hlinkClick>
              </a:rPr>
              <a:t>@</a:t>
            </a:r>
            <a:r>
              <a:rPr lang="en-US" sz="1400" b="1" u="sng" spc="-10" dirty="0">
                <a:solidFill>
                  <a:schemeClr val="accent1">
                    <a:lumMod val="75000"/>
                  </a:schemeClr>
                </a:solidFill>
                <a:uFill>
                  <a:solidFill>
                    <a:srgbClr val="003399"/>
                  </a:solidFill>
                </a:uFill>
                <a:latin typeface="Arial"/>
                <a:cs typeface="Arial"/>
                <a:hlinkClick r:id="rId3">
                  <a:extLst>
                    <a:ext uri="{A12FA001-AC4F-418D-AE19-62706E023703}">
                      <ahyp:hlinkClr xmlns:ahyp="http://schemas.microsoft.com/office/drawing/2018/hyperlinkcolor" val="tx"/>
                    </a:ext>
                  </a:extLst>
                </a:hlinkClick>
              </a:rPr>
              <a:t>yandex</a:t>
            </a:r>
            <a:r>
              <a:rPr sz="1400" b="1" u="sng" spc="-10" dirty="0">
                <a:solidFill>
                  <a:schemeClr val="accent1">
                    <a:lumMod val="75000"/>
                  </a:schemeClr>
                </a:solidFill>
                <a:uFill>
                  <a:solidFill>
                    <a:srgbClr val="003399"/>
                  </a:solidFill>
                </a:uFill>
                <a:latin typeface="Arial"/>
                <a:cs typeface="Arial"/>
                <a:hlinkClick r:id="rId3">
                  <a:extLst>
                    <a:ext uri="{A12FA001-AC4F-418D-AE19-62706E023703}">
                      <ahyp:hlinkClr xmlns:ahyp="http://schemas.microsoft.com/office/drawing/2018/hyperlinkcolor" val="tx"/>
                    </a:ext>
                  </a:extLst>
                </a:hlinkClick>
              </a:rPr>
              <a:t>.ru</a:t>
            </a:r>
            <a:endParaRPr sz="1400" dirty="0">
              <a:solidFill>
                <a:schemeClr val="accent1">
                  <a:lumMod val="75000"/>
                </a:schemeClr>
              </a:solidFill>
              <a:latin typeface="Arial"/>
              <a:cs typeface="Arial"/>
            </a:endParaRPr>
          </a:p>
          <a:p>
            <a:pPr marL="3175" algn="ctr">
              <a:lnSpc>
                <a:spcPct val="100000"/>
              </a:lnSpc>
              <a:spcBef>
                <a:spcPts val="1345"/>
              </a:spcBef>
            </a:pPr>
            <a:r>
              <a:rPr lang="en-US" sz="1400" b="1" u="sng" spc="-10" dirty="0">
                <a:solidFill>
                  <a:schemeClr val="accent1">
                    <a:lumMod val="75000"/>
                  </a:schemeClr>
                </a:solidFill>
                <a:uFill>
                  <a:solidFill>
                    <a:srgbClr val="003399"/>
                  </a:solidFill>
                </a:uFill>
                <a:latin typeface="Arial"/>
                <a:cs typeface="Arial"/>
                <a:hlinkClick r:id="rId4">
                  <a:extLst>
                    <a:ext uri="{A12FA001-AC4F-418D-AE19-62706E023703}">
                      <ahyp:hlinkClr xmlns:ahyp="http://schemas.microsoft.com/office/drawing/2018/hyperlinkcolor" val="tx"/>
                    </a:ext>
                  </a:extLst>
                </a:hlinkClick>
              </a:rPr>
              <a:t>denis.chemeris43@yandex.ru</a:t>
            </a:r>
            <a:endParaRPr lang="en-US" sz="1400" b="1" u="sng" spc="-10" dirty="0">
              <a:solidFill>
                <a:schemeClr val="accent1">
                  <a:lumMod val="75000"/>
                </a:schemeClr>
              </a:solidFill>
              <a:uFill>
                <a:solidFill>
                  <a:srgbClr val="003399"/>
                </a:solidFill>
              </a:uFill>
              <a:latin typeface="Arial"/>
              <a:cs typeface="Arial"/>
            </a:endParaRPr>
          </a:p>
          <a:p>
            <a:pPr marL="3175" algn="ctr">
              <a:lnSpc>
                <a:spcPct val="100000"/>
              </a:lnSpc>
              <a:spcBef>
                <a:spcPts val="1345"/>
              </a:spcBef>
            </a:pPr>
            <a:endParaRPr lang="en-US" sz="1400" b="1" u="sng" spc="-10" dirty="0">
              <a:solidFill>
                <a:schemeClr val="accent1">
                  <a:lumMod val="75000"/>
                </a:schemeClr>
              </a:solidFill>
              <a:uFill>
                <a:solidFill>
                  <a:srgbClr val="003399"/>
                </a:solidFill>
              </a:uFill>
              <a:latin typeface="Arial"/>
              <a:cs typeface="Arial"/>
            </a:endParaRPr>
          </a:p>
        </p:txBody>
      </p:sp>
    </p:spTree>
    <p:extLst>
      <p:ext uri="{BB962C8B-B14F-4D97-AF65-F5344CB8AC3E}">
        <p14:creationId xmlns:p14="http://schemas.microsoft.com/office/powerpoint/2010/main" val="348554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угольник 16">
            <a:extLst>
              <a:ext uri="{FF2B5EF4-FFF2-40B4-BE49-F238E27FC236}">
                <a16:creationId xmlns:a16="http://schemas.microsoft.com/office/drawing/2014/main" id="{7B38886B-3761-44B6-A2EE-7A12EC8285C5}"/>
              </a:ext>
            </a:extLst>
          </p:cNvPr>
          <p:cNvSpPr/>
          <p:nvPr/>
        </p:nvSpPr>
        <p:spPr>
          <a:xfrm>
            <a:off x="7404018" y="4648149"/>
            <a:ext cx="1499128" cy="292388"/>
          </a:xfrm>
          <a:prstGeom prst="rect">
            <a:avLst/>
          </a:prstGeom>
        </p:spPr>
        <p:txBody>
          <a:bodyPr wrap="none">
            <a:spAutoFit/>
          </a:bodyPr>
          <a:lstStyle/>
          <a:p>
            <a:r>
              <a:rPr lang="en-US" sz="1300" dirty="0">
                <a:solidFill>
                  <a:srgbClr val="3934A3"/>
                </a:solidFill>
                <a:latin typeface="Noto Sans Bold" panose="020B0802040504020204" pitchFamily="34" charset="0"/>
                <a:ea typeface="Noto Sans Bold" panose="020B0802040504020204" pitchFamily="34" charset="0"/>
              </a:rPr>
              <a:t>www.tsutmb.ru</a:t>
            </a:r>
            <a:endParaRPr lang="ru-RU" sz="1300" dirty="0">
              <a:solidFill>
                <a:srgbClr val="3934A3"/>
              </a:solidFill>
              <a:latin typeface="Noto Sans Bold" panose="020B0802040504020204" pitchFamily="34" charset="0"/>
              <a:ea typeface="Noto Sans Bold" panose="020B0802040504020204" pitchFamily="34" charset="0"/>
            </a:endParaRPr>
          </a:p>
        </p:txBody>
      </p:sp>
      <p:cxnSp>
        <p:nvCxnSpPr>
          <p:cNvPr id="26" name="Прямая соединительная линия 25">
            <a:extLst>
              <a:ext uri="{FF2B5EF4-FFF2-40B4-BE49-F238E27FC236}">
                <a16:creationId xmlns:a16="http://schemas.microsoft.com/office/drawing/2014/main" id="{716038F9-E867-4FE1-8D0D-193A64D3F9DC}"/>
              </a:ext>
            </a:extLst>
          </p:cNvPr>
          <p:cNvCxnSpPr>
            <a:cxnSpLocks/>
          </p:cNvCxnSpPr>
          <p:nvPr/>
        </p:nvCxnSpPr>
        <p:spPr>
          <a:xfrm>
            <a:off x="228600" y="4481597"/>
            <a:ext cx="8674546" cy="0"/>
          </a:xfrm>
          <a:prstGeom prst="line">
            <a:avLst/>
          </a:prstGeom>
          <a:ln w="12700">
            <a:solidFill>
              <a:srgbClr val="3934A3"/>
            </a:solidFill>
          </a:ln>
        </p:spPr>
        <p:style>
          <a:lnRef idx="1">
            <a:schemeClr val="accent1"/>
          </a:lnRef>
          <a:fillRef idx="0">
            <a:schemeClr val="accent1"/>
          </a:fillRef>
          <a:effectRef idx="0">
            <a:schemeClr val="accent1"/>
          </a:effectRef>
          <a:fontRef idx="minor">
            <a:schemeClr val="tx1"/>
          </a:fontRef>
        </p:style>
      </p:cxnSp>
      <p:pic>
        <p:nvPicPr>
          <p:cNvPr id="28" name="Рисунок 27">
            <a:extLst>
              <a:ext uri="{FF2B5EF4-FFF2-40B4-BE49-F238E27FC236}">
                <a16:creationId xmlns:a16="http://schemas.microsoft.com/office/drawing/2014/main" id="{9C16215B-9E8D-4522-B039-89C85D160D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228154" y="4614809"/>
            <a:ext cx="888377" cy="365802"/>
          </a:xfrm>
          <a:prstGeom prst="rect">
            <a:avLst/>
          </a:prstGeom>
        </p:spPr>
      </p:pic>
      <p:sp>
        <p:nvSpPr>
          <p:cNvPr id="2" name="TextBox 1">
            <a:extLst>
              <a:ext uri="{FF2B5EF4-FFF2-40B4-BE49-F238E27FC236}">
                <a16:creationId xmlns:a16="http://schemas.microsoft.com/office/drawing/2014/main" id="{DA95E93E-387A-4B56-8239-A0A0628D555D}"/>
              </a:ext>
            </a:extLst>
          </p:cNvPr>
          <p:cNvSpPr txBox="1"/>
          <p:nvPr/>
        </p:nvSpPr>
        <p:spPr>
          <a:xfrm>
            <a:off x="2700679" y="150125"/>
            <a:ext cx="3730388" cy="400110"/>
          </a:xfrm>
          <a:prstGeom prst="rect">
            <a:avLst/>
          </a:prstGeom>
          <a:noFill/>
        </p:spPr>
        <p:txBody>
          <a:bodyPr wrap="square" rtlCol="0">
            <a:spAutoFit/>
          </a:bodyPr>
          <a:lstStyle/>
          <a:p>
            <a:pPr algn="ctr"/>
            <a:r>
              <a:rPr lang="ru-RU" dirty="0">
                <a:solidFill>
                  <a:schemeClr val="accent1">
                    <a:lumMod val="75000"/>
                  </a:schemeClr>
                </a:solidFill>
              </a:rPr>
              <a:t>«</a:t>
            </a:r>
            <a:r>
              <a:rPr lang="ru-RU" sz="2000" dirty="0">
                <a:solidFill>
                  <a:schemeClr val="accent1">
                    <a:lumMod val="75000"/>
                  </a:schemeClr>
                </a:solidFill>
                <a:latin typeface="Times New Roman" panose="02020603050405020304" pitchFamily="18" charset="0"/>
                <a:cs typeface="Times New Roman" panose="02020603050405020304" pitchFamily="18" charset="0"/>
              </a:rPr>
              <a:t>Описание</a:t>
            </a:r>
            <a:r>
              <a:rPr lang="ru-RU" dirty="0">
                <a:solidFill>
                  <a:schemeClr val="accent1">
                    <a:lumMod val="75000"/>
                  </a:schemeClr>
                </a:solidFill>
              </a:rPr>
              <a:t> проекта»</a:t>
            </a:r>
          </a:p>
        </p:txBody>
      </p:sp>
      <p:sp>
        <p:nvSpPr>
          <p:cNvPr id="3" name="TextBox 2">
            <a:extLst>
              <a:ext uri="{FF2B5EF4-FFF2-40B4-BE49-F238E27FC236}">
                <a16:creationId xmlns:a16="http://schemas.microsoft.com/office/drawing/2014/main" id="{261D8405-84BF-4605-957A-FBA90994C2B4}"/>
              </a:ext>
            </a:extLst>
          </p:cNvPr>
          <p:cNvSpPr txBox="1"/>
          <p:nvPr/>
        </p:nvSpPr>
        <p:spPr>
          <a:xfrm>
            <a:off x="482221" y="755176"/>
            <a:ext cx="8270543" cy="2230354"/>
          </a:xfrm>
          <a:prstGeom prst="rect">
            <a:avLst/>
          </a:prstGeom>
          <a:noFill/>
        </p:spPr>
        <p:txBody>
          <a:bodyPr wrap="square" rtlCol="0">
            <a:spAutoFit/>
          </a:bodyPr>
          <a:lstStyle/>
          <a:p>
            <a:pPr marL="12700" marR="5080" algn="just">
              <a:lnSpc>
                <a:spcPct val="90100"/>
              </a:lnSpc>
              <a:spcBef>
                <a:spcPts val="285"/>
              </a:spcBef>
            </a:pPr>
            <a:r>
              <a:rPr lang="ru-RU" sz="1600" b="1" dirty="0">
                <a:solidFill>
                  <a:schemeClr val="accent1">
                    <a:lumMod val="75000"/>
                  </a:schemeClr>
                </a:solidFill>
                <a:latin typeface="Times New Roman" panose="02020603050405020304" pitchFamily="18" charset="0"/>
                <a:cs typeface="Times New Roman" panose="02020603050405020304" pitchFamily="18" charset="0"/>
              </a:rPr>
              <a:t>В</a:t>
            </a:r>
            <a:r>
              <a:rPr lang="ru-RU" sz="1600" b="1" spc="235" dirty="0">
                <a:solidFill>
                  <a:schemeClr val="accent1">
                    <a:lumMod val="75000"/>
                  </a:schemeClr>
                </a:solidFill>
                <a:latin typeface="Times New Roman" panose="02020603050405020304" pitchFamily="18" charset="0"/>
                <a:cs typeface="Times New Roman" panose="02020603050405020304" pitchFamily="18" charset="0"/>
              </a:rPr>
              <a:t> </a:t>
            </a:r>
            <a:r>
              <a:rPr lang="ru-RU" sz="1600" b="1" dirty="0">
                <a:solidFill>
                  <a:schemeClr val="accent1">
                    <a:lumMod val="75000"/>
                  </a:schemeClr>
                </a:solidFill>
                <a:latin typeface="Times New Roman" panose="02020603050405020304" pitchFamily="18" charset="0"/>
                <a:cs typeface="Times New Roman" panose="02020603050405020304" pitchFamily="18" charset="0"/>
              </a:rPr>
              <a:t>состав</a:t>
            </a:r>
            <a:r>
              <a:rPr lang="ru-RU" sz="1600" b="1" spc="240" dirty="0">
                <a:solidFill>
                  <a:schemeClr val="accent1">
                    <a:lumMod val="75000"/>
                  </a:schemeClr>
                </a:solidFill>
                <a:latin typeface="Times New Roman" panose="02020603050405020304" pitchFamily="18" charset="0"/>
                <a:cs typeface="Times New Roman" panose="02020603050405020304" pitchFamily="18" charset="0"/>
              </a:rPr>
              <a:t> </a:t>
            </a:r>
            <a:r>
              <a:rPr lang="ru-RU" sz="1600" b="1" dirty="0">
                <a:solidFill>
                  <a:schemeClr val="accent1">
                    <a:lumMod val="75000"/>
                  </a:schemeClr>
                </a:solidFill>
                <a:latin typeface="Times New Roman" panose="02020603050405020304" pitchFamily="18" charset="0"/>
                <a:cs typeface="Times New Roman" panose="02020603050405020304" pitchFamily="18" charset="0"/>
              </a:rPr>
              <a:t>приложения</a:t>
            </a:r>
            <a:r>
              <a:rPr lang="ru-RU" sz="1600" b="1" spc="240" dirty="0">
                <a:solidFill>
                  <a:schemeClr val="accent1">
                    <a:lumMod val="75000"/>
                  </a:schemeClr>
                </a:solidFill>
                <a:latin typeface="Times New Roman" panose="02020603050405020304" pitchFamily="18" charset="0"/>
                <a:cs typeface="Times New Roman" panose="02020603050405020304" pitchFamily="18" charset="0"/>
              </a:rPr>
              <a:t> </a:t>
            </a:r>
            <a:r>
              <a:rPr lang="ru-RU" sz="1600" b="1" dirty="0">
                <a:solidFill>
                  <a:schemeClr val="accent1">
                    <a:lumMod val="75000"/>
                  </a:schemeClr>
                </a:solidFill>
                <a:latin typeface="Times New Roman" panose="02020603050405020304" pitchFamily="18" charset="0"/>
                <a:cs typeface="Times New Roman" panose="02020603050405020304" pitchFamily="18" charset="0"/>
              </a:rPr>
              <a:t>входит</a:t>
            </a:r>
            <a:r>
              <a:rPr lang="ru-RU" sz="1600" b="1" spc="225" dirty="0">
                <a:solidFill>
                  <a:schemeClr val="accent1">
                    <a:lumMod val="75000"/>
                  </a:schemeClr>
                </a:solidFill>
                <a:latin typeface="Times New Roman" panose="02020603050405020304" pitchFamily="18" charset="0"/>
                <a:cs typeface="Times New Roman" panose="02020603050405020304" pitchFamily="18" charset="0"/>
              </a:rPr>
              <a:t> </a:t>
            </a:r>
            <a:r>
              <a:rPr lang="ru-RU" sz="1600" b="1" dirty="0">
                <a:solidFill>
                  <a:schemeClr val="accent1">
                    <a:lumMod val="75000"/>
                  </a:schemeClr>
                </a:solidFill>
                <a:latin typeface="Times New Roman" panose="02020603050405020304" pitchFamily="18" charset="0"/>
                <a:cs typeface="Times New Roman" panose="02020603050405020304" pitchFamily="18" charset="0"/>
              </a:rPr>
              <a:t>база</a:t>
            </a:r>
            <a:r>
              <a:rPr lang="ru-RU" sz="1600" b="1" spc="235" dirty="0">
                <a:solidFill>
                  <a:schemeClr val="accent1">
                    <a:lumMod val="75000"/>
                  </a:schemeClr>
                </a:solidFill>
                <a:latin typeface="Times New Roman" panose="02020603050405020304" pitchFamily="18" charset="0"/>
                <a:cs typeface="Times New Roman" panose="02020603050405020304" pitchFamily="18" charset="0"/>
              </a:rPr>
              <a:t> </a:t>
            </a:r>
            <a:r>
              <a:rPr lang="ru-RU" sz="1600" b="1" dirty="0">
                <a:solidFill>
                  <a:schemeClr val="accent1">
                    <a:lumMod val="75000"/>
                  </a:schemeClr>
                </a:solidFill>
                <a:latin typeface="Times New Roman" panose="02020603050405020304" pitchFamily="18" charset="0"/>
                <a:cs typeface="Times New Roman" panose="02020603050405020304" pitchFamily="18" charset="0"/>
              </a:rPr>
              <a:t>данных</a:t>
            </a:r>
            <a:r>
              <a:rPr lang="ru-RU" sz="1600" b="1" spc="229" dirty="0">
                <a:solidFill>
                  <a:schemeClr val="accent1">
                    <a:lumMod val="75000"/>
                  </a:schemeClr>
                </a:solidFill>
                <a:latin typeface="Times New Roman" panose="02020603050405020304" pitchFamily="18" charset="0"/>
                <a:cs typeface="Times New Roman" panose="02020603050405020304" pitchFamily="18" charset="0"/>
              </a:rPr>
              <a:t> </a:t>
            </a:r>
            <a:r>
              <a:rPr lang="en-US" sz="1600" b="1" dirty="0">
                <a:solidFill>
                  <a:schemeClr val="accent1">
                    <a:lumMod val="75000"/>
                  </a:schemeClr>
                </a:solidFill>
                <a:latin typeface="Times New Roman" panose="02020603050405020304" pitchFamily="18" charset="0"/>
                <a:cs typeface="Times New Roman" panose="02020603050405020304" pitchFamily="18" charset="0"/>
              </a:rPr>
              <a:t>SQLite,</a:t>
            </a:r>
            <a:r>
              <a:rPr lang="en-US" sz="1600" b="1" spc="235" dirty="0">
                <a:solidFill>
                  <a:schemeClr val="accent1">
                    <a:lumMod val="75000"/>
                  </a:schemeClr>
                </a:solidFill>
                <a:latin typeface="Times New Roman" panose="02020603050405020304" pitchFamily="18" charset="0"/>
                <a:cs typeface="Times New Roman" panose="02020603050405020304" pitchFamily="18" charset="0"/>
              </a:rPr>
              <a:t> </a:t>
            </a:r>
            <a:r>
              <a:rPr lang="ru-RU" sz="1600" b="1" dirty="0">
                <a:solidFill>
                  <a:schemeClr val="accent1">
                    <a:lumMod val="75000"/>
                  </a:schemeClr>
                </a:solidFill>
                <a:latin typeface="Times New Roman" panose="02020603050405020304" pitchFamily="18" charset="0"/>
                <a:cs typeface="Times New Roman" panose="02020603050405020304" pitchFamily="18" charset="0"/>
              </a:rPr>
              <a:t>состоящая</a:t>
            </a:r>
            <a:r>
              <a:rPr lang="ru-RU" sz="1600" b="1" spc="240" dirty="0">
                <a:solidFill>
                  <a:schemeClr val="accent1">
                    <a:lumMod val="75000"/>
                  </a:schemeClr>
                </a:solidFill>
                <a:latin typeface="Times New Roman" panose="02020603050405020304" pitchFamily="18" charset="0"/>
                <a:cs typeface="Times New Roman" panose="02020603050405020304" pitchFamily="18" charset="0"/>
              </a:rPr>
              <a:t> </a:t>
            </a:r>
            <a:r>
              <a:rPr lang="ru-RU" sz="1600" b="1" dirty="0">
                <a:solidFill>
                  <a:schemeClr val="accent1">
                    <a:lumMod val="75000"/>
                  </a:schemeClr>
                </a:solidFill>
                <a:latin typeface="Times New Roman" panose="02020603050405020304" pitchFamily="18" charset="0"/>
                <a:cs typeface="Times New Roman" panose="02020603050405020304" pitchFamily="18" charset="0"/>
              </a:rPr>
              <a:t>из</a:t>
            </a:r>
            <a:r>
              <a:rPr lang="ru-RU" sz="1600" b="1" spc="245" dirty="0">
                <a:solidFill>
                  <a:schemeClr val="accent1">
                    <a:lumMod val="75000"/>
                  </a:schemeClr>
                </a:solidFill>
                <a:latin typeface="Times New Roman" panose="02020603050405020304" pitchFamily="18" charset="0"/>
                <a:cs typeface="Times New Roman" panose="02020603050405020304" pitchFamily="18" charset="0"/>
              </a:rPr>
              <a:t> </a:t>
            </a:r>
            <a:r>
              <a:rPr lang="en-US" sz="1600" b="1" dirty="0">
                <a:solidFill>
                  <a:schemeClr val="accent1">
                    <a:lumMod val="75000"/>
                  </a:schemeClr>
                </a:solidFill>
                <a:latin typeface="Times New Roman" panose="02020603050405020304" pitchFamily="18" charset="0"/>
                <a:cs typeface="Times New Roman" panose="02020603050405020304" pitchFamily="18" charset="0"/>
              </a:rPr>
              <a:t>1</a:t>
            </a:r>
            <a:r>
              <a:rPr lang="ru-RU" sz="1600" b="1" spc="250" dirty="0">
                <a:solidFill>
                  <a:schemeClr val="accent1">
                    <a:lumMod val="75000"/>
                  </a:schemeClr>
                </a:solidFill>
                <a:latin typeface="Times New Roman" panose="02020603050405020304" pitchFamily="18" charset="0"/>
                <a:cs typeface="Times New Roman" panose="02020603050405020304" pitchFamily="18" charset="0"/>
              </a:rPr>
              <a:t> </a:t>
            </a:r>
            <a:r>
              <a:rPr lang="ru-RU" sz="1600" b="1" dirty="0">
                <a:solidFill>
                  <a:schemeClr val="accent1">
                    <a:lumMod val="75000"/>
                  </a:schemeClr>
                </a:solidFill>
                <a:latin typeface="Times New Roman" panose="02020603050405020304" pitchFamily="18" charset="0"/>
                <a:cs typeface="Times New Roman" panose="02020603050405020304" pitchFamily="18" charset="0"/>
              </a:rPr>
              <a:t>таблиц:</a:t>
            </a:r>
            <a:r>
              <a:rPr lang="ru-RU" sz="1600" b="1" spc="229" dirty="0">
                <a:solidFill>
                  <a:schemeClr val="accent1">
                    <a:lumMod val="75000"/>
                  </a:schemeClr>
                </a:solidFill>
                <a:latin typeface="Times New Roman" panose="02020603050405020304" pitchFamily="18" charset="0"/>
                <a:cs typeface="Times New Roman" panose="02020603050405020304" pitchFamily="18" charset="0"/>
              </a:rPr>
              <a:t> </a:t>
            </a:r>
            <a:r>
              <a:rPr lang="en-US" sz="1600" b="1" dirty="0">
                <a:solidFill>
                  <a:schemeClr val="accent1">
                    <a:lumMod val="75000"/>
                  </a:schemeClr>
                </a:solidFill>
                <a:latin typeface="Times New Roman" panose="02020603050405020304" pitchFamily="18" charset="0"/>
                <a:cs typeface="Times New Roman" panose="02020603050405020304" pitchFamily="18" charset="0"/>
              </a:rPr>
              <a:t>Ads</a:t>
            </a:r>
            <a:r>
              <a:rPr lang="en-US" sz="1600" b="1" spc="240" dirty="0">
                <a:solidFill>
                  <a:schemeClr val="accent1">
                    <a:lumMod val="75000"/>
                  </a:schemeClr>
                </a:solidFill>
                <a:latin typeface="Times New Roman" panose="02020603050405020304" pitchFamily="18" charset="0"/>
                <a:cs typeface="Times New Roman" panose="02020603050405020304" pitchFamily="18" charset="0"/>
              </a:rPr>
              <a:t> </a:t>
            </a:r>
            <a:r>
              <a:rPr lang="en-US" sz="1600" b="1" spc="-50" dirty="0">
                <a:solidFill>
                  <a:schemeClr val="accent1">
                    <a:lumMod val="75000"/>
                  </a:schemeClr>
                </a:solidFill>
                <a:latin typeface="Times New Roman" panose="02020603050405020304" pitchFamily="18" charset="0"/>
                <a:cs typeface="Times New Roman" panose="02020603050405020304" pitchFamily="18" charset="0"/>
              </a:rPr>
              <a:t>– </a:t>
            </a:r>
            <a:r>
              <a:rPr lang="ru-RU" sz="1600" b="1" dirty="0">
                <a:solidFill>
                  <a:schemeClr val="accent1">
                    <a:lumMod val="75000"/>
                  </a:schemeClr>
                </a:solidFill>
                <a:latin typeface="Times New Roman" panose="02020603050405020304" pitchFamily="18" charset="0"/>
                <a:cs typeface="Times New Roman" panose="02020603050405020304" pitchFamily="18" charset="0"/>
              </a:rPr>
              <a:t>таблица</a:t>
            </a:r>
            <a:r>
              <a:rPr lang="ru-RU" sz="1600" b="1" spc="229" dirty="0">
                <a:solidFill>
                  <a:schemeClr val="accent1">
                    <a:lumMod val="75000"/>
                  </a:schemeClr>
                </a:solidFill>
                <a:latin typeface="Times New Roman" panose="02020603050405020304" pitchFamily="18" charset="0"/>
                <a:cs typeface="Times New Roman" panose="02020603050405020304" pitchFamily="18" charset="0"/>
              </a:rPr>
              <a:t> </a:t>
            </a:r>
            <a:r>
              <a:rPr lang="ru-RU" sz="1600" b="1" dirty="0">
                <a:solidFill>
                  <a:schemeClr val="accent1">
                    <a:lumMod val="75000"/>
                  </a:schemeClr>
                </a:solidFill>
                <a:latin typeface="Times New Roman" panose="02020603050405020304" pitchFamily="18" charset="0"/>
                <a:cs typeface="Times New Roman" panose="02020603050405020304" pitchFamily="18" charset="0"/>
              </a:rPr>
              <a:t>содержит</a:t>
            </a:r>
            <a:r>
              <a:rPr lang="ru-RU" sz="1600" b="1" spc="229" dirty="0">
                <a:solidFill>
                  <a:schemeClr val="accent1">
                    <a:lumMod val="75000"/>
                  </a:schemeClr>
                </a:solidFill>
                <a:latin typeface="Times New Roman" panose="02020603050405020304" pitchFamily="18" charset="0"/>
                <a:cs typeface="Times New Roman" panose="02020603050405020304" pitchFamily="18" charset="0"/>
              </a:rPr>
              <a:t> </a:t>
            </a:r>
            <a:r>
              <a:rPr lang="ru-RU" sz="1600" b="1" dirty="0">
                <a:solidFill>
                  <a:schemeClr val="accent1">
                    <a:lumMod val="75000"/>
                  </a:schemeClr>
                </a:solidFill>
                <a:latin typeface="Times New Roman" panose="02020603050405020304" pitchFamily="18" charset="0"/>
                <a:cs typeface="Times New Roman" panose="02020603050405020304" pitchFamily="18" charset="0"/>
              </a:rPr>
              <a:t>данные</a:t>
            </a:r>
            <a:r>
              <a:rPr lang="ru-RU" sz="1600" b="1" spc="225" dirty="0">
                <a:solidFill>
                  <a:schemeClr val="accent1">
                    <a:lumMod val="75000"/>
                  </a:schemeClr>
                </a:solidFill>
                <a:latin typeface="Times New Roman" panose="02020603050405020304" pitchFamily="18" charset="0"/>
                <a:cs typeface="Times New Roman" panose="02020603050405020304" pitchFamily="18" charset="0"/>
              </a:rPr>
              <a:t> </a:t>
            </a:r>
            <a:r>
              <a:rPr lang="ru-RU" sz="1600" b="1" dirty="0">
                <a:solidFill>
                  <a:schemeClr val="accent1">
                    <a:lumMod val="75000"/>
                  </a:schemeClr>
                </a:solidFill>
                <a:latin typeface="Times New Roman" panose="02020603050405020304" pitchFamily="18" charset="0"/>
                <a:cs typeface="Times New Roman" panose="02020603050405020304" pitchFamily="18" charset="0"/>
              </a:rPr>
              <a:t>об объявлениях</a:t>
            </a:r>
            <a:r>
              <a:rPr lang="ru-RU" sz="1600" b="1" spc="-10" dirty="0">
                <a:solidFill>
                  <a:schemeClr val="accent1">
                    <a:lumMod val="75000"/>
                  </a:schemeClr>
                </a:solidFill>
                <a:latin typeface="Times New Roman" panose="02020603050405020304" pitchFamily="18" charset="0"/>
                <a:cs typeface="Times New Roman" panose="02020603050405020304" pitchFamily="18" charset="0"/>
              </a:rPr>
              <a:t>. Приложение взаимодействует с сервером написанном на </a:t>
            </a:r>
            <a:r>
              <a:rPr lang="en-US" sz="1600" b="1" spc="-10" dirty="0">
                <a:solidFill>
                  <a:schemeClr val="accent1">
                    <a:lumMod val="75000"/>
                  </a:schemeClr>
                </a:solidFill>
                <a:latin typeface="Times New Roman" panose="02020603050405020304" pitchFamily="18" charset="0"/>
                <a:cs typeface="Times New Roman" panose="02020603050405020304" pitchFamily="18" charset="0"/>
              </a:rPr>
              <a:t>Yii2 Framework</a:t>
            </a:r>
            <a:r>
              <a:rPr lang="ru-RU" sz="1600" b="1" spc="-10" dirty="0">
                <a:solidFill>
                  <a:schemeClr val="accent1">
                    <a:lumMod val="75000"/>
                  </a:schemeClr>
                </a:solidFill>
                <a:latin typeface="Times New Roman" panose="02020603050405020304" pitchFamily="18" charset="0"/>
                <a:cs typeface="Times New Roman" panose="02020603050405020304" pitchFamily="18" charset="0"/>
              </a:rPr>
              <a:t> (</a:t>
            </a:r>
            <a:r>
              <a:rPr lang="en-US" sz="1600" b="1" spc="-10" dirty="0">
                <a:solidFill>
                  <a:schemeClr val="accent1">
                    <a:lumMod val="75000"/>
                  </a:schemeClr>
                </a:solidFill>
                <a:latin typeface="Times New Roman" panose="02020603050405020304" pitchFamily="18" charset="0"/>
                <a:cs typeface="Times New Roman" panose="02020603050405020304" pitchFamily="18" charset="0"/>
              </a:rPr>
              <a:t>Php, MySQL</a:t>
            </a:r>
            <a:r>
              <a:rPr lang="ru-RU" sz="1600" b="1" spc="-10" dirty="0">
                <a:solidFill>
                  <a:schemeClr val="accent1">
                    <a:lumMod val="75000"/>
                  </a:schemeClr>
                </a:solidFill>
                <a:latin typeface="Times New Roman" panose="02020603050405020304" pitchFamily="18" charset="0"/>
                <a:cs typeface="Times New Roman" panose="02020603050405020304" pitchFamily="18" charset="0"/>
              </a:rPr>
              <a:t>)</a:t>
            </a:r>
            <a:r>
              <a:rPr lang="en-US" sz="1600" b="1" spc="-10" dirty="0">
                <a:solidFill>
                  <a:schemeClr val="accent1">
                    <a:lumMod val="75000"/>
                  </a:schemeClr>
                </a:solidFill>
                <a:latin typeface="Times New Roman" panose="02020603050405020304" pitchFamily="18" charset="0"/>
                <a:cs typeface="Times New Roman" panose="02020603050405020304" pitchFamily="18" charset="0"/>
              </a:rPr>
              <a:t> </a:t>
            </a:r>
            <a:r>
              <a:rPr lang="ru-RU" sz="1600" b="1" spc="-10" dirty="0">
                <a:solidFill>
                  <a:schemeClr val="accent1">
                    <a:lumMod val="75000"/>
                  </a:schemeClr>
                </a:solidFill>
                <a:latin typeface="Times New Roman" panose="02020603050405020304" pitchFamily="18" charset="0"/>
                <a:cs typeface="Times New Roman" panose="02020603050405020304" pitchFamily="18" charset="0"/>
              </a:rPr>
              <a:t>с помощью</a:t>
            </a:r>
            <a:r>
              <a:rPr lang="en-US" sz="1600" b="1" spc="-10" dirty="0">
                <a:solidFill>
                  <a:schemeClr val="accent1">
                    <a:lumMod val="75000"/>
                  </a:schemeClr>
                </a:solidFill>
                <a:latin typeface="Times New Roman" panose="02020603050405020304" pitchFamily="18" charset="0"/>
                <a:cs typeface="Times New Roman" panose="02020603050405020304" pitchFamily="18" charset="0"/>
              </a:rPr>
              <a:t> </a:t>
            </a:r>
            <a:r>
              <a:rPr lang="en-US" sz="1600" b="1" spc="-10" dirty="0" err="1">
                <a:solidFill>
                  <a:schemeClr val="accent1">
                    <a:lumMod val="75000"/>
                  </a:schemeClr>
                </a:solidFill>
                <a:latin typeface="Times New Roman" panose="02020603050405020304" pitchFamily="18" charset="0"/>
                <a:cs typeface="Times New Roman" panose="02020603050405020304" pitchFamily="18" charset="0"/>
              </a:rPr>
              <a:t>RestAPI</a:t>
            </a:r>
            <a:r>
              <a:rPr lang="en-US" sz="1600" b="1" spc="-10" dirty="0">
                <a:solidFill>
                  <a:schemeClr val="accent1">
                    <a:lumMod val="75000"/>
                  </a:schemeClr>
                </a:solidFill>
                <a:latin typeface="Times New Roman" panose="02020603050405020304" pitchFamily="18" charset="0"/>
                <a:cs typeface="Times New Roman" panose="02020603050405020304" pitchFamily="18" charset="0"/>
              </a:rPr>
              <a:t> (</a:t>
            </a:r>
            <a:r>
              <a:rPr lang="ru-RU" sz="1600" b="1" spc="-10" dirty="0">
                <a:solidFill>
                  <a:schemeClr val="accent1">
                    <a:lumMod val="75000"/>
                  </a:schemeClr>
                </a:solidFill>
                <a:latin typeface="Times New Roman" panose="02020603050405020304" pitchFamily="18" charset="0"/>
                <a:cs typeface="Times New Roman" panose="02020603050405020304" pitchFamily="18" charset="0"/>
              </a:rPr>
              <a:t>репозиторий: </a:t>
            </a:r>
            <a:r>
              <a:rPr lang="en-US" sz="1600" b="1" spc="-10" dirty="0">
                <a:solidFill>
                  <a:schemeClr val="accent1">
                    <a:lumMod val="75000"/>
                  </a:schemeClr>
                </a:solidFill>
                <a:latin typeface="Times New Roman" panose="02020603050405020304" pitchFamily="18" charset="0"/>
                <a:cs typeface="Times New Roman" panose="02020603050405020304" pitchFamily="18" charset="0"/>
              </a:rPr>
              <a:t>https://github.com/Ja-D0/yii-application_advanced).</a:t>
            </a:r>
            <a:r>
              <a:rPr lang="ru-RU" sz="1600" b="1" spc="-10" dirty="0">
                <a:solidFill>
                  <a:schemeClr val="accent1">
                    <a:lumMod val="75000"/>
                  </a:schemeClr>
                </a:solidFill>
                <a:latin typeface="Times New Roman" panose="02020603050405020304" pitchFamily="18" charset="0"/>
                <a:cs typeface="Times New Roman" panose="02020603050405020304" pitchFamily="18" charset="0"/>
              </a:rPr>
              <a:t> </a:t>
            </a:r>
            <a:endParaRPr lang="ru-RU" sz="1600" dirty="0">
              <a:solidFill>
                <a:schemeClr val="accent1">
                  <a:lumMod val="75000"/>
                </a:schemeClr>
              </a:solidFill>
              <a:latin typeface="Times New Roman" panose="02020603050405020304" pitchFamily="18" charset="0"/>
              <a:cs typeface="Times New Roman" panose="02020603050405020304" pitchFamily="18" charset="0"/>
            </a:endParaRPr>
          </a:p>
          <a:p>
            <a:pPr marL="12700" marR="12700" algn="just">
              <a:lnSpc>
                <a:spcPts val="1730"/>
              </a:lnSpc>
              <a:spcBef>
                <a:spcPts val="815"/>
              </a:spcBef>
            </a:pPr>
            <a:r>
              <a:rPr lang="ru-RU" sz="1600" dirty="0">
                <a:solidFill>
                  <a:schemeClr val="accent1">
                    <a:lumMod val="75000"/>
                  </a:schemeClr>
                </a:solidFill>
                <a:latin typeface="Times New Roman" panose="02020603050405020304" pitchFamily="18" charset="0"/>
                <a:cs typeface="Times New Roman" panose="02020603050405020304" pitchFamily="18" charset="0"/>
              </a:rPr>
              <a:t>Таблица</a:t>
            </a:r>
            <a:r>
              <a:rPr lang="en-US" sz="1600" spc="35" dirty="0">
                <a:solidFill>
                  <a:schemeClr val="accent1">
                    <a:lumMod val="75000"/>
                  </a:schemeClr>
                </a:solidFill>
                <a:latin typeface="Times New Roman" panose="02020603050405020304" pitchFamily="18" charset="0"/>
                <a:cs typeface="Times New Roman" panose="02020603050405020304" pitchFamily="18" charset="0"/>
              </a:rPr>
              <a:t> Ads</a:t>
            </a:r>
            <a:r>
              <a:rPr lang="en-US" sz="1600" spc="45" dirty="0">
                <a:solidFill>
                  <a:schemeClr val="accent1">
                    <a:lumMod val="75000"/>
                  </a:schemeClr>
                </a:solidFill>
                <a:latin typeface="Times New Roman" panose="02020603050405020304" pitchFamily="18" charset="0"/>
                <a:cs typeface="Times New Roman" panose="02020603050405020304" pitchFamily="18" charset="0"/>
              </a:rPr>
              <a:t> </a:t>
            </a:r>
            <a:r>
              <a:rPr lang="ru-RU" sz="1600" dirty="0">
                <a:solidFill>
                  <a:schemeClr val="accent1">
                    <a:lumMod val="75000"/>
                  </a:schemeClr>
                </a:solidFill>
                <a:latin typeface="Times New Roman" panose="02020603050405020304" pitchFamily="18" charset="0"/>
                <a:cs typeface="Times New Roman" panose="02020603050405020304" pitchFamily="18" charset="0"/>
              </a:rPr>
              <a:t>содержит</a:t>
            </a:r>
            <a:r>
              <a:rPr lang="ru-RU" sz="1600" spc="40" dirty="0">
                <a:solidFill>
                  <a:schemeClr val="accent1">
                    <a:lumMod val="75000"/>
                  </a:schemeClr>
                </a:solidFill>
                <a:latin typeface="Times New Roman" panose="02020603050405020304" pitchFamily="18" charset="0"/>
                <a:cs typeface="Times New Roman" panose="02020603050405020304" pitchFamily="18" charset="0"/>
              </a:rPr>
              <a:t>  </a:t>
            </a:r>
            <a:r>
              <a:rPr lang="ru-RU" sz="1600" dirty="0">
                <a:solidFill>
                  <a:schemeClr val="accent1">
                    <a:lumMod val="75000"/>
                  </a:schemeClr>
                </a:solidFill>
                <a:latin typeface="Times New Roman" panose="02020603050405020304" pitchFamily="18" charset="0"/>
                <a:cs typeface="Times New Roman" panose="02020603050405020304" pitchFamily="18" charset="0"/>
              </a:rPr>
              <a:t>следующие</a:t>
            </a:r>
            <a:r>
              <a:rPr lang="ru-RU" sz="1600" spc="40" dirty="0">
                <a:solidFill>
                  <a:schemeClr val="accent1">
                    <a:lumMod val="75000"/>
                  </a:schemeClr>
                </a:solidFill>
                <a:latin typeface="Times New Roman" panose="02020603050405020304" pitchFamily="18" charset="0"/>
                <a:cs typeface="Times New Roman" panose="02020603050405020304" pitchFamily="18" charset="0"/>
              </a:rPr>
              <a:t>  </a:t>
            </a:r>
            <a:r>
              <a:rPr lang="ru-RU" sz="1600" dirty="0">
                <a:solidFill>
                  <a:schemeClr val="accent1">
                    <a:lumMod val="75000"/>
                  </a:schemeClr>
                </a:solidFill>
                <a:latin typeface="Times New Roman" panose="02020603050405020304" pitchFamily="18" charset="0"/>
                <a:cs typeface="Times New Roman" panose="02020603050405020304" pitchFamily="18" charset="0"/>
              </a:rPr>
              <a:t>поля:</a:t>
            </a:r>
            <a:r>
              <a:rPr lang="ru-RU" sz="1600" spc="45" dirty="0">
                <a:solidFill>
                  <a:schemeClr val="accent1">
                    <a:lumMod val="75000"/>
                  </a:schemeClr>
                </a:solidFill>
                <a:latin typeface="Times New Roman" panose="02020603050405020304" pitchFamily="18" charset="0"/>
                <a:cs typeface="Times New Roman" panose="02020603050405020304" pitchFamily="18" charset="0"/>
              </a:rPr>
              <a:t>  </a:t>
            </a:r>
            <a:r>
              <a:rPr lang="en-US" sz="1600" dirty="0">
                <a:solidFill>
                  <a:schemeClr val="accent1">
                    <a:lumMod val="75000"/>
                  </a:schemeClr>
                </a:solidFill>
                <a:latin typeface="Times New Roman" panose="02020603050405020304" pitchFamily="18" charset="0"/>
                <a:cs typeface="Times New Roman" panose="02020603050405020304" pitchFamily="18" charset="0"/>
              </a:rPr>
              <a:t>id</a:t>
            </a:r>
            <a:r>
              <a:rPr lang="en-US" sz="1600" spc="495" dirty="0">
                <a:solidFill>
                  <a:schemeClr val="accent1">
                    <a:lumMod val="75000"/>
                  </a:schemeClr>
                </a:solidFill>
                <a:latin typeface="Times New Roman" panose="02020603050405020304" pitchFamily="18" charset="0"/>
                <a:cs typeface="Times New Roman" panose="02020603050405020304" pitchFamily="18" charset="0"/>
              </a:rPr>
              <a:t> </a:t>
            </a:r>
            <a:r>
              <a:rPr lang="en-US" sz="1600" dirty="0">
                <a:solidFill>
                  <a:schemeClr val="accent1">
                    <a:lumMod val="75000"/>
                  </a:schemeClr>
                </a:solidFill>
                <a:latin typeface="Times New Roman" panose="02020603050405020304" pitchFamily="18" charset="0"/>
                <a:cs typeface="Times New Roman" panose="02020603050405020304" pitchFamily="18" charset="0"/>
              </a:rPr>
              <a:t>(string)</a:t>
            </a:r>
            <a:r>
              <a:rPr lang="en-US" sz="1600" spc="35" dirty="0">
                <a:solidFill>
                  <a:schemeClr val="accent1">
                    <a:lumMod val="75000"/>
                  </a:schemeClr>
                </a:solidFill>
                <a:latin typeface="Times New Roman" panose="02020603050405020304" pitchFamily="18" charset="0"/>
                <a:cs typeface="Times New Roman" panose="02020603050405020304" pitchFamily="18" charset="0"/>
              </a:rPr>
              <a:t>  </a:t>
            </a:r>
            <a:r>
              <a:rPr lang="en-US" sz="1600" spc="415" dirty="0">
                <a:solidFill>
                  <a:schemeClr val="accent1">
                    <a:lumMod val="75000"/>
                  </a:schemeClr>
                </a:solidFill>
                <a:latin typeface="Times New Roman" panose="02020603050405020304" pitchFamily="18" charset="0"/>
                <a:cs typeface="Times New Roman" panose="02020603050405020304" pitchFamily="18" charset="0"/>
              </a:rPr>
              <a:t>- </a:t>
            </a:r>
            <a:r>
              <a:rPr lang="ru-RU" sz="1600" dirty="0">
                <a:solidFill>
                  <a:schemeClr val="accent1">
                    <a:lumMod val="75000"/>
                  </a:schemeClr>
                </a:solidFill>
                <a:latin typeface="Times New Roman" panose="02020603050405020304" pitchFamily="18" charset="0"/>
                <a:cs typeface="Times New Roman" panose="02020603050405020304" pitchFamily="18" charset="0"/>
              </a:rPr>
              <a:t>уникальный</a:t>
            </a:r>
            <a:r>
              <a:rPr lang="ru-RU" sz="1600" spc="45" dirty="0">
                <a:solidFill>
                  <a:schemeClr val="accent1">
                    <a:lumMod val="75000"/>
                  </a:schemeClr>
                </a:solidFill>
                <a:latin typeface="Times New Roman" panose="02020603050405020304" pitchFamily="18" charset="0"/>
                <a:cs typeface="Times New Roman" panose="02020603050405020304" pitchFamily="18" charset="0"/>
              </a:rPr>
              <a:t>  </a:t>
            </a:r>
            <a:r>
              <a:rPr lang="ru-RU" sz="1600" dirty="0">
                <a:solidFill>
                  <a:schemeClr val="accent1">
                    <a:lumMod val="75000"/>
                  </a:schemeClr>
                </a:solidFill>
                <a:latin typeface="Times New Roman" panose="02020603050405020304" pitchFamily="18" charset="0"/>
                <a:cs typeface="Times New Roman" panose="02020603050405020304" pitchFamily="18" charset="0"/>
              </a:rPr>
              <a:t>номер</a:t>
            </a:r>
            <a:r>
              <a:rPr lang="ru-RU" sz="1600" spc="35" dirty="0">
                <a:solidFill>
                  <a:schemeClr val="accent1">
                    <a:lumMod val="75000"/>
                  </a:schemeClr>
                </a:solidFill>
                <a:latin typeface="Times New Roman" panose="02020603050405020304" pitchFamily="18" charset="0"/>
                <a:cs typeface="Times New Roman" panose="02020603050405020304" pitchFamily="18" charset="0"/>
              </a:rPr>
              <a:t>  </a:t>
            </a:r>
            <a:r>
              <a:rPr lang="ru-RU" sz="1600" spc="-10" dirty="0">
                <a:solidFill>
                  <a:schemeClr val="accent1">
                    <a:lumMod val="75000"/>
                  </a:schemeClr>
                </a:solidFill>
                <a:latin typeface="Times New Roman" panose="02020603050405020304" pitchFamily="18" charset="0"/>
                <a:cs typeface="Times New Roman" panose="02020603050405020304" pitchFamily="18" charset="0"/>
              </a:rPr>
              <a:t>поста </a:t>
            </a:r>
            <a:r>
              <a:rPr lang="ru-RU" sz="1600" dirty="0">
                <a:solidFill>
                  <a:schemeClr val="accent1">
                    <a:lumMod val="75000"/>
                  </a:schemeClr>
                </a:solidFill>
                <a:latin typeface="Times New Roman" panose="02020603050405020304" pitchFamily="18" charset="0"/>
                <a:cs typeface="Times New Roman" panose="02020603050405020304" pitchFamily="18" charset="0"/>
              </a:rPr>
              <a:t>(</a:t>
            </a:r>
            <a:r>
              <a:rPr lang="en-US" sz="1600" dirty="0">
                <a:solidFill>
                  <a:schemeClr val="accent1">
                    <a:lumMod val="75000"/>
                  </a:schemeClr>
                </a:solidFill>
                <a:latin typeface="Times New Roman" panose="02020603050405020304" pitchFamily="18" charset="0"/>
                <a:cs typeface="Times New Roman" panose="02020603050405020304" pitchFamily="18" charset="0"/>
              </a:rPr>
              <a:t>primary</a:t>
            </a:r>
            <a:r>
              <a:rPr lang="en-US" sz="1600" spc="360" dirty="0">
                <a:solidFill>
                  <a:schemeClr val="accent1">
                    <a:lumMod val="75000"/>
                  </a:schemeClr>
                </a:solidFill>
                <a:latin typeface="Times New Roman" panose="02020603050405020304" pitchFamily="18" charset="0"/>
                <a:cs typeface="Times New Roman" panose="02020603050405020304" pitchFamily="18" charset="0"/>
              </a:rPr>
              <a:t> </a:t>
            </a:r>
            <a:r>
              <a:rPr lang="en-US" sz="1600" dirty="0">
                <a:solidFill>
                  <a:schemeClr val="accent1">
                    <a:lumMod val="75000"/>
                  </a:schemeClr>
                </a:solidFill>
                <a:latin typeface="Times New Roman" panose="02020603050405020304" pitchFamily="18" charset="0"/>
                <a:cs typeface="Times New Roman" panose="02020603050405020304" pitchFamily="18" charset="0"/>
              </a:rPr>
              <a:t>key),</a:t>
            </a:r>
            <a:r>
              <a:rPr lang="en-US" sz="1600" spc="370" dirty="0">
                <a:solidFill>
                  <a:schemeClr val="accent1">
                    <a:lumMod val="75000"/>
                  </a:schemeClr>
                </a:solidFill>
                <a:latin typeface="Times New Roman" panose="02020603050405020304" pitchFamily="18" charset="0"/>
                <a:cs typeface="Times New Roman" panose="02020603050405020304" pitchFamily="18" charset="0"/>
              </a:rPr>
              <a:t> </a:t>
            </a:r>
            <a:r>
              <a:rPr lang="en-US" sz="1600" dirty="0">
                <a:solidFill>
                  <a:schemeClr val="accent1">
                    <a:lumMod val="75000"/>
                  </a:schemeClr>
                </a:solidFill>
                <a:latin typeface="Times New Roman" panose="02020603050405020304" pitchFamily="18" charset="0"/>
                <a:cs typeface="Times New Roman" panose="02020603050405020304" pitchFamily="18" charset="0"/>
              </a:rPr>
              <a:t>title</a:t>
            </a:r>
            <a:r>
              <a:rPr lang="en-US" sz="1600" spc="365" dirty="0">
                <a:solidFill>
                  <a:schemeClr val="accent1">
                    <a:lumMod val="75000"/>
                  </a:schemeClr>
                </a:solidFill>
                <a:latin typeface="Times New Roman" panose="02020603050405020304" pitchFamily="18" charset="0"/>
                <a:cs typeface="Times New Roman" panose="02020603050405020304" pitchFamily="18" charset="0"/>
              </a:rPr>
              <a:t> </a:t>
            </a:r>
            <a:r>
              <a:rPr lang="en-US" sz="1600" dirty="0">
                <a:solidFill>
                  <a:schemeClr val="accent1">
                    <a:lumMod val="75000"/>
                  </a:schemeClr>
                </a:solidFill>
                <a:latin typeface="Times New Roman" panose="02020603050405020304" pitchFamily="18" charset="0"/>
                <a:cs typeface="Times New Roman" panose="02020603050405020304" pitchFamily="18" charset="0"/>
              </a:rPr>
              <a:t>(string)</a:t>
            </a:r>
            <a:r>
              <a:rPr lang="en-US" sz="1600" spc="370" dirty="0">
                <a:solidFill>
                  <a:schemeClr val="accent1">
                    <a:lumMod val="75000"/>
                  </a:schemeClr>
                </a:solidFill>
                <a:latin typeface="Times New Roman" panose="02020603050405020304" pitchFamily="18" charset="0"/>
                <a:cs typeface="Times New Roman" panose="02020603050405020304" pitchFamily="18" charset="0"/>
              </a:rPr>
              <a:t>  </a:t>
            </a:r>
            <a:r>
              <a:rPr lang="en-US" sz="1600" spc="415" dirty="0">
                <a:solidFill>
                  <a:schemeClr val="accent1">
                    <a:lumMod val="75000"/>
                  </a:schemeClr>
                </a:solidFill>
                <a:latin typeface="Times New Roman" panose="02020603050405020304" pitchFamily="18" charset="0"/>
                <a:cs typeface="Times New Roman" panose="02020603050405020304" pitchFamily="18" charset="0"/>
              </a:rPr>
              <a:t>-</a:t>
            </a:r>
            <a:r>
              <a:rPr lang="en-US" sz="1600" spc="360" dirty="0">
                <a:solidFill>
                  <a:schemeClr val="accent1">
                    <a:lumMod val="75000"/>
                  </a:schemeClr>
                </a:solidFill>
                <a:latin typeface="Times New Roman" panose="02020603050405020304" pitchFamily="18" charset="0"/>
                <a:cs typeface="Times New Roman" panose="02020603050405020304" pitchFamily="18" charset="0"/>
              </a:rPr>
              <a:t>  </a:t>
            </a:r>
            <a:r>
              <a:rPr lang="ru-RU" sz="1600" dirty="0">
                <a:solidFill>
                  <a:schemeClr val="accent1">
                    <a:lumMod val="75000"/>
                  </a:schemeClr>
                </a:solidFill>
                <a:latin typeface="Times New Roman" panose="02020603050405020304" pitchFamily="18" charset="0"/>
                <a:cs typeface="Times New Roman" panose="02020603050405020304" pitchFamily="18" charset="0"/>
              </a:rPr>
              <a:t>заголовок поста,</a:t>
            </a:r>
            <a:r>
              <a:rPr lang="en-US" sz="1600" dirty="0">
                <a:solidFill>
                  <a:schemeClr val="accent1">
                    <a:lumMod val="75000"/>
                  </a:schemeClr>
                </a:solidFill>
                <a:latin typeface="Times New Roman" panose="02020603050405020304" pitchFamily="18" charset="0"/>
                <a:cs typeface="Times New Roman" panose="02020603050405020304" pitchFamily="18" charset="0"/>
              </a:rPr>
              <a:t> description</a:t>
            </a:r>
            <a:r>
              <a:rPr lang="en-US" sz="1600" spc="365" dirty="0">
                <a:solidFill>
                  <a:schemeClr val="accent1">
                    <a:lumMod val="75000"/>
                  </a:schemeClr>
                </a:solidFill>
                <a:latin typeface="Times New Roman" panose="02020603050405020304" pitchFamily="18" charset="0"/>
                <a:cs typeface="Times New Roman" panose="02020603050405020304" pitchFamily="18" charset="0"/>
              </a:rPr>
              <a:t> </a:t>
            </a:r>
            <a:r>
              <a:rPr lang="en-US" sz="1600" dirty="0">
                <a:solidFill>
                  <a:schemeClr val="accent1">
                    <a:lumMod val="75000"/>
                  </a:schemeClr>
                </a:solidFill>
                <a:latin typeface="Times New Roman" panose="02020603050405020304" pitchFamily="18" charset="0"/>
                <a:cs typeface="Times New Roman" panose="02020603050405020304" pitchFamily="18" charset="0"/>
              </a:rPr>
              <a:t>(string)</a:t>
            </a:r>
            <a:r>
              <a:rPr lang="ru-RU" sz="1600" dirty="0">
                <a:solidFill>
                  <a:schemeClr val="accent1">
                    <a:lumMod val="75000"/>
                  </a:schemeClr>
                </a:solidFill>
                <a:latin typeface="Times New Roman" panose="02020603050405020304" pitchFamily="18" charset="0"/>
                <a:cs typeface="Times New Roman" panose="02020603050405020304" pitchFamily="18" charset="0"/>
              </a:rPr>
              <a:t> - описание поста</a:t>
            </a:r>
            <a:r>
              <a:rPr lang="ru-RU" sz="1600" spc="-10" dirty="0">
                <a:solidFill>
                  <a:schemeClr val="accent1">
                    <a:lumMod val="75000"/>
                  </a:schemeClr>
                </a:solidFill>
                <a:latin typeface="Times New Roman" panose="02020603050405020304" pitchFamily="18" charset="0"/>
                <a:cs typeface="Times New Roman" panose="02020603050405020304" pitchFamily="18" charset="0"/>
              </a:rPr>
              <a:t>, </a:t>
            </a:r>
            <a:r>
              <a:rPr lang="en-US" sz="1600" spc="-10" dirty="0">
                <a:solidFill>
                  <a:schemeClr val="accent1">
                    <a:lumMod val="75000"/>
                  </a:schemeClr>
                </a:solidFill>
                <a:latin typeface="Times New Roman" panose="02020603050405020304" pitchFamily="18" charset="0"/>
                <a:cs typeface="Times New Roman" panose="02020603050405020304" pitchFamily="18" charset="0"/>
              </a:rPr>
              <a:t>author (string) – </a:t>
            </a:r>
            <a:r>
              <a:rPr lang="ru-RU" sz="1600" spc="-10" dirty="0">
                <a:solidFill>
                  <a:schemeClr val="accent1">
                    <a:lumMod val="75000"/>
                  </a:schemeClr>
                </a:solidFill>
                <a:latin typeface="Times New Roman" panose="02020603050405020304" pitchFamily="18" charset="0"/>
                <a:cs typeface="Times New Roman" panose="02020603050405020304" pitchFamily="18" charset="0"/>
              </a:rPr>
              <a:t>автор поста, </a:t>
            </a:r>
            <a:r>
              <a:rPr lang="en-US" sz="1600" spc="-10" dirty="0">
                <a:solidFill>
                  <a:schemeClr val="accent1">
                    <a:lumMod val="75000"/>
                  </a:schemeClr>
                </a:solidFill>
                <a:latin typeface="Times New Roman" panose="02020603050405020304" pitchFamily="18" charset="0"/>
                <a:cs typeface="Times New Roman" panose="02020603050405020304" pitchFamily="18" charset="0"/>
              </a:rPr>
              <a:t>category (string) – </a:t>
            </a:r>
            <a:r>
              <a:rPr lang="ru-RU" sz="1600" spc="-10" dirty="0">
                <a:solidFill>
                  <a:schemeClr val="accent1">
                    <a:lumMod val="75000"/>
                  </a:schemeClr>
                </a:solidFill>
                <a:latin typeface="Times New Roman" panose="02020603050405020304" pitchFamily="18" charset="0"/>
                <a:cs typeface="Times New Roman" panose="02020603050405020304" pitchFamily="18" charset="0"/>
              </a:rPr>
              <a:t>категория поста, </a:t>
            </a:r>
            <a:r>
              <a:rPr lang="en-US" sz="1600" spc="-10" dirty="0">
                <a:solidFill>
                  <a:schemeClr val="accent1">
                    <a:lumMod val="75000"/>
                  </a:schemeClr>
                </a:solidFill>
                <a:latin typeface="Times New Roman" panose="02020603050405020304" pitchFamily="18" charset="0"/>
                <a:cs typeface="Times New Roman" panose="02020603050405020304" pitchFamily="18" charset="0"/>
              </a:rPr>
              <a:t>status </a:t>
            </a:r>
            <a:r>
              <a:rPr lang="ru-RU" sz="1600" spc="-10" dirty="0">
                <a:solidFill>
                  <a:schemeClr val="accent1">
                    <a:lumMod val="75000"/>
                  </a:schemeClr>
                </a:solidFill>
                <a:latin typeface="Times New Roman" panose="02020603050405020304" pitchFamily="18" charset="0"/>
                <a:cs typeface="Times New Roman" panose="02020603050405020304" pitchFamily="18" charset="0"/>
              </a:rPr>
              <a:t>(</a:t>
            </a:r>
            <a:r>
              <a:rPr lang="en-US" sz="1600" spc="-10" dirty="0">
                <a:solidFill>
                  <a:schemeClr val="accent1">
                    <a:lumMod val="75000"/>
                  </a:schemeClr>
                </a:solidFill>
                <a:latin typeface="Times New Roman" panose="02020603050405020304" pitchFamily="18" charset="0"/>
                <a:cs typeface="Times New Roman" panose="02020603050405020304" pitchFamily="18" charset="0"/>
              </a:rPr>
              <a:t>string) – </a:t>
            </a:r>
            <a:r>
              <a:rPr lang="ru-RU" sz="1600" spc="-10" dirty="0">
                <a:solidFill>
                  <a:schemeClr val="accent1">
                    <a:lumMod val="75000"/>
                  </a:schemeClr>
                </a:solidFill>
                <a:latin typeface="Times New Roman" panose="02020603050405020304" pitchFamily="18" charset="0"/>
                <a:cs typeface="Times New Roman" panose="02020603050405020304" pitchFamily="18" charset="0"/>
              </a:rPr>
              <a:t>статус поста, </a:t>
            </a:r>
            <a:r>
              <a:rPr lang="en-US" sz="1600" spc="-10" dirty="0" err="1">
                <a:solidFill>
                  <a:schemeClr val="accent1">
                    <a:lumMod val="75000"/>
                  </a:schemeClr>
                </a:solidFill>
                <a:latin typeface="Times New Roman" panose="02020603050405020304" pitchFamily="18" charset="0"/>
                <a:cs typeface="Times New Roman" panose="02020603050405020304" pitchFamily="18" charset="0"/>
              </a:rPr>
              <a:t>created_at</a:t>
            </a:r>
            <a:r>
              <a:rPr lang="en-US" sz="1600" spc="-10" dirty="0">
                <a:solidFill>
                  <a:schemeClr val="accent1">
                    <a:lumMod val="75000"/>
                  </a:schemeClr>
                </a:solidFill>
                <a:latin typeface="Times New Roman" panose="02020603050405020304" pitchFamily="18" charset="0"/>
                <a:cs typeface="Times New Roman" panose="02020603050405020304" pitchFamily="18" charset="0"/>
              </a:rPr>
              <a:t> (string) – </a:t>
            </a:r>
            <a:r>
              <a:rPr lang="ru-RU" sz="1600" spc="-10" dirty="0">
                <a:solidFill>
                  <a:schemeClr val="accent1">
                    <a:lumMod val="75000"/>
                  </a:schemeClr>
                </a:solidFill>
                <a:latin typeface="Times New Roman" panose="02020603050405020304" pitchFamily="18" charset="0"/>
                <a:cs typeface="Times New Roman" panose="02020603050405020304" pitchFamily="18" charset="0"/>
              </a:rPr>
              <a:t>дата и время создания поста, </a:t>
            </a:r>
            <a:r>
              <a:rPr lang="en-US" sz="1600" spc="-10" dirty="0" err="1">
                <a:solidFill>
                  <a:schemeClr val="accent1">
                    <a:lumMod val="75000"/>
                  </a:schemeClr>
                </a:solidFill>
                <a:latin typeface="Times New Roman" panose="02020603050405020304" pitchFamily="18" charset="0"/>
                <a:cs typeface="Times New Roman" panose="02020603050405020304" pitchFamily="18" charset="0"/>
              </a:rPr>
              <a:t>updated_at</a:t>
            </a:r>
            <a:r>
              <a:rPr lang="en-US" sz="1600" spc="-10" dirty="0">
                <a:solidFill>
                  <a:schemeClr val="accent1">
                    <a:lumMod val="75000"/>
                  </a:schemeClr>
                </a:solidFill>
                <a:latin typeface="Times New Roman" panose="02020603050405020304" pitchFamily="18" charset="0"/>
                <a:cs typeface="Times New Roman" panose="02020603050405020304" pitchFamily="18" charset="0"/>
              </a:rPr>
              <a:t> (string) </a:t>
            </a:r>
            <a:r>
              <a:rPr lang="ru-RU" sz="1600" spc="-10" dirty="0">
                <a:solidFill>
                  <a:schemeClr val="accent1">
                    <a:lumMod val="75000"/>
                  </a:schemeClr>
                </a:solidFill>
                <a:latin typeface="Times New Roman" panose="02020603050405020304" pitchFamily="18" charset="0"/>
                <a:cs typeface="Times New Roman" panose="02020603050405020304" pitchFamily="18" charset="0"/>
              </a:rPr>
              <a:t>– дата и время обновления поста.</a:t>
            </a:r>
            <a:endParaRPr lang="ru-RU" sz="1600" dirty="0">
              <a:solidFill>
                <a:schemeClr val="accent1">
                  <a:lumMod val="75000"/>
                </a:schemeClr>
              </a:solidFill>
              <a:latin typeface="Times New Roman" panose="02020603050405020304" pitchFamily="18" charset="0"/>
              <a:cs typeface="Times New Roman" panose="02020603050405020304" pitchFamily="18" charset="0"/>
            </a:endParaRPr>
          </a:p>
          <a:p>
            <a:endParaRPr lang="ru-RU" dirty="0"/>
          </a:p>
        </p:txBody>
      </p:sp>
      <p:pic>
        <p:nvPicPr>
          <p:cNvPr id="5" name="Рисунок 4">
            <a:extLst>
              <a:ext uri="{FF2B5EF4-FFF2-40B4-BE49-F238E27FC236}">
                <a16:creationId xmlns:a16="http://schemas.microsoft.com/office/drawing/2014/main" id="{734679E7-A53A-4AE9-B4B0-88DA28C3B433}"/>
              </a:ext>
            </a:extLst>
          </p:cNvPr>
          <p:cNvPicPr>
            <a:picLocks noChangeAspect="1"/>
          </p:cNvPicPr>
          <p:nvPr/>
        </p:nvPicPr>
        <p:blipFill>
          <a:blip r:embed="rId4"/>
          <a:stretch>
            <a:fillRect/>
          </a:stretch>
        </p:blipFill>
        <p:spPr>
          <a:xfrm>
            <a:off x="289666" y="2819969"/>
            <a:ext cx="8655652" cy="976177"/>
          </a:xfrm>
          <a:prstGeom prst="rect">
            <a:avLst/>
          </a:prstGeom>
        </p:spPr>
      </p:pic>
    </p:spTree>
    <p:extLst>
      <p:ext uri="{BB962C8B-B14F-4D97-AF65-F5344CB8AC3E}">
        <p14:creationId xmlns:p14="http://schemas.microsoft.com/office/powerpoint/2010/main" val="1380169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угольник 16">
            <a:extLst>
              <a:ext uri="{FF2B5EF4-FFF2-40B4-BE49-F238E27FC236}">
                <a16:creationId xmlns:a16="http://schemas.microsoft.com/office/drawing/2014/main" id="{7B38886B-3761-44B6-A2EE-7A12EC8285C5}"/>
              </a:ext>
            </a:extLst>
          </p:cNvPr>
          <p:cNvSpPr/>
          <p:nvPr/>
        </p:nvSpPr>
        <p:spPr>
          <a:xfrm>
            <a:off x="7404018" y="4648149"/>
            <a:ext cx="1499128" cy="292388"/>
          </a:xfrm>
          <a:prstGeom prst="rect">
            <a:avLst/>
          </a:prstGeom>
        </p:spPr>
        <p:txBody>
          <a:bodyPr wrap="none">
            <a:spAutoFit/>
          </a:bodyPr>
          <a:lstStyle/>
          <a:p>
            <a:r>
              <a:rPr lang="en-US" sz="1300" dirty="0">
                <a:solidFill>
                  <a:srgbClr val="3934A3"/>
                </a:solidFill>
                <a:latin typeface="Noto Sans Bold" panose="020B0802040504020204" pitchFamily="34" charset="0"/>
                <a:ea typeface="Noto Sans Bold" panose="020B0802040504020204" pitchFamily="34" charset="0"/>
              </a:rPr>
              <a:t>www.tsutmb.ru</a:t>
            </a:r>
            <a:endParaRPr lang="ru-RU" sz="1300" dirty="0">
              <a:solidFill>
                <a:srgbClr val="3934A3"/>
              </a:solidFill>
              <a:latin typeface="Noto Sans Bold" panose="020B0802040504020204" pitchFamily="34" charset="0"/>
              <a:ea typeface="Noto Sans Bold" panose="020B0802040504020204" pitchFamily="34" charset="0"/>
            </a:endParaRPr>
          </a:p>
        </p:txBody>
      </p:sp>
      <p:cxnSp>
        <p:nvCxnSpPr>
          <p:cNvPr id="26" name="Прямая соединительная линия 25">
            <a:extLst>
              <a:ext uri="{FF2B5EF4-FFF2-40B4-BE49-F238E27FC236}">
                <a16:creationId xmlns:a16="http://schemas.microsoft.com/office/drawing/2014/main" id="{716038F9-E867-4FE1-8D0D-193A64D3F9DC}"/>
              </a:ext>
            </a:extLst>
          </p:cNvPr>
          <p:cNvCxnSpPr>
            <a:cxnSpLocks/>
          </p:cNvCxnSpPr>
          <p:nvPr/>
        </p:nvCxnSpPr>
        <p:spPr>
          <a:xfrm>
            <a:off x="228600" y="4481597"/>
            <a:ext cx="8674546" cy="0"/>
          </a:xfrm>
          <a:prstGeom prst="line">
            <a:avLst/>
          </a:prstGeom>
          <a:ln w="12700">
            <a:solidFill>
              <a:srgbClr val="3934A3"/>
            </a:solidFill>
          </a:ln>
        </p:spPr>
        <p:style>
          <a:lnRef idx="1">
            <a:schemeClr val="accent1"/>
          </a:lnRef>
          <a:fillRef idx="0">
            <a:schemeClr val="accent1"/>
          </a:fillRef>
          <a:effectRef idx="0">
            <a:schemeClr val="accent1"/>
          </a:effectRef>
          <a:fontRef idx="minor">
            <a:schemeClr val="tx1"/>
          </a:fontRef>
        </p:style>
      </p:cxnSp>
      <p:pic>
        <p:nvPicPr>
          <p:cNvPr id="28" name="Рисунок 27">
            <a:extLst>
              <a:ext uri="{FF2B5EF4-FFF2-40B4-BE49-F238E27FC236}">
                <a16:creationId xmlns:a16="http://schemas.microsoft.com/office/drawing/2014/main" id="{9C16215B-9E8D-4522-B039-89C85D160D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228154" y="4614809"/>
            <a:ext cx="888377" cy="365802"/>
          </a:xfrm>
          <a:prstGeom prst="rect">
            <a:avLst/>
          </a:prstGeom>
        </p:spPr>
      </p:pic>
      <p:sp>
        <p:nvSpPr>
          <p:cNvPr id="5" name="TextBox 4">
            <a:extLst>
              <a:ext uri="{FF2B5EF4-FFF2-40B4-BE49-F238E27FC236}">
                <a16:creationId xmlns:a16="http://schemas.microsoft.com/office/drawing/2014/main" id="{8B09F1F4-AE10-4ED7-BC29-629640CCD201}"/>
              </a:ext>
            </a:extLst>
          </p:cNvPr>
          <p:cNvSpPr txBox="1"/>
          <p:nvPr/>
        </p:nvSpPr>
        <p:spPr>
          <a:xfrm>
            <a:off x="2700679" y="150125"/>
            <a:ext cx="3730388" cy="400110"/>
          </a:xfrm>
          <a:prstGeom prst="rect">
            <a:avLst/>
          </a:prstGeom>
          <a:noFill/>
        </p:spPr>
        <p:txBody>
          <a:bodyPr wrap="square" rtlCol="0">
            <a:spAutoFit/>
          </a:bodyPr>
          <a:lstStyle/>
          <a:p>
            <a:pPr algn="ctr"/>
            <a:r>
              <a:rPr lang="ru-RU" dirty="0">
                <a:solidFill>
                  <a:schemeClr val="accent1">
                    <a:lumMod val="75000"/>
                  </a:schemeClr>
                </a:solidFill>
              </a:rPr>
              <a:t>«</a:t>
            </a:r>
            <a:r>
              <a:rPr lang="ru-RU" sz="2000" dirty="0">
                <a:solidFill>
                  <a:schemeClr val="accent1">
                    <a:lumMod val="75000"/>
                  </a:schemeClr>
                </a:solidFill>
                <a:latin typeface="Times New Roman" panose="02020603050405020304" pitchFamily="18" charset="0"/>
                <a:cs typeface="Times New Roman" panose="02020603050405020304" pitchFamily="18" charset="0"/>
              </a:rPr>
              <a:t>Описание</a:t>
            </a:r>
            <a:r>
              <a:rPr lang="ru-RU" dirty="0">
                <a:solidFill>
                  <a:schemeClr val="accent1">
                    <a:lumMod val="75000"/>
                  </a:schemeClr>
                </a:solidFill>
              </a:rPr>
              <a:t> проекта»</a:t>
            </a:r>
          </a:p>
        </p:txBody>
      </p:sp>
      <p:sp>
        <p:nvSpPr>
          <p:cNvPr id="3" name="TextBox 2">
            <a:extLst>
              <a:ext uri="{FF2B5EF4-FFF2-40B4-BE49-F238E27FC236}">
                <a16:creationId xmlns:a16="http://schemas.microsoft.com/office/drawing/2014/main" id="{20851386-B7B7-4FDA-85BC-603ACBB5A97A}"/>
              </a:ext>
            </a:extLst>
          </p:cNvPr>
          <p:cNvSpPr txBox="1"/>
          <p:nvPr/>
        </p:nvSpPr>
        <p:spPr>
          <a:xfrm>
            <a:off x="489527" y="729673"/>
            <a:ext cx="8413619" cy="3416320"/>
          </a:xfrm>
          <a:prstGeom prst="rect">
            <a:avLst/>
          </a:prstGeom>
          <a:noFill/>
        </p:spPr>
        <p:txBody>
          <a:bodyPr wrap="square" rtlCol="0">
            <a:spAutoFit/>
          </a:bodyPr>
          <a:lstStyle/>
          <a:p>
            <a:r>
              <a:rPr lang="ru-RU" dirty="0">
                <a:solidFill>
                  <a:schemeClr val="accent1">
                    <a:lumMod val="75000"/>
                  </a:schemeClr>
                </a:solidFill>
              </a:rPr>
              <a:t>Для таблицы </a:t>
            </a:r>
            <a:r>
              <a:rPr lang="en-US" dirty="0">
                <a:solidFill>
                  <a:schemeClr val="accent1">
                    <a:lumMod val="75000"/>
                  </a:schemeClr>
                </a:solidFill>
              </a:rPr>
              <a:t>Ads </a:t>
            </a:r>
            <a:r>
              <a:rPr lang="ru-RU" dirty="0">
                <a:solidFill>
                  <a:schemeClr val="accent1">
                    <a:lumMod val="75000"/>
                  </a:schemeClr>
                </a:solidFill>
              </a:rPr>
              <a:t>доступны следующие действия:</a:t>
            </a:r>
          </a:p>
          <a:p>
            <a:pPr marL="342900" indent="-342900">
              <a:buFont typeface="+mj-lt"/>
              <a:buAutoNum type="arabicPeriod"/>
            </a:pPr>
            <a:r>
              <a:rPr lang="ru-RU" dirty="0">
                <a:solidFill>
                  <a:schemeClr val="accent1">
                    <a:lumMod val="75000"/>
                  </a:schemeClr>
                </a:solidFill>
              </a:rPr>
              <a:t>Создание </a:t>
            </a:r>
            <a:r>
              <a:rPr lang="ru-RU" dirty="0">
                <a:solidFill>
                  <a:schemeClr val="accent1">
                    <a:lumMod val="75000"/>
                  </a:schemeClr>
                </a:solidFill>
                <a:latin typeface="Times New Roman" panose="02020603050405020304" pitchFamily="18" charset="0"/>
                <a:cs typeface="Times New Roman" panose="02020603050405020304" pitchFamily="18" charset="0"/>
              </a:rPr>
              <a:t>объявления</a:t>
            </a:r>
            <a:r>
              <a:rPr lang="ru-RU" dirty="0">
                <a:solidFill>
                  <a:schemeClr val="accent1">
                    <a:lumMod val="75000"/>
                  </a:schemeClr>
                </a:solidFill>
              </a:rPr>
              <a:t>.</a:t>
            </a:r>
          </a:p>
          <a:p>
            <a:pPr marL="342900" indent="-342900">
              <a:buFont typeface="+mj-lt"/>
              <a:buAutoNum type="arabicPeriod"/>
            </a:pPr>
            <a:r>
              <a:rPr lang="ru-RU" dirty="0">
                <a:solidFill>
                  <a:schemeClr val="accent1">
                    <a:lumMod val="75000"/>
                  </a:schemeClr>
                </a:solidFill>
              </a:rPr>
              <a:t>Просмотр </a:t>
            </a:r>
            <a:r>
              <a:rPr lang="ru-RU" dirty="0">
                <a:solidFill>
                  <a:schemeClr val="accent1">
                    <a:lumMod val="75000"/>
                  </a:schemeClr>
                </a:solidFill>
                <a:latin typeface="Times New Roman" panose="02020603050405020304" pitchFamily="18" charset="0"/>
                <a:cs typeface="Times New Roman" panose="02020603050405020304" pitchFamily="18" charset="0"/>
              </a:rPr>
              <a:t>объявления</a:t>
            </a:r>
            <a:r>
              <a:rPr lang="ru-RU" dirty="0">
                <a:solidFill>
                  <a:schemeClr val="accent1">
                    <a:lumMod val="75000"/>
                  </a:schemeClr>
                </a:solidFill>
              </a:rPr>
              <a:t>.</a:t>
            </a:r>
          </a:p>
          <a:p>
            <a:pPr marL="342900" indent="-342900">
              <a:buFont typeface="+mj-lt"/>
              <a:buAutoNum type="arabicPeriod"/>
            </a:pPr>
            <a:r>
              <a:rPr lang="ru-RU" dirty="0">
                <a:solidFill>
                  <a:schemeClr val="accent1">
                    <a:lumMod val="75000"/>
                  </a:schemeClr>
                </a:solidFill>
              </a:rPr>
              <a:t>Обновление </a:t>
            </a:r>
            <a:r>
              <a:rPr lang="ru-RU" dirty="0">
                <a:solidFill>
                  <a:schemeClr val="accent1">
                    <a:lumMod val="75000"/>
                  </a:schemeClr>
                </a:solidFill>
                <a:latin typeface="Times New Roman" panose="02020603050405020304" pitchFamily="18" charset="0"/>
                <a:cs typeface="Times New Roman" panose="02020603050405020304" pitchFamily="18" charset="0"/>
              </a:rPr>
              <a:t>объявления</a:t>
            </a:r>
            <a:r>
              <a:rPr lang="ru-RU" dirty="0">
                <a:solidFill>
                  <a:schemeClr val="accent1">
                    <a:lumMod val="75000"/>
                  </a:schemeClr>
                </a:solidFill>
              </a:rPr>
              <a:t>.</a:t>
            </a:r>
          </a:p>
          <a:p>
            <a:pPr marL="342900" indent="-342900">
              <a:buFont typeface="+mj-lt"/>
              <a:buAutoNum type="arabicPeriod"/>
            </a:pPr>
            <a:r>
              <a:rPr lang="ru-RU" dirty="0">
                <a:solidFill>
                  <a:schemeClr val="accent1">
                    <a:lumMod val="75000"/>
                  </a:schemeClr>
                </a:solidFill>
              </a:rPr>
              <a:t>Удаление </a:t>
            </a:r>
            <a:r>
              <a:rPr lang="ru-RU" dirty="0">
                <a:solidFill>
                  <a:schemeClr val="accent1">
                    <a:lumMod val="75000"/>
                  </a:schemeClr>
                </a:solidFill>
                <a:latin typeface="Times New Roman" panose="02020603050405020304" pitchFamily="18" charset="0"/>
                <a:cs typeface="Times New Roman" panose="02020603050405020304" pitchFamily="18" charset="0"/>
              </a:rPr>
              <a:t>объявления</a:t>
            </a:r>
            <a:r>
              <a:rPr lang="ru-RU" dirty="0">
                <a:solidFill>
                  <a:schemeClr val="accent1">
                    <a:lumMod val="75000"/>
                  </a:schemeClr>
                </a:solidFill>
              </a:rPr>
              <a:t>.</a:t>
            </a:r>
          </a:p>
          <a:p>
            <a:pPr marL="342900" indent="-342900">
              <a:buFont typeface="+mj-lt"/>
              <a:buAutoNum type="arabicPeriod"/>
            </a:pPr>
            <a:r>
              <a:rPr lang="ru-RU" dirty="0">
                <a:solidFill>
                  <a:schemeClr val="accent1">
                    <a:lumMod val="75000"/>
                  </a:schemeClr>
                </a:solidFill>
              </a:rPr>
              <a:t>Автоматическая подстановка автора </a:t>
            </a:r>
            <a:r>
              <a:rPr lang="ru-RU" dirty="0">
                <a:solidFill>
                  <a:schemeClr val="accent1">
                    <a:lumMod val="75000"/>
                  </a:schemeClr>
                </a:solidFill>
                <a:latin typeface="Times New Roman" panose="02020603050405020304" pitchFamily="18" charset="0"/>
                <a:cs typeface="Times New Roman" panose="02020603050405020304" pitchFamily="18" charset="0"/>
              </a:rPr>
              <a:t>объявления</a:t>
            </a:r>
            <a:r>
              <a:rPr lang="ru-RU" dirty="0">
                <a:solidFill>
                  <a:schemeClr val="accent1">
                    <a:lumMod val="75000"/>
                  </a:schemeClr>
                </a:solidFill>
              </a:rPr>
              <a:t>.</a:t>
            </a:r>
          </a:p>
          <a:p>
            <a:pPr marL="342900" indent="-342900">
              <a:buFont typeface="+mj-lt"/>
              <a:buAutoNum type="arabicPeriod"/>
            </a:pPr>
            <a:r>
              <a:rPr lang="ru-RU" dirty="0">
                <a:solidFill>
                  <a:schemeClr val="accent1">
                    <a:lumMod val="75000"/>
                  </a:schemeClr>
                </a:solidFill>
              </a:rPr>
              <a:t>Автоматическая подстановка даты и времени </a:t>
            </a:r>
            <a:r>
              <a:rPr lang="ru-RU" dirty="0">
                <a:solidFill>
                  <a:schemeClr val="accent1">
                    <a:lumMod val="75000"/>
                  </a:schemeClr>
                </a:solidFill>
                <a:latin typeface="Times New Roman" panose="02020603050405020304" pitchFamily="18" charset="0"/>
                <a:cs typeface="Times New Roman" panose="02020603050405020304" pitchFamily="18" charset="0"/>
              </a:rPr>
              <a:t>в объявления</a:t>
            </a:r>
            <a:r>
              <a:rPr lang="ru-RU" dirty="0">
                <a:solidFill>
                  <a:schemeClr val="accent1">
                    <a:lumMod val="75000"/>
                  </a:schemeClr>
                </a:solidFill>
              </a:rPr>
              <a:t>.</a:t>
            </a:r>
          </a:p>
          <a:p>
            <a:endParaRPr lang="ru-RU" dirty="0">
              <a:solidFill>
                <a:schemeClr val="accent1">
                  <a:lumMod val="75000"/>
                </a:schemeClr>
              </a:solidFill>
            </a:endParaRPr>
          </a:p>
          <a:p>
            <a:r>
              <a:rPr lang="ru-RU" dirty="0">
                <a:solidFill>
                  <a:schemeClr val="accent1">
                    <a:lumMod val="75000"/>
                  </a:schemeClr>
                </a:solidFill>
              </a:rPr>
              <a:t>Также в таблицу </a:t>
            </a:r>
            <a:r>
              <a:rPr lang="en-US" dirty="0">
                <a:solidFill>
                  <a:schemeClr val="accent1">
                    <a:lumMod val="75000"/>
                  </a:schemeClr>
                </a:solidFill>
              </a:rPr>
              <a:t>Ads</a:t>
            </a:r>
            <a:r>
              <a:rPr lang="ru-RU" dirty="0">
                <a:solidFill>
                  <a:schemeClr val="accent1">
                    <a:lumMod val="75000"/>
                  </a:schemeClr>
                </a:solidFill>
              </a:rPr>
              <a:t>, в нашем случае, с локального сервера </a:t>
            </a:r>
            <a:r>
              <a:rPr lang="en-US" dirty="0">
                <a:solidFill>
                  <a:schemeClr val="accent1">
                    <a:lumMod val="75000"/>
                  </a:schemeClr>
                </a:solidFill>
              </a:rPr>
              <a:t>Yii2 </a:t>
            </a:r>
            <a:r>
              <a:rPr lang="ru-RU" dirty="0">
                <a:solidFill>
                  <a:schemeClr val="accent1">
                    <a:lumMod val="75000"/>
                  </a:schemeClr>
                </a:solidFill>
              </a:rPr>
              <a:t>подгружаются </a:t>
            </a:r>
            <a:r>
              <a:rPr lang="ru-RU" dirty="0">
                <a:solidFill>
                  <a:schemeClr val="accent1">
                    <a:lumMod val="75000"/>
                  </a:schemeClr>
                </a:solidFill>
                <a:latin typeface="Times New Roman" panose="02020603050405020304" pitchFamily="18" charset="0"/>
                <a:cs typeface="Times New Roman" panose="02020603050405020304" pitchFamily="18" charset="0"/>
              </a:rPr>
              <a:t>объявления</a:t>
            </a:r>
            <a:r>
              <a:rPr lang="ru-RU" dirty="0">
                <a:solidFill>
                  <a:schemeClr val="accent1">
                    <a:lumMod val="75000"/>
                  </a:schemeClr>
                </a:solidFill>
              </a:rPr>
              <a:t>, которых не было в приложении. Если </a:t>
            </a:r>
            <a:r>
              <a:rPr lang="ru-RU" dirty="0">
                <a:solidFill>
                  <a:schemeClr val="accent1">
                    <a:lumMod val="75000"/>
                  </a:schemeClr>
                </a:solidFill>
                <a:latin typeface="Times New Roman" panose="02020603050405020304" pitchFamily="18" charset="0"/>
                <a:cs typeface="Times New Roman" panose="02020603050405020304" pitchFamily="18" charset="0"/>
              </a:rPr>
              <a:t>объявление</a:t>
            </a:r>
            <a:r>
              <a:rPr lang="ru-RU" dirty="0">
                <a:solidFill>
                  <a:schemeClr val="accent1">
                    <a:lumMod val="75000"/>
                  </a:schemeClr>
                </a:solidFill>
              </a:rPr>
              <a:t> создается</a:t>
            </a:r>
            <a:r>
              <a:rPr lang="en-US" dirty="0">
                <a:solidFill>
                  <a:schemeClr val="accent1">
                    <a:lumMod val="75000"/>
                  </a:schemeClr>
                </a:solidFill>
              </a:rPr>
              <a:t>/</a:t>
            </a:r>
            <a:r>
              <a:rPr lang="ru-RU" dirty="0">
                <a:solidFill>
                  <a:schemeClr val="accent1">
                    <a:lumMod val="75000"/>
                  </a:schemeClr>
                </a:solidFill>
              </a:rPr>
              <a:t>изменяется</a:t>
            </a:r>
            <a:r>
              <a:rPr lang="en-US" dirty="0">
                <a:solidFill>
                  <a:schemeClr val="accent1">
                    <a:lumMod val="75000"/>
                  </a:schemeClr>
                </a:solidFill>
              </a:rPr>
              <a:t>/</a:t>
            </a:r>
            <a:r>
              <a:rPr lang="ru-RU" dirty="0">
                <a:solidFill>
                  <a:schemeClr val="accent1">
                    <a:lumMod val="75000"/>
                  </a:schemeClr>
                </a:solidFill>
              </a:rPr>
              <a:t>удаляется в приложении, то на сервере эти действия отображаются, наоборот работает также.</a:t>
            </a:r>
          </a:p>
        </p:txBody>
      </p:sp>
    </p:spTree>
    <p:extLst>
      <p:ext uri="{BB962C8B-B14F-4D97-AF65-F5344CB8AC3E}">
        <p14:creationId xmlns:p14="http://schemas.microsoft.com/office/powerpoint/2010/main" val="1356835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угольник 16">
            <a:extLst>
              <a:ext uri="{FF2B5EF4-FFF2-40B4-BE49-F238E27FC236}">
                <a16:creationId xmlns:a16="http://schemas.microsoft.com/office/drawing/2014/main" id="{7B38886B-3761-44B6-A2EE-7A12EC8285C5}"/>
              </a:ext>
            </a:extLst>
          </p:cNvPr>
          <p:cNvSpPr/>
          <p:nvPr/>
        </p:nvSpPr>
        <p:spPr>
          <a:xfrm>
            <a:off x="7404018" y="4648149"/>
            <a:ext cx="1499128" cy="292388"/>
          </a:xfrm>
          <a:prstGeom prst="rect">
            <a:avLst/>
          </a:prstGeom>
        </p:spPr>
        <p:txBody>
          <a:bodyPr wrap="none">
            <a:spAutoFit/>
          </a:bodyPr>
          <a:lstStyle/>
          <a:p>
            <a:r>
              <a:rPr lang="en-US" sz="1300" dirty="0">
                <a:solidFill>
                  <a:srgbClr val="3934A3"/>
                </a:solidFill>
                <a:latin typeface="Noto Sans Bold" panose="020B0802040504020204" pitchFamily="34" charset="0"/>
                <a:ea typeface="Noto Sans Bold" panose="020B0802040504020204" pitchFamily="34" charset="0"/>
              </a:rPr>
              <a:t>www.tsutmb.ru</a:t>
            </a:r>
            <a:endParaRPr lang="ru-RU" sz="1300" dirty="0">
              <a:solidFill>
                <a:srgbClr val="3934A3"/>
              </a:solidFill>
              <a:latin typeface="Noto Sans Bold" panose="020B0802040504020204" pitchFamily="34" charset="0"/>
              <a:ea typeface="Noto Sans Bold" panose="020B0802040504020204" pitchFamily="34" charset="0"/>
            </a:endParaRPr>
          </a:p>
        </p:txBody>
      </p:sp>
      <p:cxnSp>
        <p:nvCxnSpPr>
          <p:cNvPr id="26" name="Прямая соединительная линия 25">
            <a:extLst>
              <a:ext uri="{FF2B5EF4-FFF2-40B4-BE49-F238E27FC236}">
                <a16:creationId xmlns:a16="http://schemas.microsoft.com/office/drawing/2014/main" id="{716038F9-E867-4FE1-8D0D-193A64D3F9DC}"/>
              </a:ext>
            </a:extLst>
          </p:cNvPr>
          <p:cNvCxnSpPr>
            <a:cxnSpLocks/>
          </p:cNvCxnSpPr>
          <p:nvPr/>
        </p:nvCxnSpPr>
        <p:spPr>
          <a:xfrm>
            <a:off x="228600" y="4481597"/>
            <a:ext cx="8674546" cy="0"/>
          </a:xfrm>
          <a:prstGeom prst="line">
            <a:avLst/>
          </a:prstGeom>
          <a:ln w="12700">
            <a:solidFill>
              <a:srgbClr val="3934A3"/>
            </a:solidFill>
          </a:ln>
        </p:spPr>
        <p:style>
          <a:lnRef idx="1">
            <a:schemeClr val="accent1"/>
          </a:lnRef>
          <a:fillRef idx="0">
            <a:schemeClr val="accent1"/>
          </a:fillRef>
          <a:effectRef idx="0">
            <a:schemeClr val="accent1"/>
          </a:effectRef>
          <a:fontRef idx="minor">
            <a:schemeClr val="tx1"/>
          </a:fontRef>
        </p:style>
      </p:cxnSp>
      <p:pic>
        <p:nvPicPr>
          <p:cNvPr id="28" name="Рисунок 27">
            <a:extLst>
              <a:ext uri="{FF2B5EF4-FFF2-40B4-BE49-F238E27FC236}">
                <a16:creationId xmlns:a16="http://schemas.microsoft.com/office/drawing/2014/main" id="{9C16215B-9E8D-4522-B039-89C85D160D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228154" y="4614809"/>
            <a:ext cx="888377" cy="365802"/>
          </a:xfrm>
          <a:prstGeom prst="rect">
            <a:avLst/>
          </a:prstGeom>
        </p:spPr>
      </p:pic>
      <p:sp>
        <p:nvSpPr>
          <p:cNvPr id="5" name="TextBox 4">
            <a:extLst>
              <a:ext uri="{FF2B5EF4-FFF2-40B4-BE49-F238E27FC236}">
                <a16:creationId xmlns:a16="http://schemas.microsoft.com/office/drawing/2014/main" id="{7F899B75-9A9C-431E-A068-7F2C46D25678}"/>
              </a:ext>
            </a:extLst>
          </p:cNvPr>
          <p:cNvSpPr txBox="1"/>
          <p:nvPr/>
        </p:nvSpPr>
        <p:spPr>
          <a:xfrm>
            <a:off x="2700679" y="150125"/>
            <a:ext cx="3730388" cy="400110"/>
          </a:xfrm>
          <a:prstGeom prst="rect">
            <a:avLst/>
          </a:prstGeom>
          <a:noFill/>
        </p:spPr>
        <p:txBody>
          <a:bodyPr wrap="square" rtlCol="0">
            <a:spAutoFit/>
          </a:bodyPr>
          <a:lstStyle/>
          <a:p>
            <a:pPr algn="ctr"/>
            <a:r>
              <a:rPr lang="ru-RU" dirty="0">
                <a:solidFill>
                  <a:schemeClr val="accent1">
                    <a:lumMod val="75000"/>
                  </a:schemeClr>
                </a:solidFill>
              </a:rPr>
              <a:t>«</a:t>
            </a:r>
            <a:r>
              <a:rPr lang="ru-RU" sz="2000" dirty="0">
                <a:solidFill>
                  <a:schemeClr val="accent1">
                    <a:lumMod val="75000"/>
                  </a:schemeClr>
                </a:solidFill>
                <a:latin typeface="Times New Roman" panose="02020603050405020304" pitchFamily="18" charset="0"/>
                <a:cs typeface="Times New Roman" panose="02020603050405020304" pitchFamily="18" charset="0"/>
              </a:rPr>
              <a:t>Описание</a:t>
            </a:r>
            <a:r>
              <a:rPr lang="ru-RU" dirty="0">
                <a:solidFill>
                  <a:schemeClr val="accent1">
                    <a:lumMod val="75000"/>
                  </a:schemeClr>
                </a:solidFill>
              </a:rPr>
              <a:t> проекта»</a:t>
            </a:r>
          </a:p>
        </p:txBody>
      </p:sp>
      <p:sp>
        <p:nvSpPr>
          <p:cNvPr id="2" name="TextBox 1">
            <a:extLst>
              <a:ext uri="{FF2B5EF4-FFF2-40B4-BE49-F238E27FC236}">
                <a16:creationId xmlns:a16="http://schemas.microsoft.com/office/drawing/2014/main" id="{FB5B01BF-935E-4AD3-8627-EB719B3840FC}"/>
              </a:ext>
            </a:extLst>
          </p:cNvPr>
          <p:cNvSpPr txBox="1"/>
          <p:nvPr/>
        </p:nvSpPr>
        <p:spPr>
          <a:xfrm>
            <a:off x="406400" y="701964"/>
            <a:ext cx="8496746" cy="1477328"/>
          </a:xfrm>
          <a:prstGeom prst="rect">
            <a:avLst/>
          </a:prstGeom>
          <a:noFill/>
        </p:spPr>
        <p:txBody>
          <a:bodyPr wrap="square" rtlCol="0">
            <a:spAutoFit/>
          </a:bodyPr>
          <a:lstStyle/>
          <a:p>
            <a:r>
              <a:rPr lang="ru-RU" dirty="0">
                <a:solidFill>
                  <a:schemeClr val="accent1">
                    <a:lumMod val="75000"/>
                  </a:schemeClr>
                </a:solidFill>
                <a:latin typeface="Times New Roman" panose="02020603050405020304" pitchFamily="18" charset="0"/>
                <a:cs typeface="Times New Roman" panose="02020603050405020304" pitchFamily="18" charset="0"/>
              </a:rPr>
              <a:t>Также в проекте есть авторизация пользователей. При вводе данных в поля Логин</a:t>
            </a:r>
            <a:r>
              <a:rPr lang="en-US" dirty="0">
                <a:solidFill>
                  <a:schemeClr val="accent1">
                    <a:lumMod val="75000"/>
                  </a:schemeClr>
                </a:solidFill>
                <a:latin typeface="Times New Roman" panose="02020603050405020304" pitchFamily="18" charset="0"/>
                <a:cs typeface="Times New Roman" panose="02020603050405020304" pitchFamily="18" charset="0"/>
              </a:rPr>
              <a:t> </a:t>
            </a:r>
            <a:r>
              <a:rPr lang="ru-RU" dirty="0">
                <a:solidFill>
                  <a:schemeClr val="accent1">
                    <a:lumMod val="75000"/>
                  </a:schemeClr>
                </a:solidFill>
                <a:latin typeface="Times New Roman" panose="02020603050405020304" pitchFamily="18" charset="0"/>
                <a:cs typeface="Times New Roman" panose="02020603050405020304" pitchFamily="18" charset="0"/>
              </a:rPr>
              <a:t>и Пароль происходит проверка, существует ли такой пользователь на сервере или нет. Если существует, то после нажатия на кнопку Вход, пользователя перекидывает на страницу со всеми постами. Если же такого пользователя не существует, то выводится сообщение о неправильном логине или пароле.</a:t>
            </a:r>
          </a:p>
        </p:txBody>
      </p:sp>
      <p:pic>
        <p:nvPicPr>
          <p:cNvPr id="10" name="Рисунок 9">
            <a:extLst>
              <a:ext uri="{FF2B5EF4-FFF2-40B4-BE49-F238E27FC236}">
                <a16:creationId xmlns:a16="http://schemas.microsoft.com/office/drawing/2014/main" id="{AF5F7565-53D0-43A1-A1FE-50456299243B}"/>
              </a:ext>
            </a:extLst>
          </p:cNvPr>
          <p:cNvPicPr>
            <a:picLocks noChangeAspect="1"/>
          </p:cNvPicPr>
          <p:nvPr/>
        </p:nvPicPr>
        <p:blipFill>
          <a:blip r:embed="rId4"/>
          <a:stretch>
            <a:fillRect/>
          </a:stretch>
        </p:blipFill>
        <p:spPr>
          <a:xfrm>
            <a:off x="4319354" y="2331020"/>
            <a:ext cx="1102453" cy="1959918"/>
          </a:xfrm>
          <a:prstGeom prst="rect">
            <a:avLst/>
          </a:prstGeom>
        </p:spPr>
      </p:pic>
      <p:pic>
        <p:nvPicPr>
          <p:cNvPr id="11" name="Рисунок 10">
            <a:extLst>
              <a:ext uri="{FF2B5EF4-FFF2-40B4-BE49-F238E27FC236}">
                <a16:creationId xmlns:a16="http://schemas.microsoft.com/office/drawing/2014/main" id="{DA734DB6-4EE8-4D14-B0E1-77F47F2D55C7}"/>
              </a:ext>
            </a:extLst>
          </p:cNvPr>
          <p:cNvPicPr>
            <a:picLocks noChangeAspect="1"/>
          </p:cNvPicPr>
          <p:nvPr/>
        </p:nvPicPr>
        <p:blipFill>
          <a:blip r:embed="rId5"/>
          <a:stretch>
            <a:fillRect/>
          </a:stretch>
        </p:blipFill>
        <p:spPr>
          <a:xfrm>
            <a:off x="672342" y="2331021"/>
            <a:ext cx="1102454" cy="1959918"/>
          </a:xfrm>
          <a:prstGeom prst="rect">
            <a:avLst/>
          </a:prstGeom>
        </p:spPr>
      </p:pic>
      <p:pic>
        <p:nvPicPr>
          <p:cNvPr id="12" name="Рисунок 11">
            <a:extLst>
              <a:ext uri="{FF2B5EF4-FFF2-40B4-BE49-F238E27FC236}">
                <a16:creationId xmlns:a16="http://schemas.microsoft.com/office/drawing/2014/main" id="{05508EE8-B86B-4D8B-BEA0-63720ACF1CB8}"/>
              </a:ext>
            </a:extLst>
          </p:cNvPr>
          <p:cNvPicPr>
            <a:picLocks noChangeAspect="1"/>
          </p:cNvPicPr>
          <p:nvPr/>
        </p:nvPicPr>
        <p:blipFill>
          <a:blip r:embed="rId6"/>
          <a:stretch>
            <a:fillRect/>
          </a:stretch>
        </p:blipFill>
        <p:spPr>
          <a:xfrm>
            <a:off x="3126986" y="2331020"/>
            <a:ext cx="1102454" cy="1959918"/>
          </a:xfrm>
          <a:prstGeom prst="rect">
            <a:avLst/>
          </a:prstGeom>
        </p:spPr>
      </p:pic>
      <p:pic>
        <p:nvPicPr>
          <p:cNvPr id="13" name="Рисунок 12">
            <a:extLst>
              <a:ext uri="{FF2B5EF4-FFF2-40B4-BE49-F238E27FC236}">
                <a16:creationId xmlns:a16="http://schemas.microsoft.com/office/drawing/2014/main" id="{5BBBB3E0-F1AC-4F65-8CE1-596C2FEAACC0}"/>
              </a:ext>
            </a:extLst>
          </p:cNvPr>
          <p:cNvPicPr>
            <a:picLocks noChangeAspect="1"/>
          </p:cNvPicPr>
          <p:nvPr/>
        </p:nvPicPr>
        <p:blipFill>
          <a:blip r:embed="rId7"/>
          <a:stretch>
            <a:fillRect/>
          </a:stretch>
        </p:blipFill>
        <p:spPr>
          <a:xfrm>
            <a:off x="6852791" y="2331020"/>
            <a:ext cx="1102454" cy="1959918"/>
          </a:xfrm>
          <a:prstGeom prst="rect">
            <a:avLst/>
          </a:prstGeom>
        </p:spPr>
      </p:pic>
    </p:spTree>
    <p:extLst>
      <p:ext uri="{BB962C8B-B14F-4D97-AF65-F5344CB8AC3E}">
        <p14:creationId xmlns:p14="http://schemas.microsoft.com/office/powerpoint/2010/main" val="2850289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угольник 16">
            <a:extLst>
              <a:ext uri="{FF2B5EF4-FFF2-40B4-BE49-F238E27FC236}">
                <a16:creationId xmlns:a16="http://schemas.microsoft.com/office/drawing/2014/main" id="{7B38886B-3761-44B6-A2EE-7A12EC8285C5}"/>
              </a:ext>
            </a:extLst>
          </p:cNvPr>
          <p:cNvSpPr/>
          <p:nvPr/>
        </p:nvSpPr>
        <p:spPr>
          <a:xfrm>
            <a:off x="7404018" y="4648149"/>
            <a:ext cx="1499128" cy="292388"/>
          </a:xfrm>
          <a:prstGeom prst="rect">
            <a:avLst/>
          </a:prstGeom>
        </p:spPr>
        <p:txBody>
          <a:bodyPr wrap="none">
            <a:spAutoFit/>
          </a:bodyPr>
          <a:lstStyle/>
          <a:p>
            <a:r>
              <a:rPr lang="en-US" sz="1300" dirty="0">
                <a:solidFill>
                  <a:srgbClr val="3934A3"/>
                </a:solidFill>
                <a:latin typeface="Noto Sans Bold" panose="020B0802040504020204" pitchFamily="34" charset="0"/>
                <a:ea typeface="Noto Sans Bold" panose="020B0802040504020204" pitchFamily="34" charset="0"/>
              </a:rPr>
              <a:t>www.tsutmb.ru</a:t>
            </a:r>
            <a:endParaRPr lang="ru-RU" sz="1300" dirty="0">
              <a:solidFill>
                <a:srgbClr val="3934A3"/>
              </a:solidFill>
              <a:latin typeface="Noto Sans Bold" panose="020B0802040504020204" pitchFamily="34" charset="0"/>
              <a:ea typeface="Noto Sans Bold" panose="020B0802040504020204" pitchFamily="34" charset="0"/>
            </a:endParaRPr>
          </a:p>
        </p:txBody>
      </p:sp>
      <p:cxnSp>
        <p:nvCxnSpPr>
          <p:cNvPr id="26" name="Прямая соединительная линия 25">
            <a:extLst>
              <a:ext uri="{FF2B5EF4-FFF2-40B4-BE49-F238E27FC236}">
                <a16:creationId xmlns:a16="http://schemas.microsoft.com/office/drawing/2014/main" id="{716038F9-E867-4FE1-8D0D-193A64D3F9DC}"/>
              </a:ext>
            </a:extLst>
          </p:cNvPr>
          <p:cNvCxnSpPr>
            <a:cxnSpLocks/>
          </p:cNvCxnSpPr>
          <p:nvPr/>
        </p:nvCxnSpPr>
        <p:spPr>
          <a:xfrm>
            <a:off x="228600" y="4481597"/>
            <a:ext cx="8674546" cy="0"/>
          </a:xfrm>
          <a:prstGeom prst="line">
            <a:avLst/>
          </a:prstGeom>
          <a:ln w="12700">
            <a:solidFill>
              <a:srgbClr val="3934A3"/>
            </a:solidFill>
          </a:ln>
        </p:spPr>
        <p:style>
          <a:lnRef idx="1">
            <a:schemeClr val="accent1"/>
          </a:lnRef>
          <a:fillRef idx="0">
            <a:schemeClr val="accent1"/>
          </a:fillRef>
          <a:effectRef idx="0">
            <a:schemeClr val="accent1"/>
          </a:effectRef>
          <a:fontRef idx="minor">
            <a:schemeClr val="tx1"/>
          </a:fontRef>
        </p:style>
      </p:cxnSp>
      <p:pic>
        <p:nvPicPr>
          <p:cNvPr id="28" name="Рисунок 27">
            <a:extLst>
              <a:ext uri="{FF2B5EF4-FFF2-40B4-BE49-F238E27FC236}">
                <a16:creationId xmlns:a16="http://schemas.microsoft.com/office/drawing/2014/main" id="{9C16215B-9E8D-4522-B039-89C85D160D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228154" y="4614809"/>
            <a:ext cx="888377" cy="365802"/>
          </a:xfrm>
          <a:prstGeom prst="rect">
            <a:avLst/>
          </a:prstGeom>
        </p:spPr>
      </p:pic>
      <p:sp>
        <p:nvSpPr>
          <p:cNvPr id="5" name="TextBox 4">
            <a:extLst>
              <a:ext uri="{FF2B5EF4-FFF2-40B4-BE49-F238E27FC236}">
                <a16:creationId xmlns:a16="http://schemas.microsoft.com/office/drawing/2014/main" id="{6F8253D5-0514-427A-A4C5-33E01658AE25}"/>
              </a:ext>
            </a:extLst>
          </p:cNvPr>
          <p:cNvSpPr txBox="1"/>
          <p:nvPr/>
        </p:nvSpPr>
        <p:spPr>
          <a:xfrm>
            <a:off x="2700679" y="129926"/>
            <a:ext cx="3730388" cy="400110"/>
          </a:xfrm>
          <a:prstGeom prst="rect">
            <a:avLst/>
          </a:prstGeom>
          <a:noFill/>
        </p:spPr>
        <p:txBody>
          <a:bodyPr wrap="square" rtlCol="0">
            <a:spAutoFit/>
          </a:bodyPr>
          <a:lstStyle/>
          <a:p>
            <a:pPr algn="ctr"/>
            <a:r>
              <a:rPr lang="ru-RU" dirty="0">
                <a:solidFill>
                  <a:schemeClr val="accent1">
                    <a:lumMod val="75000"/>
                  </a:schemeClr>
                </a:solidFill>
              </a:rPr>
              <a:t>«</a:t>
            </a:r>
            <a:r>
              <a:rPr lang="ru-RU" sz="2000" dirty="0">
                <a:solidFill>
                  <a:schemeClr val="accent1">
                    <a:lumMod val="75000"/>
                  </a:schemeClr>
                </a:solidFill>
                <a:latin typeface="Times New Roman" panose="02020603050405020304" pitchFamily="18" charset="0"/>
                <a:cs typeface="Times New Roman" panose="02020603050405020304" pitchFamily="18" charset="0"/>
              </a:rPr>
              <a:t>Описание</a:t>
            </a:r>
            <a:r>
              <a:rPr lang="ru-RU" dirty="0">
                <a:solidFill>
                  <a:schemeClr val="accent1">
                    <a:lumMod val="75000"/>
                  </a:schemeClr>
                </a:solidFill>
              </a:rPr>
              <a:t> проекта»</a:t>
            </a:r>
          </a:p>
        </p:txBody>
      </p:sp>
      <p:sp>
        <p:nvSpPr>
          <p:cNvPr id="2" name="TextBox 1">
            <a:extLst>
              <a:ext uri="{FF2B5EF4-FFF2-40B4-BE49-F238E27FC236}">
                <a16:creationId xmlns:a16="http://schemas.microsoft.com/office/drawing/2014/main" id="{B62863FD-9C54-42DB-BBB8-E842BDE42F84}"/>
              </a:ext>
            </a:extLst>
          </p:cNvPr>
          <p:cNvSpPr txBox="1"/>
          <p:nvPr/>
        </p:nvSpPr>
        <p:spPr>
          <a:xfrm>
            <a:off x="550506" y="516249"/>
            <a:ext cx="8352640" cy="4278094"/>
          </a:xfrm>
          <a:prstGeom prst="rect">
            <a:avLst/>
          </a:prstGeom>
          <a:noFill/>
        </p:spPr>
        <p:txBody>
          <a:bodyPr wrap="square" rtlCol="0">
            <a:spAutoFit/>
          </a:bodyPr>
          <a:lstStyle/>
          <a:p>
            <a:r>
              <a:rPr lang="ru-RU" sz="1600" dirty="0">
                <a:solidFill>
                  <a:schemeClr val="accent1">
                    <a:lumMod val="75000"/>
                  </a:schemeClr>
                </a:solidFill>
                <a:latin typeface="Times New Roman" panose="02020603050405020304" pitchFamily="18" charset="0"/>
                <a:cs typeface="Times New Roman" panose="02020603050405020304" pitchFamily="18" charset="0"/>
              </a:rPr>
              <a:t>Операция добавление нового объявления состоит из следующих шагов:</a:t>
            </a:r>
          </a:p>
          <a:p>
            <a:pPr marL="342900" indent="-342900">
              <a:buAutoNum type="arabicPeriod"/>
            </a:pPr>
            <a:r>
              <a:rPr lang="ru-RU" sz="1600" dirty="0">
                <a:solidFill>
                  <a:schemeClr val="accent1">
                    <a:lumMod val="75000"/>
                  </a:schemeClr>
                </a:solidFill>
                <a:latin typeface="Times New Roman" panose="02020603050405020304" pitchFamily="18" charset="0"/>
                <a:cs typeface="Times New Roman" panose="02020603050405020304" pitchFamily="18" charset="0"/>
              </a:rPr>
              <a:t>Ввод необходимых данных нового объявления (</a:t>
            </a:r>
            <a:r>
              <a:rPr lang="en-US" sz="1600" dirty="0">
                <a:solidFill>
                  <a:schemeClr val="accent1">
                    <a:lumMod val="75000"/>
                  </a:schemeClr>
                </a:solidFill>
                <a:latin typeface="Times New Roman" panose="02020603050405020304" pitchFamily="18" charset="0"/>
                <a:cs typeface="Times New Roman" panose="02020603050405020304" pitchFamily="18" charset="0"/>
              </a:rPr>
              <a:t>title, description</a:t>
            </a:r>
            <a:r>
              <a:rPr lang="ru-RU" sz="1600" dirty="0">
                <a:solidFill>
                  <a:schemeClr val="accent1">
                    <a:lumMod val="75000"/>
                  </a:schemeClr>
                </a:solidFill>
                <a:latin typeface="Times New Roman" panose="02020603050405020304" pitchFamily="18" charset="0"/>
                <a:cs typeface="Times New Roman" panose="02020603050405020304" pitchFamily="18" charset="0"/>
              </a:rPr>
              <a:t>).</a:t>
            </a:r>
          </a:p>
          <a:p>
            <a:pPr marL="342900" indent="-342900">
              <a:buAutoNum type="arabicPeriod"/>
            </a:pPr>
            <a:r>
              <a:rPr lang="ru-RU" sz="1600" dirty="0">
                <a:solidFill>
                  <a:schemeClr val="accent1">
                    <a:lumMod val="75000"/>
                  </a:schemeClr>
                </a:solidFill>
                <a:latin typeface="Times New Roman" panose="02020603050405020304" pitchFamily="18" charset="0"/>
                <a:cs typeface="Times New Roman" panose="02020603050405020304" pitchFamily="18" charset="0"/>
              </a:rPr>
              <a:t>Добавление объявления в таблицу </a:t>
            </a:r>
            <a:r>
              <a:rPr lang="en-US" sz="1600" dirty="0">
                <a:solidFill>
                  <a:schemeClr val="accent1">
                    <a:lumMod val="75000"/>
                  </a:schemeClr>
                </a:solidFill>
                <a:latin typeface="Times New Roman" panose="02020603050405020304" pitchFamily="18" charset="0"/>
                <a:cs typeface="Times New Roman" panose="02020603050405020304" pitchFamily="18" charset="0"/>
              </a:rPr>
              <a:t>Ads</a:t>
            </a:r>
            <a:r>
              <a:rPr lang="ru-RU" sz="1600" dirty="0">
                <a:solidFill>
                  <a:schemeClr val="accent1">
                    <a:lumMod val="75000"/>
                  </a:schemeClr>
                </a:solidFill>
                <a:latin typeface="Times New Roman" panose="02020603050405020304" pitchFamily="18" charset="0"/>
                <a:cs typeface="Times New Roman" panose="02020603050405020304" pitchFamily="18" charset="0"/>
              </a:rPr>
              <a:t> (обработка нажатия кнопки «Применить»), а также дальнейшая его загрузка на сервер.</a:t>
            </a:r>
          </a:p>
          <a:p>
            <a:r>
              <a:rPr lang="ru-RU" sz="1600" dirty="0">
                <a:solidFill>
                  <a:schemeClr val="accent1">
                    <a:lumMod val="75000"/>
                  </a:schemeClr>
                </a:solidFill>
                <a:latin typeface="Times New Roman" panose="02020603050405020304" pitchFamily="18" charset="0"/>
                <a:cs typeface="Times New Roman" panose="02020603050405020304" pitchFamily="18" charset="0"/>
              </a:rPr>
              <a:t>Операция обновления данных в объявление состоит из следующих шагов:</a:t>
            </a:r>
          </a:p>
          <a:p>
            <a:pPr marL="342900" indent="-342900">
              <a:buFont typeface="+mj-lt"/>
              <a:buAutoNum type="arabicPeriod"/>
            </a:pPr>
            <a:r>
              <a:rPr lang="ru-RU" sz="1600" dirty="0">
                <a:solidFill>
                  <a:schemeClr val="accent1">
                    <a:lumMod val="75000"/>
                  </a:schemeClr>
                </a:solidFill>
                <a:latin typeface="Times New Roman" panose="02020603050405020304" pitchFamily="18" charset="0"/>
                <a:cs typeface="Times New Roman" panose="02020603050405020304" pitchFamily="18" charset="0"/>
              </a:rPr>
              <a:t>Нажатие на само объявление во вкладке Все объявления или Мои объявления.</a:t>
            </a:r>
          </a:p>
          <a:p>
            <a:pPr marL="342900" indent="-342900">
              <a:buFont typeface="+mj-lt"/>
              <a:buAutoNum type="arabicPeriod"/>
            </a:pPr>
            <a:r>
              <a:rPr lang="ru-RU" sz="1600" dirty="0">
                <a:solidFill>
                  <a:schemeClr val="accent1">
                    <a:lumMod val="75000"/>
                  </a:schemeClr>
                </a:solidFill>
                <a:latin typeface="Times New Roman" panose="02020603050405020304" pitchFamily="18" charset="0"/>
                <a:cs typeface="Times New Roman" panose="02020603050405020304" pitchFamily="18" charset="0"/>
              </a:rPr>
              <a:t>Нажатие на кнопку «Обновить».</a:t>
            </a:r>
          </a:p>
          <a:p>
            <a:pPr marL="342900" indent="-342900">
              <a:buFont typeface="+mj-lt"/>
              <a:buAutoNum type="arabicPeriod"/>
            </a:pPr>
            <a:r>
              <a:rPr lang="ru-RU" sz="1600" dirty="0">
                <a:solidFill>
                  <a:schemeClr val="accent1">
                    <a:lumMod val="75000"/>
                  </a:schemeClr>
                </a:solidFill>
                <a:latin typeface="Times New Roman" panose="02020603050405020304" pitchFamily="18" charset="0"/>
                <a:cs typeface="Times New Roman" panose="02020603050405020304" pitchFamily="18" charset="0"/>
              </a:rPr>
              <a:t>Изменение необходимых данных в полях.</a:t>
            </a:r>
          </a:p>
          <a:p>
            <a:pPr marL="342900" indent="-342900">
              <a:buFont typeface="+mj-lt"/>
              <a:buAutoNum type="arabicPeriod"/>
            </a:pPr>
            <a:r>
              <a:rPr lang="ru-RU" sz="1600" dirty="0">
                <a:solidFill>
                  <a:schemeClr val="accent1">
                    <a:lumMod val="75000"/>
                  </a:schemeClr>
                </a:solidFill>
                <a:latin typeface="Times New Roman" panose="02020603050405020304" pitchFamily="18" charset="0"/>
                <a:cs typeface="Times New Roman" panose="02020603050405020304" pitchFamily="18" charset="0"/>
              </a:rPr>
              <a:t>Изменение объявления в таблице </a:t>
            </a:r>
            <a:r>
              <a:rPr lang="en-US" sz="1600" dirty="0">
                <a:solidFill>
                  <a:schemeClr val="accent1">
                    <a:lumMod val="75000"/>
                  </a:schemeClr>
                </a:solidFill>
                <a:latin typeface="Times New Roman" panose="02020603050405020304" pitchFamily="18" charset="0"/>
                <a:cs typeface="Times New Roman" panose="02020603050405020304" pitchFamily="18" charset="0"/>
              </a:rPr>
              <a:t>Ads </a:t>
            </a:r>
            <a:r>
              <a:rPr lang="ru-RU" sz="1600" dirty="0">
                <a:solidFill>
                  <a:schemeClr val="accent1">
                    <a:lumMod val="75000"/>
                  </a:schemeClr>
                </a:solidFill>
                <a:latin typeface="Times New Roman" panose="02020603050405020304" pitchFamily="18" charset="0"/>
                <a:cs typeface="Times New Roman" panose="02020603050405020304" pitchFamily="18" charset="0"/>
              </a:rPr>
              <a:t>(обработка нажатия кнопки «Применить»), а также дальнейшее изменение его данных на сервере.</a:t>
            </a:r>
          </a:p>
          <a:p>
            <a:r>
              <a:rPr lang="ru-RU" sz="1600" dirty="0">
                <a:solidFill>
                  <a:schemeClr val="accent1">
                    <a:lumMod val="75000"/>
                  </a:schemeClr>
                </a:solidFill>
                <a:latin typeface="Times New Roman" panose="02020603050405020304" pitchFamily="18" charset="0"/>
                <a:cs typeface="Times New Roman" panose="02020603050405020304" pitchFamily="18" charset="0"/>
              </a:rPr>
              <a:t>Операция удаления объявления состоит из следующих шагов:</a:t>
            </a:r>
          </a:p>
          <a:p>
            <a:pPr marL="342900" indent="-342900">
              <a:buAutoNum type="arabicPeriod"/>
            </a:pPr>
            <a:r>
              <a:rPr lang="ru-RU" sz="1600" dirty="0">
                <a:solidFill>
                  <a:schemeClr val="accent1">
                    <a:lumMod val="75000"/>
                  </a:schemeClr>
                </a:solidFill>
                <a:latin typeface="Times New Roman" panose="02020603050405020304" pitchFamily="18" charset="0"/>
                <a:cs typeface="Times New Roman" panose="02020603050405020304" pitchFamily="18" charset="0"/>
              </a:rPr>
              <a:t>Нажатие на само объявление во вкладке Все объявления или Мои объявления.</a:t>
            </a:r>
          </a:p>
          <a:p>
            <a:pPr marL="342900" indent="-342900">
              <a:buFontTx/>
              <a:buAutoNum type="arabicPeriod"/>
            </a:pPr>
            <a:r>
              <a:rPr lang="ru-RU" sz="1600" dirty="0">
                <a:solidFill>
                  <a:schemeClr val="accent1">
                    <a:lumMod val="75000"/>
                  </a:schemeClr>
                </a:solidFill>
                <a:latin typeface="Times New Roman" panose="02020603050405020304" pitchFamily="18" charset="0"/>
                <a:cs typeface="Times New Roman" panose="02020603050405020304" pitchFamily="18" charset="0"/>
              </a:rPr>
              <a:t>Нажатие на кнопку «Удалить».</a:t>
            </a:r>
          </a:p>
          <a:p>
            <a:pPr marL="342900" indent="-342900">
              <a:buFontTx/>
              <a:buAutoNum type="arabicPeriod"/>
            </a:pPr>
            <a:r>
              <a:rPr lang="ru-RU" sz="1600" dirty="0">
                <a:solidFill>
                  <a:schemeClr val="accent1">
                    <a:lumMod val="75000"/>
                  </a:schemeClr>
                </a:solidFill>
                <a:latin typeface="Times New Roman" panose="02020603050405020304" pitchFamily="18" charset="0"/>
                <a:cs typeface="Times New Roman" panose="02020603050405020304" pitchFamily="18" charset="0"/>
              </a:rPr>
              <a:t>Удаление объявления из таблицы </a:t>
            </a:r>
            <a:r>
              <a:rPr lang="en-US" sz="1600" dirty="0">
                <a:solidFill>
                  <a:schemeClr val="accent1">
                    <a:lumMod val="75000"/>
                  </a:schemeClr>
                </a:solidFill>
                <a:latin typeface="Times New Roman" panose="02020603050405020304" pitchFamily="18" charset="0"/>
                <a:cs typeface="Times New Roman" panose="02020603050405020304" pitchFamily="18" charset="0"/>
              </a:rPr>
              <a:t>Ads </a:t>
            </a:r>
            <a:r>
              <a:rPr lang="ru-RU" sz="1600" dirty="0">
                <a:solidFill>
                  <a:schemeClr val="accent1">
                    <a:lumMod val="75000"/>
                  </a:schemeClr>
                </a:solidFill>
                <a:latin typeface="Times New Roman" panose="02020603050405020304" pitchFamily="18" charset="0"/>
                <a:cs typeface="Times New Roman" panose="02020603050405020304" pitchFamily="18" charset="0"/>
              </a:rPr>
              <a:t>(обработка нажатия кнопки «Удалить»), а также дальнейшее удаление объявления с сервера.</a:t>
            </a:r>
          </a:p>
          <a:p>
            <a:pPr marL="342900" indent="-342900">
              <a:buFontTx/>
              <a:buAutoNum type="arabicPeriod"/>
            </a:pPr>
            <a:endParaRPr lang="ru-RU" sz="1600" dirty="0">
              <a:solidFill>
                <a:schemeClr val="accent1">
                  <a:lumMod val="75000"/>
                </a:schemeClr>
              </a:solidFill>
              <a:latin typeface="Times New Roman" panose="02020603050405020304" pitchFamily="18" charset="0"/>
              <a:cs typeface="Times New Roman" panose="02020603050405020304" pitchFamily="18" charset="0"/>
            </a:endParaRPr>
          </a:p>
          <a:p>
            <a:pPr marL="342900" indent="-342900">
              <a:buAutoNum type="arabicPeriod"/>
            </a:pPr>
            <a:endParaRPr lang="ru-RU" sz="1600"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9126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угольник 16">
            <a:extLst>
              <a:ext uri="{FF2B5EF4-FFF2-40B4-BE49-F238E27FC236}">
                <a16:creationId xmlns:a16="http://schemas.microsoft.com/office/drawing/2014/main" id="{7B38886B-3761-44B6-A2EE-7A12EC8285C5}"/>
              </a:ext>
            </a:extLst>
          </p:cNvPr>
          <p:cNvSpPr/>
          <p:nvPr/>
        </p:nvSpPr>
        <p:spPr>
          <a:xfrm>
            <a:off x="7404018" y="4648149"/>
            <a:ext cx="1499128" cy="292388"/>
          </a:xfrm>
          <a:prstGeom prst="rect">
            <a:avLst/>
          </a:prstGeom>
        </p:spPr>
        <p:txBody>
          <a:bodyPr wrap="none">
            <a:spAutoFit/>
          </a:bodyPr>
          <a:lstStyle/>
          <a:p>
            <a:r>
              <a:rPr lang="en-US" sz="1300" dirty="0">
                <a:solidFill>
                  <a:srgbClr val="3934A3"/>
                </a:solidFill>
                <a:latin typeface="Noto Sans Bold" panose="020B0802040504020204" pitchFamily="34" charset="0"/>
                <a:ea typeface="Noto Sans Bold" panose="020B0802040504020204" pitchFamily="34" charset="0"/>
              </a:rPr>
              <a:t>www.tsutmb.ru</a:t>
            </a:r>
            <a:endParaRPr lang="ru-RU" sz="1300" dirty="0">
              <a:solidFill>
                <a:srgbClr val="3934A3"/>
              </a:solidFill>
              <a:latin typeface="Noto Sans Bold" panose="020B0802040504020204" pitchFamily="34" charset="0"/>
              <a:ea typeface="Noto Sans Bold" panose="020B0802040504020204" pitchFamily="34" charset="0"/>
            </a:endParaRPr>
          </a:p>
        </p:txBody>
      </p:sp>
      <p:cxnSp>
        <p:nvCxnSpPr>
          <p:cNvPr id="26" name="Прямая соединительная линия 25">
            <a:extLst>
              <a:ext uri="{FF2B5EF4-FFF2-40B4-BE49-F238E27FC236}">
                <a16:creationId xmlns:a16="http://schemas.microsoft.com/office/drawing/2014/main" id="{716038F9-E867-4FE1-8D0D-193A64D3F9DC}"/>
              </a:ext>
            </a:extLst>
          </p:cNvPr>
          <p:cNvCxnSpPr>
            <a:cxnSpLocks/>
          </p:cNvCxnSpPr>
          <p:nvPr/>
        </p:nvCxnSpPr>
        <p:spPr>
          <a:xfrm>
            <a:off x="228600" y="4481597"/>
            <a:ext cx="8674546" cy="0"/>
          </a:xfrm>
          <a:prstGeom prst="line">
            <a:avLst/>
          </a:prstGeom>
          <a:ln w="12700">
            <a:solidFill>
              <a:srgbClr val="3934A3"/>
            </a:solidFill>
          </a:ln>
        </p:spPr>
        <p:style>
          <a:lnRef idx="1">
            <a:schemeClr val="accent1"/>
          </a:lnRef>
          <a:fillRef idx="0">
            <a:schemeClr val="accent1"/>
          </a:fillRef>
          <a:effectRef idx="0">
            <a:schemeClr val="accent1"/>
          </a:effectRef>
          <a:fontRef idx="minor">
            <a:schemeClr val="tx1"/>
          </a:fontRef>
        </p:style>
      </p:cxnSp>
      <p:pic>
        <p:nvPicPr>
          <p:cNvPr id="28" name="Рисунок 27">
            <a:extLst>
              <a:ext uri="{FF2B5EF4-FFF2-40B4-BE49-F238E27FC236}">
                <a16:creationId xmlns:a16="http://schemas.microsoft.com/office/drawing/2014/main" id="{9C16215B-9E8D-4522-B039-89C85D160D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228154" y="4614809"/>
            <a:ext cx="888377" cy="365802"/>
          </a:xfrm>
          <a:prstGeom prst="rect">
            <a:avLst/>
          </a:prstGeom>
        </p:spPr>
      </p:pic>
      <p:sp>
        <p:nvSpPr>
          <p:cNvPr id="5" name="TextBox 4">
            <a:extLst>
              <a:ext uri="{FF2B5EF4-FFF2-40B4-BE49-F238E27FC236}">
                <a16:creationId xmlns:a16="http://schemas.microsoft.com/office/drawing/2014/main" id="{0A4DEAC2-2897-4453-9AAF-66608246D7EE}"/>
              </a:ext>
            </a:extLst>
          </p:cNvPr>
          <p:cNvSpPr txBox="1"/>
          <p:nvPr/>
        </p:nvSpPr>
        <p:spPr>
          <a:xfrm>
            <a:off x="2700679" y="129926"/>
            <a:ext cx="3730388" cy="400110"/>
          </a:xfrm>
          <a:prstGeom prst="rect">
            <a:avLst/>
          </a:prstGeom>
          <a:noFill/>
        </p:spPr>
        <p:txBody>
          <a:bodyPr wrap="square" rtlCol="0">
            <a:spAutoFit/>
          </a:bodyPr>
          <a:lstStyle/>
          <a:p>
            <a:pPr algn="ctr"/>
            <a:r>
              <a:rPr lang="ru-RU" dirty="0">
                <a:solidFill>
                  <a:schemeClr val="accent1">
                    <a:lumMod val="75000"/>
                  </a:schemeClr>
                </a:solidFill>
              </a:rPr>
              <a:t>«</a:t>
            </a:r>
            <a:r>
              <a:rPr lang="ru-RU" sz="2000" dirty="0">
                <a:solidFill>
                  <a:schemeClr val="accent1">
                    <a:lumMod val="75000"/>
                  </a:schemeClr>
                </a:solidFill>
                <a:latin typeface="Times New Roman" panose="02020603050405020304" pitchFamily="18" charset="0"/>
                <a:cs typeface="Times New Roman" panose="02020603050405020304" pitchFamily="18" charset="0"/>
              </a:rPr>
              <a:t>Пользовательский интерфейс</a:t>
            </a:r>
            <a:r>
              <a:rPr lang="ru-RU" dirty="0">
                <a:solidFill>
                  <a:schemeClr val="accent1">
                    <a:lumMod val="75000"/>
                  </a:schemeClr>
                </a:solidFill>
              </a:rPr>
              <a:t>»</a:t>
            </a:r>
          </a:p>
        </p:txBody>
      </p:sp>
      <p:pic>
        <p:nvPicPr>
          <p:cNvPr id="4" name="Рисунок 3">
            <a:extLst>
              <a:ext uri="{FF2B5EF4-FFF2-40B4-BE49-F238E27FC236}">
                <a16:creationId xmlns:a16="http://schemas.microsoft.com/office/drawing/2014/main" id="{88886C6A-3536-4CB0-8ECF-D28F6ABA6C2F}"/>
              </a:ext>
            </a:extLst>
          </p:cNvPr>
          <p:cNvPicPr>
            <a:picLocks noChangeAspect="1"/>
          </p:cNvPicPr>
          <p:nvPr/>
        </p:nvPicPr>
        <p:blipFill>
          <a:blip r:embed="rId4"/>
          <a:stretch>
            <a:fillRect/>
          </a:stretch>
        </p:blipFill>
        <p:spPr>
          <a:xfrm>
            <a:off x="5467964" y="689139"/>
            <a:ext cx="1712208" cy="3043926"/>
          </a:xfrm>
          <a:prstGeom prst="rect">
            <a:avLst/>
          </a:prstGeom>
        </p:spPr>
      </p:pic>
      <p:pic>
        <p:nvPicPr>
          <p:cNvPr id="6" name="Рисунок 5">
            <a:extLst>
              <a:ext uri="{FF2B5EF4-FFF2-40B4-BE49-F238E27FC236}">
                <a16:creationId xmlns:a16="http://schemas.microsoft.com/office/drawing/2014/main" id="{4F3DF427-628E-41CF-A3E6-1A915FCC7AA8}"/>
              </a:ext>
            </a:extLst>
          </p:cNvPr>
          <p:cNvPicPr>
            <a:picLocks noChangeAspect="1"/>
          </p:cNvPicPr>
          <p:nvPr/>
        </p:nvPicPr>
        <p:blipFill>
          <a:blip r:embed="rId5"/>
          <a:stretch>
            <a:fillRect/>
          </a:stretch>
        </p:blipFill>
        <p:spPr>
          <a:xfrm>
            <a:off x="1974758" y="689139"/>
            <a:ext cx="1712208" cy="3043926"/>
          </a:xfrm>
          <a:prstGeom prst="rect">
            <a:avLst/>
          </a:prstGeom>
        </p:spPr>
      </p:pic>
      <p:pic>
        <p:nvPicPr>
          <p:cNvPr id="13" name="Рисунок 12">
            <a:extLst>
              <a:ext uri="{FF2B5EF4-FFF2-40B4-BE49-F238E27FC236}">
                <a16:creationId xmlns:a16="http://schemas.microsoft.com/office/drawing/2014/main" id="{4590CE9E-D7D5-43E5-B4A4-4070B13263E4}"/>
              </a:ext>
            </a:extLst>
          </p:cNvPr>
          <p:cNvPicPr>
            <a:picLocks noChangeAspect="1"/>
          </p:cNvPicPr>
          <p:nvPr/>
        </p:nvPicPr>
        <p:blipFill>
          <a:blip r:embed="rId6"/>
          <a:stretch>
            <a:fillRect/>
          </a:stretch>
        </p:blipFill>
        <p:spPr>
          <a:xfrm>
            <a:off x="228154" y="689139"/>
            <a:ext cx="1712209" cy="3043926"/>
          </a:xfrm>
          <a:prstGeom prst="rect">
            <a:avLst/>
          </a:prstGeom>
        </p:spPr>
      </p:pic>
      <p:pic>
        <p:nvPicPr>
          <p:cNvPr id="10" name="Рисунок 9">
            <a:extLst>
              <a:ext uri="{FF2B5EF4-FFF2-40B4-BE49-F238E27FC236}">
                <a16:creationId xmlns:a16="http://schemas.microsoft.com/office/drawing/2014/main" id="{D816224D-3872-4FE7-B54E-EF74F00BD21D}"/>
              </a:ext>
            </a:extLst>
          </p:cNvPr>
          <p:cNvPicPr>
            <a:picLocks noChangeAspect="1"/>
          </p:cNvPicPr>
          <p:nvPr/>
        </p:nvPicPr>
        <p:blipFill>
          <a:blip r:embed="rId7"/>
          <a:stretch>
            <a:fillRect/>
          </a:stretch>
        </p:blipFill>
        <p:spPr>
          <a:xfrm>
            <a:off x="3721361" y="689141"/>
            <a:ext cx="1712208" cy="3043924"/>
          </a:xfrm>
          <a:prstGeom prst="rect">
            <a:avLst/>
          </a:prstGeom>
        </p:spPr>
      </p:pic>
      <p:pic>
        <p:nvPicPr>
          <p:cNvPr id="11" name="Рисунок 10">
            <a:extLst>
              <a:ext uri="{FF2B5EF4-FFF2-40B4-BE49-F238E27FC236}">
                <a16:creationId xmlns:a16="http://schemas.microsoft.com/office/drawing/2014/main" id="{273DF31B-DEEC-4A3B-9D1B-48CEF02226FC}"/>
              </a:ext>
            </a:extLst>
          </p:cNvPr>
          <p:cNvPicPr>
            <a:picLocks noChangeAspect="1"/>
          </p:cNvPicPr>
          <p:nvPr/>
        </p:nvPicPr>
        <p:blipFill>
          <a:blip r:embed="rId8"/>
          <a:stretch>
            <a:fillRect/>
          </a:stretch>
        </p:blipFill>
        <p:spPr>
          <a:xfrm>
            <a:off x="7203638" y="689139"/>
            <a:ext cx="1712208" cy="3043928"/>
          </a:xfrm>
          <a:prstGeom prst="rect">
            <a:avLst/>
          </a:prstGeom>
        </p:spPr>
      </p:pic>
    </p:spTree>
    <p:extLst>
      <p:ext uri="{BB962C8B-B14F-4D97-AF65-F5344CB8AC3E}">
        <p14:creationId xmlns:p14="http://schemas.microsoft.com/office/powerpoint/2010/main" val="837452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угольник 16">
            <a:extLst>
              <a:ext uri="{FF2B5EF4-FFF2-40B4-BE49-F238E27FC236}">
                <a16:creationId xmlns:a16="http://schemas.microsoft.com/office/drawing/2014/main" id="{7B38886B-3761-44B6-A2EE-7A12EC8285C5}"/>
              </a:ext>
            </a:extLst>
          </p:cNvPr>
          <p:cNvSpPr/>
          <p:nvPr/>
        </p:nvSpPr>
        <p:spPr>
          <a:xfrm>
            <a:off x="7404018" y="4648149"/>
            <a:ext cx="1499128" cy="292388"/>
          </a:xfrm>
          <a:prstGeom prst="rect">
            <a:avLst/>
          </a:prstGeom>
        </p:spPr>
        <p:txBody>
          <a:bodyPr wrap="none">
            <a:spAutoFit/>
          </a:bodyPr>
          <a:lstStyle/>
          <a:p>
            <a:r>
              <a:rPr lang="en-US" sz="1300" dirty="0">
                <a:solidFill>
                  <a:srgbClr val="3934A3"/>
                </a:solidFill>
                <a:latin typeface="Noto Sans Bold" panose="020B0802040504020204" pitchFamily="34" charset="0"/>
                <a:ea typeface="Noto Sans Bold" panose="020B0802040504020204" pitchFamily="34" charset="0"/>
              </a:rPr>
              <a:t>www.tsutmb.ru</a:t>
            </a:r>
            <a:endParaRPr lang="ru-RU" sz="1300" dirty="0">
              <a:solidFill>
                <a:srgbClr val="3934A3"/>
              </a:solidFill>
              <a:latin typeface="Noto Sans Bold" panose="020B0802040504020204" pitchFamily="34" charset="0"/>
              <a:ea typeface="Noto Sans Bold" panose="020B0802040504020204" pitchFamily="34" charset="0"/>
            </a:endParaRPr>
          </a:p>
        </p:txBody>
      </p:sp>
      <p:cxnSp>
        <p:nvCxnSpPr>
          <p:cNvPr id="26" name="Прямая соединительная линия 25">
            <a:extLst>
              <a:ext uri="{FF2B5EF4-FFF2-40B4-BE49-F238E27FC236}">
                <a16:creationId xmlns:a16="http://schemas.microsoft.com/office/drawing/2014/main" id="{716038F9-E867-4FE1-8D0D-193A64D3F9DC}"/>
              </a:ext>
            </a:extLst>
          </p:cNvPr>
          <p:cNvCxnSpPr>
            <a:cxnSpLocks/>
          </p:cNvCxnSpPr>
          <p:nvPr/>
        </p:nvCxnSpPr>
        <p:spPr>
          <a:xfrm>
            <a:off x="228600" y="4481597"/>
            <a:ext cx="8674546" cy="0"/>
          </a:xfrm>
          <a:prstGeom prst="line">
            <a:avLst/>
          </a:prstGeom>
          <a:ln w="12700">
            <a:solidFill>
              <a:srgbClr val="3934A3"/>
            </a:solidFill>
          </a:ln>
        </p:spPr>
        <p:style>
          <a:lnRef idx="1">
            <a:schemeClr val="accent1"/>
          </a:lnRef>
          <a:fillRef idx="0">
            <a:schemeClr val="accent1"/>
          </a:fillRef>
          <a:effectRef idx="0">
            <a:schemeClr val="accent1"/>
          </a:effectRef>
          <a:fontRef idx="minor">
            <a:schemeClr val="tx1"/>
          </a:fontRef>
        </p:style>
      </p:cxnSp>
      <p:pic>
        <p:nvPicPr>
          <p:cNvPr id="28" name="Рисунок 27">
            <a:extLst>
              <a:ext uri="{FF2B5EF4-FFF2-40B4-BE49-F238E27FC236}">
                <a16:creationId xmlns:a16="http://schemas.microsoft.com/office/drawing/2014/main" id="{9C16215B-9E8D-4522-B039-89C85D160D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228154" y="4614809"/>
            <a:ext cx="888377" cy="365802"/>
          </a:xfrm>
          <a:prstGeom prst="rect">
            <a:avLst/>
          </a:prstGeom>
        </p:spPr>
      </p:pic>
      <p:sp>
        <p:nvSpPr>
          <p:cNvPr id="5" name="TextBox 4">
            <a:extLst>
              <a:ext uri="{FF2B5EF4-FFF2-40B4-BE49-F238E27FC236}">
                <a16:creationId xmlns:a16="http://schemas.microsoft.com/office/drawing/2014/main" id="{0A4DEAC2-2897-4453-9AAF-66608246D7EE}"/>
              </a:ext>
            </a:extLst>
          </p:cNvPr>
          <p:cNvSpPr txBox="1"/>
          <p:nvPr/>
        </p:nvSpPr>
        <p:spPr>
          <a:xfrm>
            <a:off x="2700679" y="129926"/>
            <a:ext cx="3730388" cy="400110"/>
          </a:xfrm>
          <a:prstGeom prst="rect">
            <a:avLst/>
          </a:prstGeom>
          <a:noFill/>
        </p:spPr>
        <p:txBody>
          <a:bodyPr wrap="square" rtlCol="0">
            <a:spAutoFit/>
          </a:bodyPr>
          <a:lstStyle/>
          <a:p>
            <a:pPr algn="ctr"/>
            <a:r>
              <a:rPr lang="ru-RU" dirty="0">
                <a:solidFill>
                  <a:schemeClr val="accent1">
                    <a:lumMod val="75000"/>
                  </a:schemeClr>
                </a:solidFill>
              </a:rPr>
              <a:t>«</a:t>
            </a:r>
            <a:r>
              <a:rPr lang="ru-RU" sz="2000" dirty="0">
                <a:solidFill>
                  <a:schemeClr val="accent1">
                    <a:lumMod val="75000"/>
                  </a:schemeClr>
                </a:solidFill>
                <a:latin typeface="Times New Roman" panose="02020603050405020304" pitchFamily="18" charset="0"/>
                <a:cs typeface="Times New Roman" panose="02020603050405020304" pitchFamily="18" charset="0"/>
              </a:rPr>
              <a:t>Создание объявления</a:t>
            </a:r>
            <a:r>
              <a:rPr lang="ru-RU" dirty="0">
                <a:solidFill>
                  <a:schemeClr val="accent1">
                    <a:lumMod val="75000"/>
                  </a:schemeClr>
                </a:solidFill>
              </a:rPr>
              <a:t>»</a:t>
            </a:r>
          </a:p>
        </p:txBody>
      </p:sp>
      <p:pic>
        <p:nvPicPr>
          <p:cNvPr id="12" name="Рисунок 11">
            <a:extLst>
              <a:ext uri="{FF2B5EF4-FFF2-40B4-BE49-F238E27FC236}">
                <a16:creationId xmlns:a16="http://schemas.microsoft.com/office/drawing/2014/main" id="{506B7C2F-F9A6-42FF-BEA5-415484DC81D5}"/>
              </a:ext>
            </a:extLst>
          </p:cNvPr>
          <p:cNvPicPr>
            <a:picLocks noChangeAspect="1"/>
          </p:cNvPicPr>
          <p:nvPr/>
        </p:nvPicPr>
        <p:blipFill>
          <a:blip r:embed="rId4"/>
          <a:stretch>
            <a:fillRect/>
          </a:stretch>
        </p:blipFill>
        <p:spPr>
          <a:xfrm>
            <a:off x="1140981" y="661902"/>
            <a:ext cx="1712208" cy="3043926"/>
          </a:xfrm>
          <a:prstGeom prst="rect">
            <a:avLst/>
          </a:prstGeom>
        </p:spPr>
      </p:pic>
      <p:pic>
        <p:nvPicPr>
          <p:cNvPr id="3" name="Рисунок 2">
            <a:extLst>
              <a:ext uri="{FF2B5EF4-FFF2-40B4-BE49-F238E27FC236}">
                <a16:creationId xmlns:a16="http://schemas.microsoft.com/office/drawing/2014/main" id="{37E41FE2-3504-4703-82EF-C88A46560D1C}"/>
              </a:ext>
            </a:extLst>
          </p:cNvPr>
          <p:cNvPicPr>
            <a:picLocks noChangeAspect="1"/>
          </p:cNvPicPr>
          <p:nvPr/>
        </p:nvPicPr>
        <p:blipFill>
          <a:blip r:embed="rId5"/>
          <a:stretch>
            <a:fillRect/>
          </a:stretch>
        </p:blipFill>
        <p:spPr>
          <a:xfrm>
            <a:off x="3479104" y="661902"/>
            <a:ext cx="1712209" cy="3043927"/>
          </a:xfrm>
          <a:prstGeom prst="rect">
            <a:avLst/>
          </a:prstGeom>
        </p:spPr>
      </p:pic>
      <p:pic>
        <p:nvPicPr>
          <p:cNvPr id="7" name="Рисунок 6">
            <a:extLst>
              <a:ext uri="{FF2B5EF4-FFF2-40B4-BE49-F238E27FC236}">
                <a16:creationId xmlns:a16="http://schemas.microsoft.com/office/drawing/2014/main" id="{029AE52C-E81F-45F9-8423-727814E28C6A}"/>
              </a:ext>
            </a:extLst>
          </p:cNvPr>
          <p:cNvPicPr>
            <a:picLocks noChangeAspect="1"/>
          </p:cNvPicPr>
          <p:nvPr/>
        </p:nvPicPr>
        <p:blipFill>
          <a:blip r:embed="rId6"/>
          <a:stretch>
            <a:fillRect/>
          </a:stretch>
        </p:blipFill>
        <p:spPr>
          <a:xfrm>
            <a:off x="5849929" y="661901"/>
            <a:ext cx="1712209" cy="3043927"/>
          </a:xfrm>
          <a:prstGeom prst="rect">
            <a:avLst/>
          </a:prstGeom>
        </p:spPr>
      </p:pic>
      <p:sp>
        <p:nvSpPr>
          <p:cNvPr id="8" name="Стрелка: вправо 7">
            <a:extLst>
              <a:ext uri="{FF2B5EF4-FFF2-40B4-BE49-F238E27FC236}">
                <a16:creationId xmlns:a16="http://schemas.microsoft.com/office/drawing/2014/main" id="{FE278FD0-672A-4122-8165-5BDFB1582520}"/>
              </a:ext>
            </a:extLst>
          </p:cNvPr>
          <p:cNvSpPr/>
          <p:nvPr/>
        </p:nvSpPr>
        <p:spPr>
          <a:xfrm rot="16200000">
            <a:off x="2338338" y="3638481"/>
            <a:ext cx="713791" cy="391863"/>
          </a:xfrm>
          <a:prstGeom prst="righ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Овал 8">
            <a:extLst>
              <a:ext uri="{FF2B5EF4-FFF2-40B4-BE49-F238E27FC236}">
                <a16:creationId xmlns:a16="http://schemas.microsoft.com/office/drawing/2014/main" id="{8755F212-7571-486F-90CA-EA6F4F4418AD}"/>
              </a:ext>
            </a:extLst>
          </p:cNvPr>
          <p:cNvSpPr/>
          <p:nvPr/>
        </p:nvSpPr>
        <p:spPr>
          <a:xfrm>
            <a:off x="2600614" y="3247053"/>
            <a:ext cx="189240" cy="19127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949730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угольник 16">
            <a:extLst>
              <a:ext uri="{FF2B5EF4-FFF2-40B4-BE49-F238E27FC236}">
                <a16:creationId xmlns:a16="http://schemas.microsoft.com/office/drawing/2014/main" id="{7B38886B-3761-44B6-A2EE-7A12EC8285C5}"/>
              </a:ext>
            </a:extLst>
          </p:cNvPr>
          <p:cNvSpPr/>
          <p:nvPr/>
        </p:nvSpPr>
        <p:spPr>
          <a:xfrm>
            <a:off x="7404018" y="4648149"/>
            <a:ext cx="1499128" cy="292388"/>
          </a:xfrm>
          <a:prstGeom prst="rect">
            <a:avLst/>
          </a:prstGeom>
        </p:spPr>
        <p:txBody>
          <a:bodyPr wrap="none">
            <a:spAutoFit/>
          </a:bodyPr>
          <a:lstStyle/>
          <a:p>
            <a:r>
              <a:rPr lang="en-US" sz="1300" dirty="0">
                <a:solidFill>
                  <a:srgbClr val="3934A3"/>
                </a:solidFill>
                <a:latin typeface="Noto Sans Bold" panose="020B0802040504020204" pitchFamily="34" charset="0"/>
                <a:ea typeface="Noto Sans Bold" panose="020B0802040504020204" pitchFamily="34" charset="0"/>
              </a:rPr>
              <a:t>www.tsutmb.ru</a:t>
            </a:r>
            <a:endParaRPr lang="ru-RU" sz="1300" dirty="0">
              <a:solidFill>
                <a:srgbClr val="3934A3"/>
              </a:solidFill>
              <a:latin typeface="Noto Sans Bold" panose="020B0802040504020204" pitchFamily="34" charset="0"/>
              <a:ea typeface="Noto Sans Bold" panose="020B0802040504020204" pitchFamily="34" charset="0"/>
            </a:endParaRPr>
          </a:p>
        </p:txBody>
      </p:sp>
      <p:cxnSp>
        <p:nvCxnSpPr>
          <p:cNvPr id="26" name="Прямая соединительная линия 25">
            <a:extLst>
              <a:ext uri="{FF2B5EF4-FFF2-40B4-BE49-F238E27FC236}">
                <a16:creationId xmlns:a16="http://schemas.microsoft.com/office/drawing/2014/main" id="{716038F9-E867-4FE1-8D0D-193A64D3F9DC}"/>
              </a:ext>
            </a:extLst>
          </p:cNvPr>
          <p:cNvCxnSpPr>
            <a:cxnSpLocks/>
          </p:cNvCxnSpPr>
          <p:nvPr/>
        </p:nvCxnSpPr>
        <p:spPr>
          <a:xfrm>
            <a:off x="228600" y="4481597"/>
            <a:ext cx="8674546" cy="0"/>
          </a:xfrm>
          <a:prstGeom prst="line">
            <a:avLst/>
          </a:prstGeom>
          <a:ln w="12700">
            <a:solidFill>
              <a:srgbClr val="3934A3"/>
            </a:solidFill>
          </a:ln>
        </p:spPr>
        <p:style>
          <a:lnRef idx="1">
            <a:schemeClr val="accent1"/>
          </a:lnRef>
          <a:fillRef idx="0">
            <a:schemeClr val="accent1"/>
          </a:fillRef>
          <a:effectRef idx="0">
            <a:schemeClr val="accent1"/>
          </a:effectRef>
          <a:fontRef idx="minor">
            <a:schemeClr val="tx1"/>
          </a:fontRef>
        </p:style>
      </p:cxnSp>
      <p:pic>
        <p:nvPicPr>
          <p:cNvPr id="28" name="Рисунок 27">
            <a:extLst>
              <a:ext uri="{FF2B5EF4-FFF2-40B4-BE49-F238E27FC236}">
                <a16:creationId xmlns:a16="http://schemas.microsoft.com/office/drawing/2014/main" id="{9C16215B-9E8D-4522-B039-89C85D160D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228154" y="4614809"/>
            <a:ext cx="888377" cy="365802"/>
          </a:xfrm>
          <a:prstGeom prst="rect">
            <a:avLst/>
          </a:prstGeom>
        </p:spPr>
      </p:pic>
      <p:sp>
        <p:nvSpPr>
          <p:cNvPr id="5" name="TextBox 4">
            <a:extLst>
              <a:ext uri="{FF2B5EF4-FFF2-40B4-BE49-F238E27FC236}">
                <a16:creationId xmlns:a16="http://schemas.microsoft.com/office/drawing/2014/main" id="{0A4DEAC2-2897-4453-9AAF-66608246D7EE}"/>
              </a:ext>
            </a:extLst>
          </p:cNvPr>
          <p:cNvSpPr txBox="1"/>
          <p:nvPr/>
        </p:nvSpPr>
        <p:spPr>
          <a:xfrm>
            <a:off x="2700679" y="129926"/>
            <a:ext cx="3730388" cy="400110"/>
          </a:xfrm>
          <a:prstGeom prst="rect">
            <a:avLst/>
          </a:prstGeom>
          <a:noFill/>
        </p:spPr>
        <p:txBody>
          <a:bodyPr wrap="square" rtlCol="0">
            <a:spAutoFit/>
          </a:bodyPr>
          <a:lstStyle/>
          <a:p>
            <a:pPr algn="ctr"/>
            <a:r>
              <a:rPr lang="ru-RU" dirty="0">
                <a:solidFill>
                  <a:schemeClr val="accent1">
                    <a:lumMod val="75000"/>
                  </a:schemeClr>
                </a:solidFill>
              </a:rPr>
              <a:t>«</a:t>
            </a:r>
            <a:r>
              <a:rPr lang="ru-RU" sz="2000" dirty="0">
                <a:solidFill>
                  <a:schemeClr val="accent1">
                    <a:lumMod val="75000"/>
                  </a:schemeClr>
                </a:solidFill>
                <a:latin typeface="Times New Roman" panose="02020603050405020304" pitchFamily="18" charset="0"/>
                <a:cs typeface="Times New Roman" panose="02020603050405020304" pitchFamily="18" charset="0"/>
              </a:rPr>
              <a:t>Обновление объявления</a:t>
            </a:r>
            <a:r>
              <a:rPr lang="ru-RU" dirty="0">
                <a:solidFill>
                  <a:schemeClr val="accent1">
                    <a:lumMod val="75000"/>
                  </a:schemeClr>
                </a:solidFill>
              </a:rPr>
              <a:t>»</a:t>
            </a:r>
          </a:p>
        </p:txBody>
      </p:sp>
      <p:pic>
        <p:nvPicPr>
          <p:cNvPr id="7" name="Рисунок 6">
            <a:extLst>
              <a:ext uri="{FF2B5EF4-FFF2-40B4-BE49-F238E27FC236}">
                <a16:creationId xmlns:a16="http://schemas.microsoft.com/office/drawing/2014/main" id="{029AE52C-E81F-45F9-8423-727814E28C6A}"/>
              </a:ext>
            </a:extLst>
          </p:cNvPr>
          <p:cNvPicPr>
            <a:picLocks noChangeAspect="1"/>
          </p:cNvPicPr>
          <p:nvPr/>
        </p:nvPicPr>
        <p:blipFill>
          <a:blip r:embed="rId4"/>
          <a:stretch>
            <a:fillRect/>
          </a:stretch>
        </p:blipFill>
        <p:spPr>
          <a:xfrm>
            <a:off x="945766" y="661902"/>
            <a:ext cx="1712209" cy="3043927"/>
          </a:xfrm>
          <a:prstGeom prst="rect">
            <a:avLst/>
          </a:prstGeom>
        </p:spPr>
      </p:pic>
      <p:sp>
        <p:nvSpPr>
          <p:cNvPr id="8" name="Стрелка: вправо 7">
            <a:extLst>
              <a:ext uri="{FF2B5EF4-FFF2-40B4-BE49-F238E27FC236}">
                <a16:creationId xmlns:a16="http://schemas.microsoft.com/office/drawing/2014/main" id="{FE278FD0-672A-4122-8165-5BDFB1582520}"/>
              </a:ext>
            </a:extLst>
          </p:cNvPr>
          <p:cNvSpPr/>
          <p:nvPr/>
        </p:nvSpPr>
        <p:spPr>
          <a:xfrm>
            <a:off x="299256" y="3023131"/>
            <a:ext cx="713791" cy="391863"/>
          </a:xfrm>
          <a:prstGeom prst="righ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2" name="Рисунок 1">
            <a:extLst>
              <a:ext uri="{FF2B5EF4-FFF2-40B4-BE49-F238E27FC236}">
                <a16:creationId xmlns:a16="http://schemas.microsoft.com/office/drawing/2014/main" id="{A0C976EA-07B2-422A-870B-A5BE5B628361}"/>
              </a:ext>
            </a:extLst>
          </p:cNvPr>
          <p:cNvPicPr>
            <a:picLocks noChangeAspect="1"/>
          </p:cNvPicPr>
          <p:nvPr/>
        </p:nvPicPr>
        <p:blipFill>
          <a:blip r:embed="rId5"/>
          <a:stretch>
            <a:fillRect/>
          </a:stretch>
        </p:blipFill>
        <p:spPr>
          <a:xfrm>
            <a:off x="2814972" y="661358"/>
            <a:ext cx="1712209" cy="3043927"/>
          </a:xfrm>
          <a:prstGeom prst="rect">
            <a:avLst/>
          </a:prstGeom>
        </p:spPr>
      </p:pic>
      <p:sp>
        <p:nvSpPr>
          <p:cNvPr id="13" name="Стрелка: вправо 12">
            <a:extLst>
              <a:ext uri="{FF2B5EF4-FFF2-40B4-BE49-F238E27FC236}">
                <a16:creationId xmlns:a16="http://schemas.microsoft.com/office/drawing/2014/main" id="{E2262E62-D381-4995-995A-A8E785F13902}"/>
              </a:ext>
            </a:extLst>
          </p:cNvPr>
          <p:cNvSpPr/>
          <p:nvPr/>
        </p:nvSpPr>
        <p:spPr>
          <a:xfrm rot="16200000">
            <a:off x="3076240" y="3575959"/>
            <a:ext cx="713791" cy="391863"/>
          </a:xfrm>
          <a:prstGeom prst="righ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4" name="Рисунок 3">
            <a:extLst>
              <a:ext uri="{FF2B5EF4-FFF2-40B4-BE49-F238E27FC236}">
                <a16:creationId xmlns:a16="http://schemas.microsoft.com/office/drawing/2014/main" id="{D6120F10-C193-4BC1-B4DC-076684CDF154}"/>
              </a:ext>
            </a:extLst>
          </p:cNvPr>
          <p:cNvPicPr>
            <a:picLocks noChangeAspect="1"/>
          </p:cNvPicPr>
          <p:nvPr/>
        </p:nvPicPr>
        <p:blipFill>
          <a:blip r:embed="rId6"/>
          <a:stretch>
            <a:fillRect/>
          </a:stretch>
        </p:blipFill>
        <p:spPr>
          <a:xfrm>
            <a:off x="4684178" y="661358"/>
            <a:ext cx="1712207" cy="3043923"/>
          </a:xfrm>
          <a:prstGeom prst="rect">
            <a:avLst/>
          </a:prstGeom>
        </p:spPr>
      </p:pic>
      <p:sp>
        <p:nvSpPr>
          <p:cNvPr id="15" name="Стрелка: вправо 14">
            <a:extLst>
              <a:ext uri="{FF2B5EF4-FFF2-40B4-BE49-F238E27FC236}">
                <a16:creationId xmlns:a16="http://schemas.microsoft.com/office/drawing/2014/main" id="{0D84F9CD-3707-4688-B744-8F760FDFCB35}"/>
              </a:ext>
            </a:extLst>
          </p:cNvPr>
          <p:cNvSpPr/>
          <p:nvPr/>
        </p:nvSpPr>
        <p:spPr>
          <a:xfrm rot="16200000">
            <a:off x="5383246" y="1400707"/>
            <a:ext cx="713791" cy="391863"/>
          </a:xfrm>
          <a:prstGeom prst="righ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Стрелка: вправо 15">
            <a:extLst>
              <a:ext uri="{FF2B5EF4-FFF2-40B4-BE49-F238E27FC236}">
                <a16:creationId xmlns:a16="http://schemas.microsoft.com/office/drawing/2014/main" id="{2088D9F4-4B52-414A-BB04-462C8B1B5978}"/>
              </a:ext>
            </a:extLst>
          </p:cNvPr>
          <p:cNvSpPr/>
          <p:nvPr/>
        </p:nvSpPr>
        <p:spPr>
          <a:xfrm rot="16200000">
            <a:off x="5775109" y="3540611"/>
            <a:ext cx="713791" cy="391863"/>
          </a:xfrm>
          <a:prstGeom prst="righ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6" name="Рисунок 5">
            <a:extLst>
              <a:ext uri="{FF2B5EF4-FFF2-40B4-BE49-F238E27FC236}">
                <a16:creationId xmlns:a16="http://schemas.microsoft.com/office/drawing/2014/main" id="{742443E1-B6B0-4A67-9BDD-1483C41B1C93}"/>
              </a:ext>
            </a:extLst>
          </p:cNvPr>
          <p:cNvPicPr>
            <a:picLocks noChangeAspect="1"/>
          </p:cNvPicPr>
          <p:nvPr/>
        </p:nvPicPr>
        <p:blipFill>
          <a:blip r:embed="rId7"/>
          <a:stretch>
            <a:fillRect/>
          </a:stretch>
        </p:blipFill>
        <p:spPr>
          <a:xfrm>
            <a:off x="6553382" y="661359"/>
            <a:ext cx="1712207" cy="3043922"/>
          </a:xfrm>
          <a:prstGeom prst="rect">
            <a:avLst/>
          </a:prstGeom>
        </p:spPr>
      </p:pic>
      <p:sp>
        <p:nvSpPr>
          <p:cNvPr id="18" name="Стрелка: вправо 17">
            <a:extLst>
              <a:ext uri="{FF2B5EF4-FFF2-40B4-BE49-F238E27FC236}">
                <a16:creationId xmlns:a16="http://schemas.microsoft.com/office/drawing/2014/main" id="{EB346CD5-F188-468F-80F4-9027CF777D3B}"/>
              </a:ext>
            </a:extLst>
          </p:cNvPr>
          <p:cNvSpPr/>
          <p:nvPr/>
        </p:nvSpPr>
        <p:spPr>
          <a:xfrm rot="10800000">
            <a:off x="8230891" y="3023131"/>
            <a:ext cx="713791" cy="391863"/>
          </a:xfrm>
          <a:prstGeom prst="righ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160776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угольник 16">
            <a:extLst>
              <a:ext uri="{FF2B5EF4-FFF2-40B4-BE49-F238E27FC236}">
                <a16:creationId xmlns:a16="http://schemas.microsoft.com/office/drawing/2014/main" id="{7B38886B-3761-44B6-A2EE-7A12EC8285C5}"/>
              </a:ext>
            </a:extLst>
          </p:cNvPr>
          <p:cNvSpPr/>
          <p:nvPr/>
        </p:nvSpPr>
        <p:spPr>
          <a:xfrm>
            <a:off x="7404018" y="4648149"/>
            <a:ext cx="1499128" cy="292388"/>
          </a:xfrm>
          <a:prstGeom prst="rect">
            <a:avLst/>
          </a:prstGeom>
        </p:spPr>
        <p:txBody>
          <a:bodyPr wrap="none">
            <a:spAutoFit/>
          </a:bodyPr>
          <a:lstStyle/>
          <a:p>
            <a:r>
              <a:rPr lang="en-US" sz="1300" dirty="0">
                <a:solidFill>
                  <a:srgbClr val="3934A3"/>
                </a:solidFill>
                <a:latin typeface="Noto Sans Bold" panose="020B0802040504020204" pitchFamily="34" charset="0"/>
                <a:ea typeface="Noto Sans Bold" panose="020B0802040504020204" pitchFamily="34" charset="0"/>
              </a:rPr>
              <a:t>www.tsutmb.ru</a:t>
            </a:r>
            <a:endParaRPr lang="ru-RU" sz="1300" dirty="0">
              <a:solidFill>
                <a:srgbClr val="3934A3"/>
              </a:solidFill>
              <a:latin typeface="Noto Sans Bold" panose="020B0802040504020204" pitchFamily="34" charset="0"/>
              <a:ea typeface="Noto Sans Bold" panose="020B0802040504020204" pitchFamily="34" charset="0"/>
            </a:endParaRPr>
          </a:p>
        </p:txBody>
      </p:sp>
      <p:cxnSp>
        <p:nvCxnSpPr>
          <p:cNvPr id="26" name="Прямая соединительная линия 25">
            <a:extLst>
              <a:ext uri="{FF2B5EF4-FFF2-40B4-BE49-F238E27FC236}">
                <a16:creationId xmlns:a16="http://schemas.microsoft.com/office/drawing/2014/main" id="{716038F9-E867-4FE1-8D0D-193A64D3F9DC}"/>
              </a:ext>
            </a:extLst>
          </p:cNvPr>
          <p:cNvCxnSpPr>
            <a:cxnSpLocks/>
          </p:cNvCxnSpPr>
          <p:nvPr/>
        </p:nvCxnSpPr>
        <p:spPr>
          <a:xfrm>
            <a:off x="228600" y="4481597"/>
            <a:ext cx="8674546" cy="0"/>
          </a:xfrm>
          <a:prstGeom prst="line">
            <a:avLst/>
          </a:prstGeom>
          <a:ln w="12700">
            <a:solidFill>
              <a:srgbClr val="3934A3"/>
            </a:solidFill>
          </a:ln>
        </p:spPr>
        <p:style>
          <a:lnRef idx="1">
            <a:schemeClr val="accent1"/>
          </a:lnRef>
          <a:fillRef idx="0">
            <a:schemeClr val="accent1"/>
          </a:fillRef>
          <a:effectRef idx="0">
            <a:schemeClr val="accent1"/>
          </a:effectRef>
          <a:fontRef idx="minor">
            <a:schemeClr val="tx1"/>
          </a:fontRef>
        </p:style>
      </p:cxnSp>
      <p:pic>
        <p:nvPicPr>
          <p:cNvPr id="28" name="Рисунок 27">
            <a:extLst>
              <a:ext uri="{FF2B5EF4-FFF2-40B4-BE49-F238E27FC236}">
                <a16:creationId xmlns:a16="http://schemas.microsoft.com/office/drawing/2014/main" id="{9C16215B-9E8D-4522-B039-89C85D160D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228154" y="4614809"/>
            <a:ext cx="888377" cy="365802"/>
          </a:xfrm>
          <a:prstGeom prst="rect">
            <a:avLst/>
          </a:prstGeom>
        </p:spPr>
      </p:pic>
      <p:sp>
        <p:nvSpPr>
          <p:cNvPr id="5" name="TextBox 4">
            <a:extLst>
              <a:ext uri="{FF2B5EF4-FFF2-40B4-BE49-F238E27FC236}">
                <a16:creationId xmlns:a16="http://schemas.microsoft.com/office/drawing/2014/main" id="{0A4DEAC2-2897-4453-9AAF-66608246D7EE}"/>
              </a:ext>
            </a:extLst>
          </p:cNvPr>
          <p:cNvSpPr txBox="1"/>
          <p:nvPr/>
        </p:nvSpPr>
        <p:spPr>
          <a:xfrm>
            <a:off x="2700679" y="129926"/>
            <a:ext cx="3730388" cy="400110"/>
          </a:xfrm>
          <a:prstGeom prst="rect">
            <a:avLst/>
          </a:prstGeom>
          <a:noFill/>
        </p:spPr>
        <p:txBody>
          <a:bodyPr wrap="square" rtlCol="0">
            <a:spAutoFit/>
          </a:bodyPr>
          <a:lstStyle/>
          <a:p>
            <a:pPr algn="ctr"/>
            <a:r>
              <a:rPr lang="ru-RU" dirty="0">
                <a:solidFill>
                  <a:schemeClr val="accent1">
                    <a:lumMod val="75000"/>
                  </a:schemeClr>
                </a:solidFill>
              </a:rPr>
              <a:t>«</a:t>
            </a:r>
            <a:r>
              <a:rPr lang="ru-RU" sz="2000" dirty="0">
                <a:solidFill>
                  <a:schemeClr val="accent1">
                    <a:lumMod val="75000"/>
                  </a:schemeClr>
                </a:solidFill>
                <a:latin typeface="Times New Roman" panose="02020603050405020304" pitchFamily="18" charset="0"/>
                <a:cs typeface="Times New Roman" panose="02020603050405020304" pitchFamily="18" charset="0"/>
              </a:rPr>
              <a:t>Удаление объявления</a:t>
            </a:r>
            <a:r>
              <a:rPr lang="ru-RU" dirty="0">
                <a:solidFill>
                  <a:schemeClr val="accent1">
                    <a:lumMod val="75000"/>
                  </a:schemeClr>
                </a:solidFill>
              </a:rPr>
              <a:t>»</a:t>
            </a:r>
          </a:p>
        </p:txBody>
      </p:sp>
      <p:pic>
        <p:nvPicPr>
          <p:cNvPr id="7" name="Рисунок 6">
            <a:extLst>
              <a:ext uri="{FF2B5EF4-FFF2-40B4-BE49-F238E27FC236}">
                <a16:creationId xmlns:a16="http://schemas.microsoft.com/office/drawing/2014/main" id="{029AE52C-E81F-45F9-8423-727814E28C6A}"/>
              </a:ext>
            </a:extLst>
          </p:cNvPr>
          <p:cNvPicPr>
            <a:picLocks noChangeAspect="1"/>
          </p:cNvPicPr>
          <p:nvPr/>
        </p:nvPicPr>
        <p:blipFill>
          <a:blip r:embed="rId4"/>
          <a:stretch>
            <a:fillRect/>
          </a:stretch>
        </p:blipFill>
        <p:spPr>
          <a:xfrm>
            <a:off x="1263007" y="661358"/>
            <a:ext cx="1712209" cy="3043927"/>
          </a:xfrm>
          <a:prstGeom prst="rect">
            <a:avLst/>
          </a:prstGeom>
        </p:spPr>
      </p:pic>
      <p:sp>
        <p:nvSpPr>
          <p:cNvPr id="8" name="Стрелка: вправо 7">
            <a:extLst>
              <a:ext uri="{FF2B5EF4-FFF2-40B4-BE49-F238E27FC236}">
                <a16:creationId xmlns:a16="http://schemas.microsoft.com/office/drawing/2014/main" id="{FE278FD0-672A-4122-8165-5BDFB1582520}"/>
              </a:ext>
            </a:extLst>
          </p:cNvPr>
          <p:cNvSpPr/>
          <p:nvPr/>
        </p:nvSpPr>
        <p:spPr>
          <a:xfrm>
            <a:off x="649488" y="3102441"/>
            <a:ext cx="713791" cy="391863"/>
          </a:xfrm>
          <a:prstGeom prst="righ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2" name="Рисунок 1">
            <a:extLst>
              <a:ext uri="{FF2B5EF4-FFF2-40B4-BE49-F238E27FC236}">
                <a16:creationId xmlns:a16="http://schemas.microsoft.com/office/drawing/2014/main" id="{A0C976EA-07B2-422A-870B-A5BE5B628361}"/>
              </a:ext>
            </a:extLst>
          </p:cNvPr>
          <p:cNvPicPr>
            <a:picLocks noChangeAspect="1"/>
          </p:cNvPicPr>
          <p:nvPr/>
        </p:nvPicPr>
        <p:blipFill>
          <a:blip r:embed="rId5"/>
          <a:stretch>
            <a:fillRect/>
          </a:stretch>
        </p:blipFill>
        <p:spPr>
          <a:xfrm>
            <a:off x="3598744" y="661358"/>
            <a:ext cx="1712209" cy="3043927"/>
          </a:xfrm>
          <a:prstGeom prst="rect">
            <a:avLst/>
          </a:prstGeom>
        </p:spPr>
      </p:pic>
      <p:sp>
        <p:nvSpPr>
          <p:cNvPr id="13" name="Стрелка: вправо 12">
            <a:extLst>
              <a:ext uri="{FF2B5EF4-FFF2-40B4-BE49-F238E27FC236}">
                <a16:creationId xmlns:a16="http://schemas.microsoft.com/office/drawing/2014/main" id="{E2262E62-D381-4995-995A-A8E785F13902}"/>
              </a:ext>
            </a:extLst>
          </p:cNvPr>
          <p:cNvSpPr/>
          <p:nvPr/>
        </p:nvSpPr>
        <p:spPr>
          <a:xfrm rot="16200000">
            <a:off x="4341367" y="3592629"/>
            <a:ext cx="713791" cy="391863"/>
          </a:xfrm>
          <a:prstGeom prst="righ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3" name="Рисунок 2">
            <a:extLst>
              <a:ext uri="{FF2B5EF4-FFF2-40B4-BE49-F238E27FC236}">
                <a16:creationId xmlns:a16="http://schemas.microsoft.com/office/drawing/2014/main" id="{8FEBA6EE-0A8C-4DD3-8128-17C7E60CE75B}"/>
              </a:ext>
            </a:extLst>
          </p:cNvPr>
          <p:cNvPicPr>
            <a:picLocks noChangeAspect="1"/>
          </p:cNvPicPr>
          <p:nvPr/>
        </p:nvPicPr>
        <p:blipFill>
          <a:blip r:embed="rId6"/>
          <a:stretch>
            <a:fillRect/>
          </a:stretch>
        </p:blipFill>
        <p:spPr>
          <a:xfrm>
            <a:off x="5974154" y="661359"/>
            <a:ext cx="1712209" cy="3043926"/>
          </a:xfrm>
          <a:prstGeom prst="rect">
            <a:avLst/>
          </a:prstGeom>
        </p:spPr>
      </p:pic>
      <p:pic>
        <p:nvPicPr>
          <p:cNvPr id="10" name="Рисунок 9">
            <a:extLst>
              <a:ext uri="{FF2B5EF4-FFF2-40B4-BE49-F238E27FC236}">
                <a16:creationId xmlns:a16="http://schemas.microsoft.com/office/drawing/2014/main" id="{42419834-8D74-49D0-A3E8-73BA8AD97E7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44215" y="3010680"/>
            <a:ext cx="986048" cy="841968"/>
          </a:xfrm>
          <a:prstGeom prst="rect">
            <a:avLst/>
          </a:prstGeom>
        </p:spPr>
      </p:pic>
    </p:spTree>
    <p:extLst>
      <p:ext uri="{BB962C8B-B14F-4D97-AF65-F5344CB8AC3E}">
        <p14:creationId xmlns:p14="http://schemas.microsoft.com/office/powerpoint/2010/main" val="1387576780"/>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Тема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1721</TotalTime>
  <Words>536</Words>
  <Application>Microsoft Office PowerPoint</Application>
  <PresentationFormat>Экран (16:9)</PresentationFormat>
  <Paragraphs>49</Paragraphs>
  <Slides>10</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10</vt:i4>
      </vt:variant>
    </vt:vector>
  </HeadingPairs>
  <TitlesOfParts>
    <vt:vector size="17" baseType="lpstr">
      <vt:lpstr>Arial</vt:lpstr>
      <vt:lpstr>Calibri</vt:lpstr>
      <vt:lpstr>Calibri Light</vt:lpstr>
      <vt:lpstr>Noto Sans</vt:lpstr>
      <vt:lpstr>Noto Sans Bold</vt:lpstr>
      <vt:lpstr>Times New Roman</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admin</dc:creator>
  <cp:lastModifiedBy>Денис Чемерис</cp:lastModifiedBy>
  <cp:revision>40</cp:revision>
  <dcterms:created xsi:type="dcterms:W3CDTF">2020-05-20T16:27:29Z</dcterms:created>
  <dcterms:modified xsi:type="dcterms:W3CDTF">2023-06-13T18:33:29Z</dcterms:modified>
</cp:coreProperties>
</file>