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98F5-87F5-498C-B819-45462409F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E53DF-5448-4369-BE06-6BDE80BE2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A649D-F785-4E33-91CE-C6CEB52A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98CF-342A-49B3-934B-A0C3B245C02C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7BB93-307B-4448-96DD-9B55A8BA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EB5E-16B6-46D6-9F5B-70673CD2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5435-B290-4911-931F-DDC5D2D339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76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02F1-C955-40D0-92E5-EFCD3C45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9F9DF-FE42-4EDF-A9D8-7299F6F9D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669C-83AA-4839-8ADF-FC7F261C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98CF-342A-49B3-934B-A0C3B245C02C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4675-BEC5-472F-9DF0-4DBBA95C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0603-5401-43F4-B6DD-E571338B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5435-B290-4911-931F-DDC5D2D339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52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A9909-717E-4ED6-B744-00AB3E0B6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6D7F5-EC21-4DF3-941E-FC3FCAC93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1897-B98C-4A6F-9E5A-D4EC47A2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98CF-342A-49B3-934B-A0C3B245C02C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EC22-863A-490D-B0CC-EB0E5A88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0DB62-2C17-4F9F-BBAE-A85FF42A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5435-B290-4911-931F-DDC5D2D339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24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1346-7CA6-4418-AB51-E20B2BE4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09BB-D92C-4BE7-A3CC-6A0F8AEE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4762-69A3-4C34-B6EF-FA5AA96A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98CF-342A-49B3-934B-A0C3B245C02C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CEF4-EBD9-472E-8915-9165478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03C4-F868-4100-83A0-CD54FE80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5435-B290-4911-931F-DDC5D2D339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770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FD1B-3D14-4451-84F2-FA02B55B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1A42-B1F6-4F12-B27D-A8406C017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73CE-C694-4666-B570-4746D3BE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98CF-342A-49B3-934B-A0C3B245C02C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78C08-6D55-4DA7-ACFC-1ACD5CFB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1422-E852-4D3B-83A1-D8CB12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5435-B290-4911-931F-DDC5D2D339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7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59E9-58F9-4202-A8AE-E05F8A57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925A-A17A-4045-9B0B-E74217E5A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ADA6D-A6FF-450E-93D0-D3F416B7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10B8-7218-4399-804D-2F3539B9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98CF-342A-49B3-934B-A0C3B245C02C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41D5-3FC4-45F6-913A-C9224D30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CBDBA-2B29-4DF8-B9AB-71CFCD5A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5435-B290-4911-931F-DDC5D2D339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83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9DBB-63F7-47B8-81B8-890A591C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E7CC6-DE04-4871-B388-8F5E12D8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B06EC-E2D8-4AA2-8F00-5E94EC8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82528-351A-4838-AE8D-54F0D60B6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6FB23-E788-49E4-8FEA-5975F864F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FF762-2BB5-4B1B-8D2F-AC666F01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98CF-342A-49B3-934B-A0C3B245C02C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BD540-2729-4EC2-B867-AF6D57C7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0BB89-7D48-4858-8B22-C95EC9B7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5435-B290-4911-931F-DDC5D2D339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6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57F7-AA9A-4775-AF88-CB324AF3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4EA40-E036-4828-B262-97765B59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98CF-342A-49B3-934B-A0C3B245C02C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D37AF-1125-4856-B5BA-BF6F0AEB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EDC6A-53BF-4DA9-B42E-E8BC9EEA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5435-B290-4911-931F-DDC5D2D339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79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86166-8989-49C4-8252-B33780B1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98CF-342A-49B3-934B-A0C3B245C02C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444EC-18CC-4D30-A75D-54C6AC69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F0F79-2D07-4B94-B46F-D07B9758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5435-B290-4911-931F-DDC5D2D339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41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F2CA-F3CC-4CA2-906A-7097DEFF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3F2B-3E69-4A9A-8CD2-3CC484FF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AD865-8CBC-459F-A485-C1735D96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E36A4-E1A2-44BD-8A2B-61CCB80F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98CF-342A-49B3-934B-A0C3B245C02C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256C0-34C1-4814-8886-4BAE08E2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9DA56-3DE2-4F2F-98A0-BD18A660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5435-B290-4911-931F-DDC5D2D339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62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0B90-5DE9-4EB1-8AA4-5EF9EC35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1B0FF-04AD-4FCD-AF7C-6E1C28FE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ADF2D-3111-4C3E-80F9-676D52A1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D386B-BF1B-406E-A7E3-9F1E123C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98CF-342A-49B3-934B-A0C3B245C02C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3A31-45AD-4359-8A38-65CFE063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32B26-CCDA-4ECF-91A1-EB0384C3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5435-B290-4911-931F-DDC5D2D339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82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2ECB5-FF3E-460E-9CA4-260EFA12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DE141-6B03-4DD2-A68B-8F0B721A3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C15F2-B8B3-427A-A2CE-F667EBB69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98CF-342A-49B3-934B-A0C3B245C02C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75B61-4AD5-4E67-8C6E-D763272DA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24AA-F0D5-40B7-B091-4E25020B3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5435-B290-4911-931F-DDC5D2D339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348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052DA3-5D8B-409A-9CE0-909BC993C67B}"/>
              </a:ext>
            </a:extLst>
          </p:cNvPr>
          <p:cNvSpPr/>
          <p:nvPr/>
        </p:nvSpPr>
        <p:spPr>
          <a:xfrm>
            <a:off x="4948517" y="1147483"/>
            <a:ext cx="2294965" cy="126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28FB5C-7356-4B8A-8B65-58BB62FE33BB}"/>
              </a:ext>
            </a:extLst>
          </p:cNvPr>
          <p:cNvSpPr/>
          <p:nvPr/>
        </p:nvSpPr>
        <p:spPr>
          <a:xfrm>
            <a:off x="4948517" y="3980330"/>
            <a:ext cx="2294965" cy="126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D8895F-4B54-44FF-B9A2-0FE6C8E22B39}"/>
              </a:ext>
            </a:extLst>
          </p:cNvPr>
          <p:cNvSpPr/>
          <p:nvPr/>
        </p:nvSpPr>
        <p:spPr>
          <a:xfrm>
            <a:off x="1425388" y="3980330"/>
            <a:ext cx="2294965" cy="126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693A92-6519-42A7-8D87-E16A879FED6E}"/>
              </a:ext>
            </a:extLst>
          </p:cNvPr>
          <p:cNvSpPr/>
          <p:nvPr/>
        </p:nvSpPr>
        <p:spPr>
          <a:xfrm>
            <a:off x="8588188" y="3980329"/>
            <a:ext cx="2294965" cy="126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Jobs</a:t>
            </a: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917CD-9275-4563-92AA-B0C34E6074CD}"/>
              </a:ext>
            </a:extLst>
          </p:cNvPr>
          <p:cNvCxnSpPr>
            <a:cxnSpLocks/>
          </p:cNvCxnSpPr>
          <p:nvPr/>
        </p:nvCxnSpPr>
        <p:spPr>
          <a:xfrm flipH="1">
            <a:off x="2850776" y="2635624"/>
            <a:ext cx="3245223" cy="1210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16C775-FBF5-4D26-BDD8-149608147DCB}"/>
              </a:ext>
            </a:extLst>
          </p:cNvPr>
          <p:cNvCxnSpPr>
            <a:cxnSpLocks/>
          </p:cNvCxnSpPr>
          <p:nvPr/>
        </p:nvCxnSpPr>
        <p:spPr>
          <a:xfrm>
            <a:off x="6095999" y="2635624"/>
            <a:ext cx="0" cy="1210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E5E239-8BE7-43DC-82AC-44959409F534}"/>
              </a:ext>
            </a:extLst>
          </p:cNvPr>
          <p:cNvCxnSpPr>
            <a:cxnSpLocks/>
          </p:cNvCxnSpPr>
          <p:nvPr/>
        </p:nvCxnSpPr>
        <p:spPr>
          <a:xfrm>
            <a:off x="6095999" y="2635624"/>
            <a:ext cx="3424519" cy="1210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781099-5F55-423E-B170-1001DE89253C}"/>
              </a:ext>
            </a:extLst>
          </p:cNvPr>
          <p:cNvCxnSpPr>
            <a:cxnSpLocks/>
          </p:cNvCxnSpPr>
          <p:nvPr/>
        </p:nvCxnSpPr>
        <p:spPr>
          <a:xfrm flipH="1">
            <a:off x="3720353" y="4612340"/>
            <a:ext cx="1107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332511-6BC2-4825-9DED-54E13945B9E7}"/>
              </a:ext>
            </a:extLst>
          </p:cNvPr>
          <p:cNvCxnSpPr>
            <a:cxnSpLocks/>
          </p:cNvCxnSpPr>
          <p:nvPr/>
        </p:nvCxnSpPr>
        <p:spPr>
          <a:xfrm flipH="1">
            <a:off x="7355542" y="4612340"/>
            <a:ext cx="1107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569E4E6-9D2E-4CF5-89BA-BDB7E590D168}"/>
              </a:ext>
            </a:extLst>
          </p:cNvPr>
          <p:cNvSpPr/>
          <p:nvPr/>
        </p:nvSpPr>
        <p:spPr>
          <a:xfrm>
            <a:off x="2729753" y="5446059"/>
            <a:ext cx="6938682" cy="672417"/>
          </a:xfrm>
          <a:custGeom>
            <a:avLst/>
            <a:gdLst>
              <a:gd name="connsiteX0" fmla="*/ 0 w 6938682"/>
              <a:gd name="connsiteY0" fmla="*/ 0 h 672417"/>
              <a:gd name="connsiteX1" fmla="*/ 3590365 w 6938682"/>
              <a:gd name="connsiteY1" fmla="*/ 672353 h 672417"/>
              <a:gd name="connsiteX2" fmla="*/ 6938682 w 6938682"/>
              <a:gd name="connsiteY2" fmla="*/ 40341 h 6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8682" h="672417">
                <a:moveTo>
                  <a:pt x="0" y="0"/>
                </a:moveTo>
                <a:cubicBezTo>
                  <a:pt x="1216959" y="332815"/>
                  <a:pt x="2433918" y="665630"/>
                  <a:pt x="3590365" y="672353"/>
                </a:cubicBezTo>
                <a:cubicBezTo>
                  <a:pt x="4746812" y="679076"/>
                  <a:pt x="6405282" y="156882"/>
                  <a:pt x="6938682" y="403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A58FA2-4259-4DD1-AECE-1C40FC510F76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2523565" y="5378824"/>
            <a:ext cx="206188" cy="6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D1B6AD-B686-4B3F-A381-5D9D28E6E16D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9668435" y="5378826"/>
            <a:ext cx="206188" cy="1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8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#HOU BO#</dc:creator>
  <cp:lastModifiedBy>#HOU BO#</cp:lastModifiedBy>
  <cp:revision>3</cp:revision>
  <dcterms:created xsi:type="dcterms:W3CDTF">2023-08-23T07:26:08Z</dcterms:created>
  <dcterms:modified xsi:type="dcterms:W3CDTF">2023-08-23T07:33:07Z</dcterms:modified>
</cp:coreProperties>
</file>