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Signika Bold" charset="1" panose="02010003020600000004"/>
      <p:regular r:id="rId11"/>
    </p:embeddedFont>
    <p:embeddedFont>
      <p:font typeface="Genty Sans" charset="1" panose="000006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2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3.jpeg" Type="http://schemas.openxmlformats.org/officeDocument/2006/relationships/image"/><Relationship Id="rId12" Target="../media/VAGeXYrpax0.mp4" Type="http://schemas.openxmlformats.org/officeDocument/2006/relationships/video"/><Relationship Id="rId13" Target="../media/VAGeXYrpax0.mp4" Type="http://schemas.microsoft.com/office/2007/relationships/media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6252" y="-333400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2"/>
                </a:lnTo>
                <a:lnTo>
                  <a:pt x="0" y="3853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6252" y="3635700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36252" y="7621672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69969" y="-521062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2" y="0"/>
                </a:lnTo>
                <a:lnTo>
                  <a:pt x="3853822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69969" y="3448038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2" y="0"/>
                </a:lnTo>
                <a:lnTo>
                  <a:pt x="3853822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69969" y="7434010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2" y="0"/>
                </a:lnTo>
                <a:lnTo>
                  <a:pt x="3853822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1265" y="-1132446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41265" y="2836653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2"/>
                </a:lnTo>
                <a:lnTo>
                  <a:pt x="0" y="3853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41265" y="6822625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2"/>
                </a:lnTo>
                <a:lnTo>
                  <a:pt x="0" y="3853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51352" y="-389447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2"/>
                </a:lnTo>
                <a:lnTo>
                  <a:pt x="0" y="3853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51352" y="3579653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651352" y="7565625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1" y="0"/>
                </a:lnTo>
                <a:lnTo>
                  <a:pt x="3853821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66290">
            <a:off x="11363227" y="92583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0" y="0"/>
                </a:moveTo>
                <a:lnTo>
                  <a:pt x="1599999" y="0"/>
                </a:lnTo>
                <a:lnTo>
                  <a:pt x="1599999" y="1485999"/>
                </a:lnTo>
                <a:lnTo>
                  <a:pt x="0" y="1485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985343">
            <a:off x="3477611" y="9062439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0" y="0"/>
                </a:moveTo>
                <a:lnTo>
                  <a:pt x="1599999" y="0"/>
                </a:lnTo>
                <a:lnTo>
                  <a:pt x="1599999" y="1485999"/>
                </a:lnTo>
                <a:lnTo>
                  <a:pt x="0" y="1485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57573" y="-529498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2" y="0"/>
                </a:lnTo>
                <a:lnTo>
                  <a:pt x="3853822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57573" y="3439602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2" y="0"/>
                </a:lnTo>
                <a:lnTo>
                  <a:pt x="3853822" y="3853821"/>
                </a:lnTo>
                <a:lnTo>
                  <a:pt x="0" y="385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57573" y="7425573"/>
            <a:ext cx="3853821" cy="3853821"/>
          </a:xfrm>
          <a:custGeom>
            <a:avLst/>
            <a:gdLst/>
            <a:ahLst/>
            <a:cxnLst/>
            <a:rect r="r" b="b" t="t" l="l"/>
            <a:pathLst>
              <a:path h="3853821" w="3853821">
                <a:moveTo>
                  <a:pt x="0" y="0"/>
                </a:moveTo>
                <a:lnTo>
                  <a:pt x="3853822" y="0"/>
                </a:lnTo>
                <a:lnTo>
                  <a:pt x="3853822" y="3853822"/>
                </a:lnTo>
                <a:lnTo>
                  <a:pt x="0" y="3853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6980379" y="92583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7259300" y="47720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8344000" y="8886800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3000"/>
                </a:lnTo>
                <a:lnTo>
                  <a:pt x="800000" y="743000"/>
                </a:lnTo>
                <a:lnTo>
                  <a:pt x="80000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16580379" y="7250172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3000"/>
                </a:lnTo>
                <a:lnTo>
                  <a:pt x="800000" y="743000"/>
                </a:lnTo>
                <a:lnTo>
                  <a:pt x="80000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0">
            <a:off x="856172" y="8886800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799999" y="0"/>
                </a:moveTo>
                <a:lnTo>
                  <a:pt x="0" y="0"/>
                </a:lnTo>
                <a:lnTo>
                  <a:pt x="0" y="743000"/>
                </a:lnTo>
                <a:lnTo>
                  <a:pt x="799999" y="743000"/>
                </a:lnTo>
                <a:lnTo>
                  <a:pt x="79999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392327" y="-333400"/>
            <a:ext cx="1421027" cy="1319779"/>
          </a:xfrm>
          <a:custGeom>
            <a:avLst/>
            <a:gdLst/>
            <a:ahLst/>
            <a:cxnLst/>
            <a:rect r="r" b="b" t="t" l="l"/>
            <a:pathLst>
              <a:path h="1319779" w="1421027">
                <a:moveTo>
                  <a:pt x="0" y="0"/>
                </a:moveTo>
                <a:lnTo>
                  <a:pt x="1421027" y="0"/>
                </a:lnTo>
                <a:lnTo>
                  <a:pt x="1421027" y="1319779"/>
                </a:lnTo>
                <a:lnTo>
                  <a:pt x="0" y="131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553631" y="4460565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2" y="0"/>
                </a:lnTo>
                <a:lnTo>
                  <a:pt x="1809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259300" y="-333400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3" y="0"/>
                </a:lnTo>
                <a:lnTo>
                  <a:pt x="1809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false" rot="0">
            <a:off x="456172" y="1980472"/>
            <a:ext cx="1199999" cy="1114499"/>
          </a:xfrm>
          <a:custGeom>
            <a:avLst/>
            <a:gdLst/>
            <a:ahLst/>
            <a:cxnLst/>
            <a:rect r="r" b="b" t="t" l="l"/>
            <a:pathLst>
              <a:path h="1114499" w="1199999">
                <a:moveTo>
                  <a:pt x="1199999" y="0"/>
                </a:moveTo>
                <a:lnTo>
                  <a:pt x="0" y="0"/>
                </a:lnTo>
                <a:lnTo>
                  <a:pt x="0" y="1114500"/>
                </a:lnTo>
                <a:lnTo>
                  <a:pt x="1199999" y="1114500"/>
                </a:lnTo>
                <a:lnTo>
                  <a:pt x="119999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947897" y="-521062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361416" y="-521062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774935" y="-521062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4908922" y="3579653"/>
            <a:ext cx="9257299" cy="3670519"/>
            <a:chOff x="0" y="0"/>
            <a:chExt cx="2438136" cy="96672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438136" cy="966721"/>
            </a:xfrm>
            <a:custGeom>
              <a:avLst/>
              <a:gdLst/>
              <a:ahLst/>
              <a:cxnLst/>
              <a:rect r="r" b="b" t="t" l="l"/>
              <a:pathLst>
                <a:path h="966721" w="2438136">
                  <a:moveTo>
                    <a:pt x="42652" y="0"/>
                  </a:moveTo>
                  <a:lnTo>
                    <a:pt x="2395485" y="0"/>
                  </a:lnTo>
                  <a:cubicBezTo>
                    <a:pt x="2419041" y="0"/>
                    <a:pt x="2438136" y="19096"/>
                    <a:pt x="2438136" y="42652"/>
                  </a:cubicBezTo>
                  <a:lnTo>
                    <a:pt x="2438136" y="924069"/>
                  </a:lnTo>
                  <a:cubicBezTo>
                    <a:pt x="2438136" y="947625"/>
                    <a:pt x="2419041" y="966721"/>
                    <a:pt x="2395485" y="966721"/>
                  </a:cubicBezTo>
                  <a:lnTo>
                    <a:pt x="42652" y="966721"/>
                  </a:lnTo>
                  <a:cubicBezTo>
                    <a:pt x="19096" y="966721"/>
                    <a:pt x="0" y="947625"/>
                    <a:pt x="0" y="924069"/>
                  </a:cubicBezTo>
                  <a:lnTo>
                    <a:pt x="0" y="42652"/>
                  </a:lnTo>
                  <a:cubicBezTo>
                    <a:pt x="0" y="19096"/>
                    <a:pt x="19096" y="0"/>
                    <a:pt x="426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2438136" cy="1014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4602532" y="6760270"/>
            <a:ext cx="842102" cy="805355"/>
          </a:xfrm>
          <a:custGeom>
            <a:avLst/>
            <a:gdLst/>
            <a:ahLst/>
            <a:cxnLst/>
            <a:rect r="r" b="b" t="t" l="l"/>
            <a:pathLst>
              <a:path h="805355" w="842102">
                <a:moveTo>
                  <a:pt x="0" y="0"/>
                </a:moveTo>
                <a:lnTo>
                  <a:pt x="842102" y="0"/>
                </a:lnTo>
                <a:lnTo>
                  <a:pt x="842102" y="805355"/>
                </a:lnTo>
                <a:lnTo>
                  <a:pt x="0" y="8053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5023583" y="4116922"/>
            <a:ext cx="9027977" cy="257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9"/>
              </a:lnSpc>
            </a:pPr>
            <a:r>
              <a:rPr lang="en-US" b="true" sz="9192">
                <a:solidFill>
                  <a:srgbClr val="D21818"/>
                </a:solidFill>
                <a:latin typeface="Signika Bold"/>
                <a:ea typeface="Signika Bold"/>
                <a:cs typeface="Signika Bold"/>
                <a:sym typeface="Signika Bold"/>
              </a:rPr>
              <a:t>TOMATO CLOCK EXTENSION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5315957">
            <a:off x="13598069" y="3242400"/>
            <a:ext cx="906982" cy="786601"/>
          </a:xfrm>
          <a:custGeom>
            <a:avLst/>
            <a:gdLst/>
            <a:ahLst/>
            <a:cxnLst/>
            <a:rect r="r" b="b" t="t" l="l"/>
            <a:pathLst>
              <a:path h="786601" w="906982">
                <a:moveTo>
                  <a:pt x="0" y="0"/>
                </a:moveTo>
                <a:lnTo>
                  <a:pt x="906982" y="0"/>
                </a:lnTo>
                <a:lnTo>
                  <a:pt x="906982" y="786601"/>
                </a:lnTo>
                <a:lnTo>
                  <a:pt x="0" y="7866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80379" y="92583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259300" y="47720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80379" y="7250172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3000"/>
                </a:lnTo>
                <a:lnTo>
                  <a:pt x="800000" y="743000"/>
                </a:lnTo>
                <a:lnTo>
                  <a:pt x="800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56172" y="8886800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799999" y="0"/>
                </a:moveTo>
                <a:lnTo>
                  <a:pt x="0" y="0"/>
                </a:lnTo>
                <a:lnTo>
                  <a:pt x="0" y="743000"/>
                </a:lnTo>
                <a:lnTo>
                  <a:pt x="799999" y="743000"/>
                </a:lnTo>
                <a:lnTo>
                  <a:pt x="7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92327" y="-333400"/>
            <a:ext cx="1421027" cy="1319779"/>
          </a:xfrm>
          <a:custGeom>
            <a:avLst/>
            <a:gdLst/>
            <a:ahLst/>
            <a:cxnLst/>
            <a:rect r="r" b="b" t="t" l="l"/>
            <a:pathLst>
              <a:path h="1319779" w="1421027">
                <a:moveTo>
                  <a:pt x="0" y="0"/>
                </a:moveTo>
                <a:lnTo>
                  <a:pt x="1421027" y="0"/>
                </a:lnTo>
                <a:lnTo>
                  <a:pt x="1421027" y="1319779"/>
                </a:lnTo>
                <a:lnTo>
                  <a:pt x="0" y="1319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53631" y="4460565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2" y="0"/>
                </a:lnTo>
                <a:lnTo>
                  <a:pt x="1809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-333400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3" y="0"/>
                </a:lnTo>
                <a:lnTo>
                  <a:pt x="1809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456172" y="1980472"/>
            <a:ext cx="1199999" cy="1114499"/>
          </a:xfrm>
          <a:custGeom>
            <a:avLst/>
            <a:gdLst/>
            <a:ahLst/>
            <a:cxnLst/>
            <a:rect r="r" b="b" t="t" l="l"/>
            <a:pathLst>
              <a:path h="1114499" w="1199999">
                <a:moveTo>
                  <a:pt x="1199999" y="0"/>
                </a:moveTo>
                <a:lnTo>
                  <a:pt x="0" y="0"/>
                </a:lnTo>
                <a:lnTo>
                  <a:pt x="0" y="1114500"/>
                </a:lnTo>
                <a:lnTo>
                  <a:pt x="1199999" y="1114500"/>
                </a:lnTo>
                <a:lnTo>
                  <a:pt x="11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124785" y="1397412"/>
            <a:ext cx="10596251" cy="2104953"/>
            <a:chOff x="0" y="0"/>
            <a:chExt cx="2790782" cy="5543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90782" cy="554391"/>
            </a:xfrm>
            <a:custGeom>
              <a:avLst/>
              <a:gdLst/>
              <a:ahLst/>
              <a:cxnLst/>
              <a:rect r="r" b="b" t="t" l="l"/>
              <a:pathLst>
                <a:path h="554391" w="2790782">
                  <a:moveTo>
                    <a:pt x="37262" y="0"/>
                  </a:moveTo>
                  <a:lnTo>
                    <a:pt x="2753520" y="0"/>
                  </a:lnTo>
                  <a:cubicBezTo>
                    <a:pt x="2774099" y="0"/>
                    <a:pt x="2790782" y="16683"/>
                    <a:pt x="2790782" y="37262"/>
                  </a:cubicBezTo>
                  <a:lnTo>
                    <a:pt x="2790782" y="517129"/>
                  </a:lnTo>
                  <a:cubicBezTo>
                    <a:pt x="2790782" y="537708"/>
                    <a:pt x="2774099" y="554391"/>
                    <a:pt x="2753520" y="554391"/>
                  </a:cubicBezTo>
                  <a:lnTo>
                    <a:pt x="37262" y="554391"/>
                  </a:lnTo>
                  <a:cubicBezTo>
                    <a:pt x="16683" y="554391"/>
                    <a:pt x="0" y="537708"/>
                    <a:pt x="0" y="517129"/>
                  </a:cubicBezTo>
                  <a:lnTo>
                    <a:pt x="0" y="37262"/>
                  </a:lnTo>
                  <a:cubicBezTo>
                    <a:pt x="0" y="16683"/>
                    <a:pt x="16683" y="0"/>
                    <a:pt x="372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90782" cy="602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9805364">
            <a:off x="3856560" y="2770053"/>
            <a:ext cx="842102" cy="805355"/>
          </a:xfrm>
          <a:custGeom>
            <a:avLst/>
            <a:gdLst/>
            <a:ahLst/>
            <a:cxnLst/>
            <a:rect r="r" b="b" t="t" l="l"/>
            <a:pathLst>
              <a:path h="805355" w="842102">
                <a:moveTo>
                  <a:pt x="0" y="0"/>
                </a:moveTo>
                <a:lnTo>
                  <a:pt x="842102" y="0"/>
                </a:lnTo>
                <a:lnTo>
                  <a:pt x="842102" y="805355"/>
                </a:lnTo>
                <a:lnTo>
                  <a:pt x="0" y="805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42781">
            <a:off x="14267545" y="1380822"/>
            <a:ext cx="906982" cy="786601"/>
          </a:xfrm>
          <a:custGeom>
            <a:avLst/>
            <a:gdLst/>
            <a:ahLst/>
            <a:cxnLst/>
            <a:rect r="r" b="b" t="t" l="l"/>
            <a:pathLst>
              <a:path h="786601" w="906982">
                <a:moveTo>
                  <a:pt x="0" y="0"/>
                </a:moveTo>
                <a:lnTo>
                  <a:pt x="906982" y="0"/>
                </a:lnTo>
                <a:lnTo>
                  <a:pt x="906982" y="786601"/>
                </a:lnTo>
                <a:lnTo>
                  <a:pt x="0" y="786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23722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37241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8" y="0"/>
                </a:lnTo>
                <a:lnTo>
                  <a:pt x="2413518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350759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30856" y="6517965"/>
            <a:ext cx="1984109" cy="1984109"/>
          </a:xfrm>
          <a:custGeom>
            <a:avLst/>
            <a:gdLst/>
            <a:ahLst/>
            <a:cxnLst/>
            <a:rect r="r" b="b" t="t" l="l"/>
            <a:pathLst>
              <a:path h="1984109" w="1984109">
                <a:moveTo>
                  <a:pt x="0" y="0"/>
                </a:moveTo>
                <a:lnTo>
                  <a:pt x="1984109" y="0"/>
                </a:lnTo>
                <a:lnTo>
                  <a:pt x="1984109" y="1984109"/>
                </a:lnTo>
                <a:lnTo>
                  <a:pt x="0" y="198410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908922" y="1869373"/>
            <a:ext cx="9027977" cy="1303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9"/>
              </a:lnSpc>
            </a:pPr>
            <a:r>
              <a:rPr lang="en-US" b="true" sz="9192">
                <a:solidFill>
                  <a:srgbClr val="D21818"/>
                </a:solidFill>
                <a:latin typeface="Signika Bold"/>
                <a:ea typeface="Signika Bold"/>
                <a:cs typeface="Signika Bold"/>
                <a:sym typeface="Signika Bold"/>
              </a:rPr>
              <a:t>INTRODUCTION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76244" y="4209806"/>
            <a:ext cx="14401855" cy="178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33"/>
              </a:lnSpc>
              <a:spcBef>
                <a:spcPct val="0"/>
              </a:spcBef>
            </a:pPr>
            <a:r>
              <a:rPr lang="en-US" sz="2617" spc="157">
                <a:solidFill>
                  <a:srgbClr val="272727"/>
                </a:solidFill>
                <a:latin typeface="Genty Sans"/>
                <a:ea typeface="Genty Sans"/>
                <a:cs typeface="Genty Sans"/>
                <a:sym typeface="Genty Sans"/>
              </a:rPr>
              <a:t>Based off of the Pomodoro Timer, Tomato Clock is a productivity extension that allows you to time yourself for 25 minute intervals, and take 5 minute breaks after each one. Maximize your concentration and productivity with this web extension!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80379" y="92583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259300" y="47720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80379" y="7250172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3000"/>
                </a:lnTo>
                <a:lnTo>
                  <a:pt x="800000" y="743000"/>
                </a:lnTo>
                <a:lnTo>
                  <a:pt x="800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56172" y="8886800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799999" y="0"/>
                </a:moveTo>
                <a:lnTo>
                  <a:pt x="0" y="0"/>
                </a:lnTo>
                <a:lnTo>
                  <a:pt x="0" y="743000"/>
                </a:lnTo>
                <a:lnTo>
                  <a:pt x="799999" y="743000"/>
                </a:lnTo>
                <a:lnTo>
                  <a:pt x="7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92327" y="-333400"/>
            <a:ext cx="1421027" cy="1319779"/>
          </a:xfrm>
          <a:custGeom>
            <a:avLst/>
            <a:gdLst/>
            <a:ahLst/>
            <a:cxnLst/>
            <a:rect r="r" b="b" t="t" l="l"/>
            <a:pathLst>
              <a:path h="1319779" w="1421027">
                <a:moveTo>
                  <a:pt x="0" y="0"/>
                </a:moveTo>
                <a:lnTo>
                  <a:pt x="1421027" y="0"/>
                </a:lnTo>
                <a:lnTo>
                  <a:pt x="1421027" y="1319779"/>
                </a:lnTo>
                <a:lnTo>
                  <a:pt x="0" y="1319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53631" y="4460565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2" y="0"/>
                </a:lnTo>
                <a:lnTo>
                  <a:pt x="1809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-333400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3" y="0"/>
                </a:lnTo>
                <a:lnTo>
                  <a:pt x="1809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456172" y="1980472"/>
            <a:ext cx="1199999" cy="1114499"/>
          </a:xfrm>
          <a:custGeom>
            <a:avLst/>
            <a:gdLst/>
            <a:ahLst/>
            <a:cxnLst/>
            <a:rect r="r" b="b" t="t" l="l"/>
            <a:pathLst>
              <a:path h="1114499" w="1199999">
                <a:moveTo>
                  <a:pt x="1199999" y="0"/>
                </a:moveTo>
                <a:lnTo>
                  <a:pt x="0" y="0"/>
                </a:lnTo>
                <a:lnTo>
                  <a:pt x="0" y="1114500"/>
                </a:lnTo>
                <a:lnTo>
                  <a:pt x="1199999" y="1114500"/>
                </a:lnTo>
                <a:lnTo>
                  <a:pt x="11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124785" y="383861"/>
            <a:ext cx="10596251" cy="2104953"/>
            <a:chOff x="0" y="0"/>
            <a:chExt cx="2790782" cy="5543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90782" cy="554391"/>
            </a:xfrm>
            <a:custGeom>
              <a:avLst/>
              <a:gdLst/>
              <a:ahLst/>
              <a:cxnLst/>
              <a:rect r="r" b="b" t="t" l="l"/>
              <a:pathLst>
                <a:path h="554391" w="2790782">
                  <a:moveTo>
                    <a:pt x="37262" y="0"/>
                  </a:moveTo>
                  <a:lnTo>
                    <a:pt x="2753520" y="0"/>
                  </a:lnTo>
                  <a:cubicBezTo>
                    <a:pt x="2774099" y="0"/>
                    <a:pt x="2790782" y="16683"/>
                    <a:pt x="2790782" y="37262"/>
                  </a:cubicBezTo>
                  <a:lnTo>
                    <a:pt x="2790782" y="517129"/>
                  </a:lnTo>
                  <a:cubicBezTo>
                    <a:pt x="2790782" y="537708"/>
                    <a:pt x="2774099" y="554391"/>
                    <a:pt x="2753520" y="554391"/>
                  </a:cubicBezTo>
                  <a:lnTo>
                    <a:pt x="37262" y="554391"/>
                  </a:lnTo>
                  <a:cubicBezTo>
                    <a:pt x="16683" y="554391"/>
                    <a:pt x="0" y="537708"/>
                    <a:pt x="0" y="517129"/>
                  </a:cubicBezTo>
                  <a:lnTo>
                    <a:pt x="0" y="37262"/>
                  </a:lnTo>
                  <a:cubicBezTo>
                    <a:pt x="0" y="16683"/>
                    <a:pt x="16683" y="0"/>
                    <a:pt x="372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90782" cy="602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9805364">
            <a:off x="3856560" y="1756501"/>
            <a:ext cx="842102" cy="805355"/>
          </a:xfrm>
          <a:custGeom>
            <a:avLst/>
            <a:gdLst/>
            <a:ahLst/>
            <a:cxnLst/>
            <a:rect r="r" b="b" t="t" l="l"/>
            <a:pathLst>
              <a:path h="805355" w="842102">
                <a:moveTo>
                  <a:pt x="0" y="0"/>
                </a:moveTo>
                <a:lnTo>
                  <a:pt x="842102" y="0"/>
                </a:lnTo>
                <a:lnTo>
                  <a:pt x="842102" y="805355"/>
                </a:lnTo>
                <a:lnTo>
                  <a:pt x="0" y="805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08922" y="855821"/>
            <a:ext cx="9027977" cy="1303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9"/>
              </a:lnSpc>
            </a:pPr>
            <a:r>
              <a:rPr lang="en-US" b="true" sz="9192">
                <a:solidFill>
                  <a:srgbClr val="D21818"/>
                </a:solidFill>
                <a:latin typeface="Signika Bold"/>
                <a:ea typeface="Signika Bold"/>
                <a:cs typeface="Signika Bold"/>
                <a:sym typeface="Signika Bold"/>
              </a:rPr>
              <a:t>DEMO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642781">
            <a:off x="14267545" y="367270"/>
            <a:ext cx="906982" cy="786601"/>
          </a:xfrm>
          <a:custGeom>
            <a:avLst/>
            <a:gdLst/>
            <a:ahLst/>
            <a:cxnLst/>
            <a:rect r="r" b="b" t="t" l="l"/>
            <a:pathLst>
              <a:path h="786601" w="906982">
                <a:moveTo>
                  <a:pt x="0" y="0"/>
                </a:moveTo>
                <a:lnTo>
                  <a:pt x="906982" y="0"/>
                </a:lnTo>
                <a:lnTo>
                  <a:pt x="906982" y="786601"/>
                </a:lnTo>
                <a:lnTo>
                  <a:pt x="0" y="786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523722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937241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8" y="0"/>
                </a:lnTo>
                <a:lnTo>
                  <a:pt x="2413518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50759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9" id="19">
            <a:hlinkClick action="ppaction://media"/>
          </p:cNvPr>
          <p:cNvPicPr>
            <a:picLocks noChangeAspect="true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4612464" y="2799040"/>
            <a:ext cx="9620893" cy="6220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80379" y="92583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259300" y="47720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80379" y="7250172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3000"/>
                </a:lnTo>
                <a:lnTo>
                  <a:pt x="800000" y="743000"/>
                </a:lnTo>
                <a:lnTo>
                  <a:pt x="800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56172" y="8886800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799999" y="0"/>
                </a:moveTo>
                <a:lnTo>
                  <a:pt x="0" y="0"/>
                </a:lnTo>
                <a:lnTo>
                  <a:pt x="0" y="743000"/>
                </a:lnTo>
                <a:lnTo>
                  <a:pt x="799999" y="743000"/>
                </a:lnTo>
                <a:lnTo>
                  <a:pt x="7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92327" y="-333400"/>
            <a:ext cx="1421027" cy="1319779"/>
          </a:xfrm>
          <a:custGeom>
            <a:avLst/>
            <a:gdLst/>
            <a:ahLst/>
            <a:cxnLst/>
            <a:rect r="r" b="b" t="t" l="l"/>
            <a:pathLst>
              <a:path h="1319779" w="1421027">
                <a:moveTo>
                  <a:pt x="0" y="0"/>
                </a:moveTo>
                <a:lnTo>
                  <a:pt x="1421027" y="0"/>
                </a:lnTo>
                <a:lnTo>
                  <a:pt x="1421027" y="1319779"/>
                </a:lnTo>
                <a:lnTo>
                  <a:pt x="0" y="1319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53631" y="4460565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2" y="0"/>
                </a:lnTo>
                <a:lnTo>
                  <a:pt x="1809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-333400"/>
            <a:ext cx="1809803" cy="4114800"/>
          </a:xfrm>
          <a:custGeom>
            <a:avLst/>
            <a:gdLst/>
            <a:ahLst/>
            <a:cxnLst/>
            <a:rect r="r" b="b" t="t" l="l"/>
            <a:pathLst>
              <a:path h="4114800" w="1809803">
                <a:moveTo>
                  <a:pt x="0" y="0"/>
                </a:moveTo>
                <a:lnTo>
                  <a:pt x="1809803" y="0"/>
                </a:lnTo>
                <a:lnTo>
                  <a:pt x="1809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456172" y="1980472"/>
            <a:ext cx="1199999" cy="1114499"/>
          </a:xfrm>
          <a:custGeom>
            <a:avLst/>
            <a:gdLst/>
            <a:ahLst/>
            <a:cxnLst/>
            <a:rect r="r" b="b" t="t" l="l"/>
            <a:pathLst>
              <a:path h="1114499" w="1199999">
                <a:moveTo>
                  <a:pt x="1199999" y="0"/>
                </a:moveTo>
                <a:lnTo>
                  <a:pt x="0" y="0"/>
                </a:lnTo>
                <a:lnTo>
                  <a:pt x="0" y="1114500"/>
                </a:lnTo>
                <a:lnTo>
                  <a:pt x="1199999" y="1114500"/>
                </a:lnTo>
                <a:lnTo>
                  <a:pt x="11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124785" y="383861"/>
            <a:ext cx="10596251" cy="2104953"/>
            <a:chOff x="0" y="0"/>
            <a:chExt cx="2790782" cy="5543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90782" cy="554391"/>
            </a:xfrm>
            <a:custGeom>
              <a:avLst/>
              <a:gdLst/>
              <a:ahLst/>
              <a:cxnLst/>
              <a:rect r="r" b="b" t="t" l="l"/>
              <a:pathLst>
                <a:path h="554391" w="2790782">
                  <a:moveTo>
                    <a:pt x="37262" y="0"/>
                  </a:moveTo>
                  <a:lnTo>
                    <a:pt x="2753520" y="0"/>
                  </a:lnTo>
                  <a:cubicBezTo>
                    <a:pt x="2774099" y="0"/>
                    <a:pt x="2790782" y="16683"/>
                    <a:pt x="2790782" y="37262"/>
                  </a:cubicBezTo>
                  <a:lnTo>
                    <a:pt x="2790782" y="517129"/>
                  </a:lnTo>
                  <a:cubicBezTo>
                    <a:pt x="2790782" y="537708"/>
                    <a:pt x="2774099" y="554391"/>
                    <a:pt x="2753520" y="554391"/>
                  </a:cubicBezTo>
                  <a:lnTo>
                    <a:pt x="37262" y="554391"/>
                  </a:lnTo>
                  <a:cubicBezTo>
                    <a:pt x="16683" y="554391"/>
                    <a:pt x="0" y="537708"/>
                    <a:pt x="0" y="517129"/>
                  </a:cubicBezTo>
                  <a:lnTo>
                    <a:pt x="0" y="37262"/>
                  </a:lnTo>
                  <a:cubicBezTo>
                    <a:pt x="0" y="16683"/>
                    <a:pt x="16683" y="0"/>
                    <a:pt x="372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90782" cy="602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9805364">
            <a:off x="3856560" y="1756501"/>
            <a:ext cx="842102" cy="805355"/>
          </a:xfrm>
          <a:custGeom>
            <a:avLst/>
            <a:gdLst/>
            <a:ahLst/>
            <a:cxnLst/>
            <a:rect r="r" b="b" t="t" l="l"/>
            <a:pathLst>
              <a:path h="805355" w="842102">
                <a:moveTo>
                  <a:pt x="0" y="0"/>
                </a:moveTo>
                <a:lnTo>
                  <a:pt x="842102" y="0"/>
                </a:lnTo>
                <a:lnTo>
                  <a:pt x="842102" y="805355"/>
                </a:lnTo>
                <a:lnTo>
                  <a:pt x="0" y="805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642781">
            <a:off x="14267545" y="367270"/>
            <a:ext cx="906982" cy="786601"/>
          </a:xfrm>
          <a:custGeom>
            <a:avLst/>
            <a:gdLst/>
            <a:ahLst/>
            <a:cxnLst/>
            <a:rect r="r" b="b" t="t" l="l"/>
            <a:pathLst>
              <a:path h="786601" w="906982">
                <a:moveTo>
                  <a:pt x="0" y="0"/>
                </a:moveTo>
                <a:lnTo>
                  <a:pt x="906982" y="0"/>
                </a:lnTo>
                <a:lnTo>
                  <a:pt x="906982" y="786601"/>
                </a:lnTo>
                <a:lnTo>
                  <a:pt x="0" y="786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23722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37241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8" y="0"/>
                </a:lnTo>
                <a:lnTo>
                  <a:pt x="2413518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350759" y="9153748"/>
            <a:ext cx="2413519" cy="1695104"/>
          </a:xfrm>
          <a:custGeom>
            <a:avLst/>
            <a:gdLst/>
            <a:ahLst/>
            <a:cxnLst/>
            <a:rect r="r" b="b" t="t" l="l"/>
            <a:pathLst>
              <a:path h="1695104" w="2413519">
                <a:moveTo>
                  <a:pt x="0" y="0"/>
                </a:moveTo>
                <a:lnTo>
                  <a:pt x="2413519" y="0"/>
                </a:lnTo>
                <a:lnTo>
                  <a:pt x="2413519" y="1695103"/>
                </a:lnTo>
                <a:lnTo>
                  <a:pt x="0" y="1695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18187" y="2800931"/>
            <a:ext cx="6733239" cy="5773753"/>
          </a:xfrm>
          <a:custGeom>
            <a:avLst/>
            <a:gdLst/>
            <a:ahLst/>
            <a:cxnLst/>
            <a:rect r="r" b="b" t="t" l="l"/>
            <a:pathLst>
              <a:path h="5773753" w="6733239">
                <a:moveTo>
                  <a:pt x="0" y="0"/>
                </a:moveTo>
                <a:lnTo>
                  <a:pt x="6733239" y="0"/>
                </a:lnTo>
                <a:lnTo>
                  <a:pt x="6733239" y="5773752"/>
                </a:lnTo>
                <a:lnTo>
                  <a:pt x="0" y="57737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193845" y="2800931"/>
            <a:ext cx="5513934" cy="5773753"/>
          </a:xfrm>
          <a:custGeom>
            <a:avLst/>
            <a:gdLst/>
            <a:ahLst/>
            <a:cxnLst/>
            <a:rect r="r" b="b" t="t" l="l"/>
            <a:pathLst>
              <a:path h="5773753" w="5513934">
                <a:moveTo>
                  <a:pt x="0" y="0"/>
                </a:moveTo>
                <a:lnTo>
                  <a:pt x="5513934" y="0"/>
                </a:lnTo>
                <a:lnTo>
                  <a:pt x="5513934" y="5773752"/>
                </a:lnTo>
                <a:lnTo>
                  <a:pt x="0" y="57737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850654" y="2805300"/>
            <a:ext cx="5026709" cy="3933399"/>
          </a:xfrm>
          <a:custGeom>
            <a:avLst/>
            <a:gdLst/>
            <a:ahLst/>
            <a:cxnLst/>
            <a:rect r="r" b="b" t="t" l="l"/>
            <a:pathLst>
              <a:path h="3933399" w="5026709">
                <a:moveTo>
                  <a:pt x="0" y="0"/>
                </a:moveTo>
                <a:lnTo>
                  <a:pt x="5026708" y="0"/>
                </a:lnTo>
                <a:lnTo>
                  <a:pt x="5026708" y="3933400"/>
                </a:lnTo>
                <a:lnTo>
                  <a:pt x="0" y="39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08922" y="855821"/>
            <a:ext cx="9027977" cy="1303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9"/>
              </a:lnSpc>
            </a:pPr>
            <a:r>
              <a:rPr lang="en-US" b="true" sz="9192">
                <a:solidFill>
                  <a:srgbClr val="D21818"/>
                </a:solidFill>
                <a:latin typeface="Signika Bold"/>
                <a:ea typeface="Signika Bold"/>
                <a:cs typeface="Signika Bold"/>
                <a:sym typeface="Signika Bold"/>
              </a:rPr>
              <a:t>OPEN SOURCED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80379" y="92583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259300" y="47720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980379" y="7160249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2999"/>
                </a:lnTo>
                <a:lnTo>
                  <a:pt x="800000" y="742999"/>
                </a:lnTo>
                <a:lnTo>
                  <a:pt x="800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56172" y="8886800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799999" y="0"/>
                </a:moveTo>
                <a:lnTo>
                  <a:pt x="0" y="0"/>
                </a:lnTo>
                <a:lnTo>
                  <a:pt x="0" y="743000"/>
                </a:lnTo>
                <a:lnTo>
                  <a:pt x="799999" y="743000"/>
                </a:lnTo>
                <a:lnTo>
                  <a:pt x="7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92327" y="-333400"/>
            <a:ext cx="1421027" cy="1319779"/>
          </a:xfrm>
          <a:custGeom>
            <a:avLst/>
            <a:gdLst/>
            <a:ahLst/>
            <a:cxnLst/>
            <a:rect r="r" b="b" t="t" l="l"/>
            <a:pathLst>
              <a:path h="1319779" w="1421027">
                <a:moveTo>
                  <a:pt x="0" y="0"/>
                </a:moveTo>
                <a:lnTo>
                  <a:pt x="1421027" y="0"/>
                </a:lnTo>
                <a:lnTo>
                  <a:pt x="1421027" y="1319779"/>
                </a:lnTo>
                <a:lnTo>
                  <a:pt x="0" y="1319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392327" y="5212826"/>
            <a:ext cx="1199999" cy="1114499"/>
          </a:xfrm>
          <a:custGeom>
            <a:avLst/>
            <a:gdLst/>
            <a:ahLst/>
            <a:cxnLst/>
            <a:rect r="r" b="b" t="t" l="l"/>
            <a:pathLst>
              <a:path h="1114499" w="1199999">
                <a:moveTo>
                  <a:pt x="1199999" y="0"/>
                </a:moveTo>
                <a:lnTo>
                  <a:pt x="0" y="0"/>
                </a:lnTo>
                <a:lnTo>
                  <a:pt x="0" y="1114500"/>
                </a:lnTo>
                <a:lnTo>
                  <a:pt x="1199999" y="1114500"/>
                </a:lnTo>
                <a:lnTo>
                  <a:pt x="11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277611" y="4153046"/>
            <a:ext cx="10596251" cy="2104953"/>
            <a:chOff x="0" y="0"/>
            <a:chExt cx="2790782" cy="5543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90782" cy="554391"/>
            </a:xfrm>
            <a:custGeom>
              <a:avLst/>
              <a:gdLst/>
              <a:ahLst/>
              <a:cxnLst/>
              <a:rect r="r" b="b" t="t" l="l"/>
              <a:pathLst>
                <a:path h="554391" w="2790782">
                  <a:moveTo>
                    <a:pt x="37262" y="0"/>
                  </a:moveTo>
                  <a:lnTo>
                    <a:pt x="2753520" y="0"/>
                  </a:lnTo>
                  <a:cubicBezTo>
                    <a:pt x="2774099" y="0"/>
                    <a:pt x="2790782" y="16683"/>
                    <a:pt x="2790782" y="37262"/>
                  </a:cubicBezTo>
                  <a:lnTo>
                    <a:pt x="2790782" y="517129"/>
                  </a:lnTo>
                  <a:cubicBezTo>
                    <a:pt x="2790782" y="537708"/>
                    <a:pt x="2774099" y="554391"/>
                    <a:pt x="2753520" y="554391"/>
                  </a:cubicBezTo>
                  <a:lnTo>
                    <a:pt x="37262" y="554391"/>
                  </a:lnTo>
                  <a:cubicBezTo>
                    <a:pt x="16683" y="554391"/>
                    <a:pt x="0" y="537708"/>
                    <a:pt x="0" y="517129"/>
                  </a:cubicBezTo>
                  <a:lnTo>
                    <a:pt x="0" y="37262"/>
                  </a:lnTo>
                  <a:cubicBezTo>
                    <a:pt x="0" y="16683"/>
                    <a:pt x="16683" y="0"/>
                    <a:pt x="372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90782" cy="602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9805364">
            <a:off x="4958320" y="3989367"/>
            <a:ext cx="842102" cy="805355"/>
          </a:xfrm>
          <a:custGeom>
            <a:avLst/>
            <a:gdLst/>
            <a:ahLst/>
            <a:cxnLst/>
            <a:rect r="r" b="b" t="t" l="l"/>
            <a:pathLst>
              <a:path h="805355" w="842102">
                <a:moveTo>
                  <a:pt x="0" y="0"/>
                </a:moveTo>
                <a:lnTo>
                  <a:pt x="842102" y="0"/>
                </a:lnTo>
                <a:lnTo>
                  <a:pt x="842102" y="805355"/>
                </a:lnTo>
                <a:lnTo>
                  <a:pt x="0" y="8053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76480" y="4506345"/>
            <a:ext cx="8860993" cy="152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b="true" sz="10788">
                <a:solidFill>
                  <a:srgbClr val="D21818"/>
                </a:solidFill>
                <a:latin typeface="Signika Bold"/>
                <a:ea typeface="Signika Bold"/>
                <a:cs typeface="Signika Bold"/>
                <a:sym typeface="Signika Bold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642781">
            <a:off x="14267545" y="5679495"/>
            <a:ext cx="906982" cy="786601"/>
          </a:xfrm>
          <a:custGeom>
            <a:avLst/>
            <a:gdLst/>
            <a:ahLst/>
            <a:cxnLst/>
            <a:rect r="r" b="b" t="t" l="l"/>
            <a:pathLst>
              <a:path h="786601" w="906982">
                <a:moveTo>
                  <a:pt x="0" y="0"/>
                </a:moveTo>
                <a:lnTo>
                  <a:pt x="906982" y="0"/>
                </a:lnTo>
                <a:lnTo>
                  <a:pt x="906982" y="786601"/>
                </a:lnTo>
                <a:lnTo>
                  <a:pt x="0" y="7866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628700" y="2728103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3000"/>
                </a:lnTo>
                <a:lnTo>
                  <a:pt x="800000" y="743000"/>
                </a:lnTo>
                <a:lnTo>
                  <a:pt x="800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-333400"/>
            <a:ext cx="1599999" cy="1485999"/>
          </a:xfrm>
          <a:custGeom>
            <a:avLst/>
            <a:gdLst/>
            <a:ahLst/>
            <a:cxnLst/>
            <a:rect r="r" b="b" t="t" l="l"/>
            <a:pathLst>
              <a:path h="1485999" w="1599999">
                <a:moveTo>
                  <a:pt x="1599999" y="0"/>
                </a:moveTo>
                <a:lnTo>
                  <a:pt x="0" y="0"/>
                </a:lnTo>
                <a:lnTo>
                  <a:pt x="0" y="1485999"/>
                </a:lnTo>
                <a:lnTo>
                  <a:pt x="1599999" y="1485999"/>
                </a:lnTo>
                <a:lnTo>
                  <a:pt x="159999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7054661" y="2935801"/>
            <a:ext cx="800000" cy="743000"/>
          </a:xfrm>
          <a:custGeom>
            <a:avLst/>
            <a:gdLst/>
            <a:ahLst/>
            <a:cxnLst/>
            <a:rect r="r" b="b" t="t" l="l"/>
            <a:pathLst>
              <a:path h="743000" w="800000">
                <a:moveTo>
                  <a:pt x="800000" y="0"/>
                </a:moveTo>
                <a:lnTo>
                  <a:pt x="0" y="0"/>
                </a:lnTo>
                <a:lnTo>
                  <a:pt x="0" y="742999"/>
                </a:lnTo>
                <a:lnTo>
                  <a:pt x="800000" y="742999"/>
                </a:lnTo>
                <a:lnTo>
                  <a:pt x="800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27805" y="8886800"/>
            <a:ext cx="3126980" cy="2196194"/>
          </a:xfrm>
          <a:custGeom>
            <a:avLst/>
            <a:gdLst/>
            <a:ahLst/>
            <a:cxnLst/>
            <a:rect r="r" b="b" t="t" l="l"/>
            <a:pathLst>
              <a:path h="2196194" w="3126980">
                <a:moveTo>
                  <a:pt x="0" y="0"/>
                </a:moveTo>
                <a:lnTo>
                  <a:pt x="3126980" y="0"/>
                </a:lnTo>
                <a:lnTo>
                  <a:pt x="3126980" y="2196194"/>
                </a:lnTo>
                <a:lnTo>
                  <a:pt x="0" y="2196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754785" y="8886800"/>
            <a:ext cx="3126980" cy="2196194"/>
          </a:xfrm>
          <a:custGeom>
            <a:avLst/>
            <a:gdLst/>
            <a:ahLst/>
            <a:cxnLst/>
            <a:rect r="r" b="b" t="t" l="l"/>
            <a:pathLst>
              <a:path h="2196194" w="3126980">
                <a:moveTo>
                  <a:pt x="0" y="0"/>
                </a:moveTo>
                <a:lnTo>
                  <a:pt x="3126980" y="0"/>
                </a:lnTo>
                <a:lnTo>
                  <a:pt x="3126980" y="2196194"/>
                </a:lnTo>
                <a:lnTo>
                  <a:pt x="0" y="2196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881765" y="8886800"/>
            <a:ext cx="3126980" cy="2196194"/>
          </a:xfrm>
          <a:custGeom>
            <a:avLst/>
            <a:gdLst/>
            <a:ahLst/>
            <a:cxnLst/>
            <a:rect r="r" b="b" t="t" l="l"/>
            <a:pathLst>
              <a:path h="2196194" w="3126980">
                <a:moveTo>
                  <a:pt x="0" y="0"/>
                </a:moveTo>
                <a:lnTo>
                  <a:pt x="3126980" y="0"/>
                </a:lnTo>
                <a:lnTo>
                  <a:pt x="3126980" y="2196194"/>
                </a:lnTo>
                <a:lnTo>
                  <a:pt x="0" y="2196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627805" y="-688497"/>
            <a:ext cx="3126980" cy="2196194"/>
          </a:xfrm>
          <a:custGeom>
            <a:avLst/>
            <a:gdLst/>
            <a:ahLst/>
            <a:cxnLst/>
            <a:rect r="r" b="b" t="t" l="l"/>
            <a:pathLst>
              <a:path h="2196194" w="3126980">
                <a:moveTo>
                  <a:pt x="0" y="0"/>
                </a:moveTo>
                <a:lnTo>
                  <a:pt x="3126980" y="0"/>
                </a:lnTo>
                <a:lnTo>
                  <a:pt x="3126980" y="2196194"/>
                </a:lnTo>
                <a:lnTo>
                  <a:pt x="0" y="2196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754785" y="-688497"/>
            <a:ext cx="3126980" cy="2196194"/>
          </a:xfrm>
          <a:custGeom>
            <a:avLst/>
            <a:gdLst/>
            <a:ahLst/>
            <a:cxnLst/>
            <a:rect r="r" b="b" t="t" l="l"/>
            <a:pathLst>
              <a:path h="2196194" w="3126980">
                <a:moveTo>
                  <a:pt x="0" y="0"/>
                </a:moveTo>
                <a:lnTo>
                  <a:pt x="3126980" y="0"/>
                </a:lnTo>
                <a:lnTo>
                  <a:pt x="3126980" y="2196194"/>
                </a:lnTo>
                <a:lnTo>
                  <a:pt x="0" y="2196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881765" y="-688497"/>
            <a:ext cx="3126980" cy="2196194"/>
          </a:xfrm>
          <a:custGeom>
            <a:avLst/>
            <a:gdLst/>
            <a:ahLst/>
            <a:cxnLst/>
            <a:rect r="r" b="b" t="t" l="l"/>
            <a:pathLst>
              <a:path h="2196194" w="3126980">
                <a:moveTo>
                  <a:pt x="0" y="0"/>
                </a:moveTo>
                <a:lnTo>
                  <a:pt x="3126980" y="0"/>
                </a:lnTo>
                <a:lnTo>
                  <a:pt x="3126980" y="2196194"/>
                </a:lnTo>
                <a:lnTo>
                  <a:pt x="0" y="2196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DAGeXTt5xk0</dc:identifier>
  <dcterms:modified xsi:type="dcterms:W3CDTF">2011-08-01T06:04:30Z</dcterms:modified>
  <cp:revision>1</cp:revision>
  <dc:title>Tomato clock</dc:title>
</cp:coreProperties>
</file>