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44040"/>
          </a:xfrm>
          <a:prstGeom prst="rect"/>
          <a:noFill/>
        </p:spPr>
        <p:txBody>
          <a:bodyPr rtlCol="0" wrap="square">
            <a:spAutoFit/>
          </a:bodyPr>
          <a:p>
            <a:r>
              <a:rPr dirty="0" sz="2400" lang="en-US"/>
              <a:t>STUDENT NAME: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J</a:t>
            </a:r>
            <a:r>
              <a:rPr dirty="0" sz="2400" lang="en-US"/>
              <a:t>A</a:t>
            </a:r>
            <a:r>
              <a:rPr dirty="0" sz="2400" lang="en-US"/>
              <a:t>V</a:t>
            </a:r>
            <a:r>
              <a:rPr dirty="0" sz="2400" lang="en-US"/>
              <a:t>I</a:t>
            </a:r>
            <a:r>
              <a:rPr dirty="0" sz="2400" lang="en-US"/>
              <a:t>D</a:t>
            </a:r>
            <a:r>
              <a:rPr dirty="0" sz="2400" lang="en-US"/>
              <a:t>H</a:t>
            </a:r>
            <a:r>
              <a:rPr dirty="0" sz="2400" lang="en-US"/>
              <a:t>.</a:t>
            </a:r>
            <a:r>
              <a:rPr dirty="0" sz="2400" lang="en-US"/>
              <a:t> </a:t>
            </a:r>
            <a:r>
              <a:rPr dirty="0" sz="2400" lang="en-US"/>
              <a:t>A</a:t>
            </a:r>
            <a:endParaRPr altLang="en-US" lang="zh-CN"/>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312</a:t>
            </a:r>
            <a:r>
              <a:rPr dirty="0" sz="2400" lang="en-US"/>
              <a:t>2</a:t>
            </a:r>
            <a:r>
              <a:rPr dirty="0" sz="2400" lang="en-US"/>
              <a:t>0</a:t>
            </a:r>
            <a:r>
              <a:rPr dirty="0" sz="2400" lang="en-US"/>
              <a:t>6</a:t>
            </a:r>
            <a:r>
              <a:rPr dirty="0" sz="2400" lang="en-US"/>
              <a:t>6</a:t>
            </a:r>
            <a:r>
              <a:rPr dirty="0" sz="2400" lang="en-US"/>
              <a:t>5</a:t>
            </a:r>
            <a:r>
              <a:rPr dirty="0" sz="2400" lang="en-US"/>
              <a:t>1</a:t>
            </a:r>
            <a:endParaRPr altLang="en-US" lang="zh-CN"/>
          </a:p>
          <a:p>
            <a:r>
              <a:rPr dirty="0" sz="2400" lang="en-US"/>
              <a:t>NAN MUDHALVAN ID:</a:t>
            </a:r>
            <a:r>
              <a:rPr dirty="0" sz="2400" lang="en-US"/>
              <a:t> </a:t>
            </a:r>
            <a:r>
              <a:rPr dirty="0" sz="2400" lang="en-US"/>
              <a:t> </a:t>
            </a:r>
            <a:r>
              <a:rPr dirty="0" sz="2400" lang="en-US"/>
              <a:t>A03425FF5B9378EA2754A5B2D0342E15</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B. COM (A/F)</a:t>
            </a:r>
            <a:endParaRPr altLang="en-US" lang="zh-CN"/>
          </a:p>
          <a:p>
            <a:r>
              <a:rPr dirty="0" sz="2400" lang="en-US"/>
              <a:t>COLLEGE: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AGURCHAND MANMULL JAIN COLLEGE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35864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625340"/>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83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29870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22631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21488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869440"/>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02640"/>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2024-03-27T19:07:22Z</dcterms:created>
  <dcterms:modified xsi:type="dcterms:W3CDTF">2024-09-06T03:44:44Z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990f3b73dc754bc29636619227b578f9</vt:lpwstr>
  </property>
</Properties>
</file>