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8300"/>
    <a:srgbClr val="CD8335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CC9AF-9555-4C55-A89B-E18C72BEE7A5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01B2C-BCED-4C17-BB7F-7A90A71405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707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F9AF-8188-4DE2-8115-D98F36D34CF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5071-8128-4A2E-942B-6E0A27E4B2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19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F9AF-8188-4DE2-8115-D98F36D34CF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5071-8128-4A2E-942B-6E0A27E4B2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105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F9AF-8188-4DE2-8115-D98F36D34CF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5071-8128-4A2E-942B-6E0A27E4B2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0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F9AF-8188-4DE2-8115-D98F36D34CF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5071-8128-4A2E-942B-6E0A27E4B2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24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F9AF-8188-4DE2-8115-D98F36D34CF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5071-8128-4A2E-942B-6E0A27E4B2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79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F9AF-8188-4DE2-8115-D98F36D34CF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5071-8128-4A2E-942B-6E0A27E4B2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9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F9AF-8188-4DE2-8115-D98F36D34CF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5071-8128-4A2E-942B-6E0A27E4B2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33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F9AF-8188-4DE2-8115-D98F36D34CF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5071-8128-4A2E-942B-6E0A27E4B2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81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F9AF-8188-4DE2-8115-D98F36D34CF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5071-8128-4A2E-942B-6E0A27E4B2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3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F9AF-8188-4DE2-8115-D98F36D34CF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5071-8128-4A2E-942B-6E0A27E4B2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20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F9AF-8188-4DE2-8115-D98F36D34CF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5071-8128-4A2E-942B-6E0A27E4B2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44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EF9AF-8188-4DE2-8115-D98F36D34CF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D5071-8128-4A2E-942B-6E0A27E4B2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46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91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1600" dirty="0" smtClean="0"/>
          </a:p>
          <a:p>
            <a:pPr lvl="1"/>
            <a:r>
              <a:rPr lang="ru-RU" sz="1600" dirty="0" smtClean="0"/>
              <a:t> </a:t>
            </a:r>
            <a:endParaRPr lang="ru-RU" sz="1600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883546" y="4034446"/>
            <a:ext cx="8424909" cy="995254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SzPct val="120000"/>
              <a:buFont typeface="Courier New" panose="02070309020205020404" pitchFamily="49" charset="0"/>
              <a:buChar char="o"/>
            </a:pP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Реализация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cheat creator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котором будет возможно создать собственный чит </a:t>
            </a:r>
            <a:r>
              <a:rPr lang="ru-RU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даже человеку без знания языков программирования для </a:t>
            </a: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GTA</a:t>
            </a:r>
            <a:r>
              <a:rPr lang="ru-RU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lua </a:t>
            </a:r>
            <a:r>
              <a:rPr lang="ru-RU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cleo</a:t>
            </a:r>
            <a:r>
              <a:rPr lang="ru-RU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Автоматизированная компиляция </a:t>
            </a: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cleo, lua </a:t>
            </a:r>
            <a:r>
              <a:rPr lang="ru-RU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скриптов для игры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81375" y="-369887"/>
            <a:ext cx="5429250" cy="2076449"/>
          </a:xfrm>
        </p:spPr>
        <p:txBody>
          <a:bodyPr>
            <a:noAutofit/>
          </a:bodyPr>
          <a:lstStyle/>
          <a:p>
            <a:pPr algn="dist">
              <a:lnSpc>
                <a:spcPct val="50000"/>
              </a:lnSpc>
            </a:pPr>
            <a:r>
              <a:rPr lang="en-US" sz="9600" dirty="0" smtClean="0">
                <a:solidFill>
                  <a:srgbClr val="CD83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cedown Rus" panose="02000400000000000000" pitchFamily="2" charset="-52"/>
              </a:rPr>
              <a:t>San andreas</a:t>
            </a:r>
            <a:r>
              <a:rPr lang="ru-RU" sz="8800" dirty="0" smtClean="0">
                <a:solidFill>
                  <a:srgbClr val="CD83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cedown Rus" panose="02000400000000000000" pitchFamily="2" charset="-52"/>
              </a:rPr>
              <a:t/>
            </a:r>
            <a:br>
              <a:rPr lang="ru-RU" sz="8800" dirty="0" smtClean="0">
                <a:solidFill>
                  <a:srgbClr val="CD83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cedown Rus" panose="02000400000000000000" pitchFamily="2" charset="-52"/>
              </a:rPr>
            </a:br>
            <a:r>
              <a:rPr lang="en-US" sz="8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cedown Rus" panose="02000400000000000000" pitchFamily="2" charset="-52"/>
              </a:rPr>
              <a:t>Cheat library</a:t>
            </a:r>
            <a:endParaRPr lang="ru-RU" sz="8400" dirty="0">
              <a:solidFill>
                <a:srgbClr val="CD833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icedown Rus" panose="02000400000000000000" pitchFamily="2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48425" y="6350278"/>
            <a:ext cx="5674218" cy="45799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Old English Text MT" panose="03040902040508030806" pitchFamily="66" charset="0"/>
              </a:rPr>
              <a:t>Created by:Mavlaev Dzhabrail Akhmetowich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883547" y="5156393"/>
            <a:ext cx="8424909" cy="771260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FFC000"/>
              </a:buClr>
              <a:buSzPct val="120000"/>
              <a:buFont typeface="Courier New" panose="02070309020205020404" pitchFamily="49" charset="0"/>
              <a:buChar char="o"/>
            </a:pP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Возможность добавить выбранное изображение в игру </a:t>
            </a:r>
          </a:p>
          <a:p>
            <a:r>
              <a:rPr lang="ru-RU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как для раскраски автомобиля или просто граффити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883545" y="3220681"/>
            <a:ext cx="8424909" cy="651395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accent6"/>
              </a:buClr>
              <a:buSzPct val="200000"/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Создание поисковой системы </a:t>
            </a:r>
          </a:p>
          <a:p>
            <a:r>
              <a:rPr lang="ru-RU" sz="1600" dirty="0" smtClean="0">
                <a:solidFill>
                  <a:schemeClr val="bg1"/>
                </a:solidFill>
              </a:rPr>
              <a:t>      которая найдет нужный чит по его названию или описанию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883545" y="2584643"/>
            <a:ext cx="8424909" cy="473669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>
              <a:buClr>
                <a:schemeClr val="accent6"/>
              </a:buClr>
              <a:buSzPct val="200000"/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Создание библиотеки всех чит-кодов из игры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9181707" y="446724"/>
            <a:ext cx="2639211" cy="473669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>
              <a:buClr>
                <a:schemeClr val="accent6"/>
              </a:buClr>
              <a:buSzPct val="200000"/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Уже реализовано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9181707" y="1012854"/>
            <a:ext cx="2639211" cy="473669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4">
                  <a:lumMod val="60000"/>
                  <a:lumOff val="40000"/>
                </a:schemeClr>
              </a:buClr>
              <a:buSzPct val="120000"/>
              <a:buFont typeface="Courier New" panose="02070309020205020404" pitchFamily="49" charset="0"/>
              <a:buChar char="o"/>
            </a:pPr>
            <a:r>
              <a:rPr lang="ru-RU" dirty="0" smtClean="0">
                <a:solidFill>
                  <a:schemeClr val="bg1"/>
                </a:solidFill>
              </a:rPr>
              <a:t>Перспективы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883545" y="2007336"/>
            <a:ext cx="1621655" cy="409575"/>
          </a:xfrm>
          <a:prstGeom prst="round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u="sng" dirty="0" smtClean="0"/>
              <a:t>Цели проекта: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40559507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49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lvl="1"/>
            <a:r>
              <a:rPr lang="ru-RU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8000" y="226173"/>
            <a:ext cx="407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Структура проекта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  <a:r>
              <a:rPr lang="ru-RU" sz="2400" dirty="0" smtClean="0">
                <a:solidFill>
                  <a:schemeClr val="bg1"/>
                </a:solidFill>
              </a:rPr>
              <a:t> Классы.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687838"/>
            <a:ext cx="843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 класса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ru-RU" dirty="0" smtClean="0">
                <a:solidFill>
                  <a:schemeClr val="bg1"/>
                </a:solidFill>
              </a:rPr>
              <a:t> Основная программа и окно загрузки также 2 класса </a:t>
            </a:r>
            <a:r>
              <a:rPr lang="en-US" dirty="0" smtClean="0">
                <a:solidFill>
                  <a:schemeClr val="bg1"/>
                </a:solidFill>
              </a:rPr>
              <a:t>QtDesigner’a: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Foundation, SplashWindow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321425" y="1422974"/>
            <a:ext cx="2006600" cy="400110"/>
          </a:xfrm>
          <a:prstGeom prst="rect">
            <a:avLst/>
          </a:prstGeom>
          <a:solidFill>
            <a:srgbClr val="2B2B2B">
              <a:alpha val="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LoadingScreen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958977" y="1422974"/>
            <a:ext cx="1701800" cy="400110"/>
          </a:xfrm>
          <a:prstGeom prst="rect">
            <a:avLst/>
          </a:prstGeom>
          <a:solidFill>
            <a:srgbClr val="2B2B2B">
              <a:alpha val="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CheatLibrary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689597" y="1361970"/>
            <a:ext cx="3136901" cy="3584015"/>
          </a:xfrm>
          <a:prstGeom prst="roundRect">
            <a:avLst>
              <a:gd name="adj" fmla="val 4367"/>
            </a:avLst>
          </a:prstGeom>
          <a:solidFill>
            <a:schemeClr val="accent2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39702" y="1334169"/>
            <a:ext cx="5340349" cy="3584014"/>
          </a:xfrm>
          <a:prstGeom prst="roundRect">
            <a:avLst>
              <a:gd name="adj" fmla="val 4367"/>
            </a:avLst>
          </a:prstGeom>
          <a:solidFill>
            <a:schemeClr val="accent2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92" y="1945163"/>
            <a:ext cx="5054261" cy="286772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143" y="2574133"/>
            <a:ext cx="2831811" cy="170684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50992" y="5118100"/>
            <a:ext cx="7635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Использованные технологии: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Pillow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Sqlite3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PyQt5 , QtMultimedia, QGraphicsDropShadowEffect, QMediaContent, QMovie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3029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" y="0"/>
            <a:ext cx="12190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55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" y="0"/>
            <a:ext cx="12190588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lvl="1"/>
            <a:r>
              <a:rPr lang="ru-RU" dirty="0"/>
              <a:t> 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61950" y="3009900"/>
            <a:ext cx="5629275" cy="2514600"/>
          </a:xfrm>
          <a:prstGeom prst="roundRect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Недостатки:</a:t>
            </a:r>
          </a:p>
          <a:p>
            <a:pPr algn="ctr"/>
            <a:r>
              <a:rPr lang="ru-RU" dirty="0" smtClean="0"/>
              <a:t>Дизайн Оптимизация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61949" y="419100"/>
            <a:ext cx="5629275" cy="2514600"/>
          </a:xfrm>
          <a:prstGeom prst="roundRect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Основная цель проекта выполнена</a:t>
            </a:r>
          </a:p>
          <a:p>
            <a:pPr algn="ctr"/>
            <a:r>
              <a:rPr lang="ru-RU" dirty="0" smtClean="0"/>
              <a:t>Функционал можно сильно расширить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Реализация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cheat creator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05904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132</Words>
  <Application>Microsoft Office PowerPoint</Application>
  <PresentationFormat>Широкоэкранный</PresentationFormat>
  <Paragraphs>31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JetBrains Mono</vt:lpstr>
      <vt:lpstr>Old English Text MT</vt:lpstr>
      <vt:lpstr>Pricedown Rus</vt:lpstr>
      <vt:lpstr>Тема Office</vt:lpstr>
      <vt:lpstr>Презентация PowerPoint</vt:lpstr>
      <vt:lpstr>San andreas Cheat library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 andreas</dc:title>
  <dc:creator>Джабраил Мавлаев</dc:creator>
  <cp:lastModifiedBy>Джабраил Мавлаев</cp:lastModifiedBy>
  <cp:revision>13</cp:revision>
  <dcterms:created xsi:type="dcterms:W3CDTF">2021-11-18T07:30:17Z</dcterms:created>
  <dcterms:modified xsi:type="dcterms:W3CDTF">2021-11-18T10:36:11Z</dcterms:modified>
</cp:coreProperties>
</file>