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864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1" r:id="rId14"/>
    <p:sldId id="272" r:id="rId15"/>
    <p:sldId id="276" r:id="rId16"/>
    <p:sldId id="274" r:id="rId17"/>
    <p:sldId id="275" r:id="rId18"/>
    <p:sldId id="277" r:id="rId19"/>
    <p:sldId id="279" r:id="rId20"/>
    <p:sldId id="282" r:id="rId21"/>
    <p:sldId id="281" r:id="rId22"/>
    <p:sldId id="283" r:id="rId23"/>
    <p:sldId id="285" r:id="rId24"/>
    <p:sldId id="287" r:id="rId25"/>
    <p:sldId id="288" r:id="rId26"/>
    <p:sldId id="290" r:id="rId27"/>
    <p:sldId id="297" r:id="rId28"/>
    <p:sldId id="291" r:id="rId29"/>
    <p:sldId id="293" r:id="rId30"/>
    <p:sldId id="294" r:id="rId31"/>
    <p:sldId id="295" r:id="rId32"/>
    <p:sldId id="298" r:id="rId33"/>
    <p:sldId id="299" r:id="rId34"/>
    <p:sldId id="300" r:id="rId35"/>
    <p:sldId id="301" r:id="rId36"/>
    <p:sldId id="302" r:id="rId37"/>
    <p:sldId id="304" r:id="rId38"/>
    <p:sldId id="303" r:id="rId39"/>
    <p:sldId id="305" r:id="rId40"/>
    <p:sldId id="309" r:id="rId41"/>
    <p:sldId id="307" r:id="rId42"/>
    <p:sldId id="30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99570E9-9408-4CDB-AC65-031C66A1CF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9"/>
            <p14:sldId id="271"/>
            <p14:sldId id="272"/>
            <p14:sldId id="276"/>
            <p14:sldId id="274"/>
            <p14:sldId id="275"/>
            <p14:sldId id="277"/>
            <p14:sldId id="279"/>
            <p14:sldId id="282"/>
            <p14:sldId id="281"/>
            <p14:sldId id="283"/>
            <p14:sldId id="285"/>
            <p14:sldId id="287"/>
            <p14:sldId id="288"/>
            <p14:sldId id="290"/>
            <p14:sldId id="297"/>
            <p14:sldId id="291"/>
            <p14:sldId id="293"/>
            <p14:sldId id="294"/>
            <p14:sldId id="295"/>
            <p14:sldId id="298"/>
            <p14:sldId id="299"/>
            <p14:sldId id="300"/>
            <p14:sldId id="301"/>
            <p14:sldId id="302"/>
            <p14:sldId id="304"/>
            <p14:sldId id="303"/>
            <p14:sldId id="305"/>
            <p14:sldId id="309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68BBC-3B0A-4EFE-AEFB-2D825C2A2451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D6C83-0C41-4FD9-A2B0-C11CECAFC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0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D6C83-0C41-4FD9-A2B0-C11CECAFC9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9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6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1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1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3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6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1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80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94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21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8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58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266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1266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2972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516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37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16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5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4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3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5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039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8CE3-2565-4E9F-97C4-D41771CD7100}" type="datetimeFigureOut">
              <a:rPr lang="zh-CN" altLang="en-US" smtClean="0"/>
              <a:t>2021/8/29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591B61-A58A-4323-A999-60CEBC0CF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03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10.PNG"/><Relationship Id="rId10" Type="http://schemas.openxmlformats.org/officeDocument/2006/relationships/image" Target="../media/image116.png"/><Relationship Id="rId4" Type="http://schemas.openxmlformats.org/officeDocument/2006/relationships/image" Target="../media/image700.PNG"/><Relationship Id="rId9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75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75.png"/><Relationship Id="rId7" Type="http://schemas.openxmlformats.org/officeDocument/2006/relationships/image" Target="../media/image1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75.png"/><Relationship Id="rId7" Type="http://schemas.openxmlformats.org/officeDocument/2006/relationships/image" Target="../media/image13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75.png"/><Relationship Id="rId7" Type="http://schemas.openxmlformats.org/officeDocument/2006/relationships/image" Target="../media/image13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75.png"/><Relationship Id="rId7" Type="http://schemas.openxmlformats.org/officeDocument/2006/relationships/image" Target="../media/image13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7.png"/><Relationship Id="rId11" Type="http://schemas.openxmlformats.org/officeDocument/2006/relationships/image" Target="../media/image143.png"/><Relationship Id="rId5" Type="http://schemas.openxmlformats.org/officeDocument/2006/relationships/image" Target="../media/image136.png"/><Relationship Id="rId10" Type="http://schemas.openxmlformats.org/officeDocument/2006/relationships/image" Target="../media/image142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75.png"/><Relationship Id="rId7" Type="http://schemas.openxmlformats.org/officeDocument/2006/relationships/image" Target="../media/image14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75.png"/><Relationship Id="rId7" Type="http://schemas.openxmlformats.org/officeDocument/2006/relationships/image" Target="../media/image14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3.png"/><Relationship Id="rId4" Type="http://schemas.openxmlformats.org/officeDocument/2006/relationships/image" Target="../media/image144.png"/><Relationship Id="rId9" Type="http://schemas.openxmlformats.org/officeDocument/2006/relationships/image" Target="../media/image15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1275-96D0-4078-A46D-87DC6B36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460" y="503301"/>
            <a:ext cx="8521831" cy="3117915"/>
          </a:xfrm>
        </p:spPr>
        <p:txBody>
          <a:bodyPr/>
          <a:lstStyle/>
          <a:p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Euclid to Hilbert,</a:t>
            </a:r>
            <a:b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to Lean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731211-CD74-468C-A174-824EB658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55" y="3621216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Tianchen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Zhao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546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3BF5-3226-44EA-B60B-E83989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 and sidedness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8189"/>
                <a:ext cx="8862592" cy="170773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different/same side to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intersects/doesn’t intersect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8189"/>
                <a:ext cx="8862592" cy="1707736"/>
              </a:xfrm>
              <a:blipFill>
                <a:blip r:embed="rId2"/>
                <a:stretch>
                  <a:fillRect l="-825" t="-3929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B243E415-3E27-4F59-B03B-CC7833DAE7ED}"/>
              </a:ext>
            </a:extLst>
          </p:cNvPr>
          <p:cNvGrpSpPr/>
          <p:nvPr/>
        </p:nvGrpSpPr>
        <p:grpSpPr>
          <a:xfrm>
            <a:off x="5862966" y="3715174"/>
            <a:ext cx="1867013" cy="2653421"/>
            <a:chOff x="5862966" y="3715174"/>
            <a:chExt cx="1867013" cy="265342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06647E3-EDAE-4ADE-B287-DF936DA7AC57}"/>
                </a:ext>
              </a:extLst>
            </p:cNvPr>
            <p:cNvCxnSpPr>
              <a:cxnSpLocks/>
            </p:cNvCxnSpPr>
            <p:nvPr/>
          </p:nvCxnSpPr>
          <p:spPr>
            <a:xfrm>
              <a:off x="5862966" y="4713402"/>
              <a:ext cx="1867013" cy="696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C5CC44C-606B-4B5F-8978-F50B88D21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755" y="4184326"/>
              <a:ext cx="799372" cy="1831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6AC354C-768D-4020-A43A-94B6B0361472}"/>
                </a:ext>
              </a:extLst>
            </p:cNvPr>
            <p:cNvGrpSpPr/>
            <p:nvPr/>
          </p:nvGrpSpPr>
          <p:grpSpPr>
            <a:xfrm>
              <a:off x="6893325" y="3715174"/>
              <a:ext cx="335603" cy="546027"/>
              <a:chOff x="5981616" y="424934"/>
              <a:chExt cx="335603" cy="546027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7B87A112-F2A7-4811-BDFF-4ED5EBFCEB10}"/>
                  </a:ext>
                </a:extLst>
              </p:cNvPr>
              <p:cNvSpPr/>
              <p:nvPr/>
            </p:nvSpPr>
            <p:spPr>
              <a:xfrm>
                <a:off x="6096000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B64AD5A-BFD6-4954-80CC-EBFC93E6B20F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B64AD5A-BFD6-4954-80CC-EBFC93E6B2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E0C5471-0F90-4084-AB63-DB389F78A7FE}"/>
                </a:ext>
              </a:extLst>
            </p:cNvPr>
            <p:cNvGrpSpPr/>
            <p:nvPr/>
          </p:nvGrpSpPr>
          <p:grpSpPr>
            <a:xfrm>
              <a:off x="5862966" y="5999263"/>
              <a:ext cx="475192" cy="369332"/>
              <a:chOff x="6352956" y="847841"/>
              <a:chExt cx="475192" cy="369332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C08A8720-7D44-4C61-BB2A-DB08374F7959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912AF83F-1007-4E47-9178-2F013F76F035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56" y="847841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912AF83F-1007-4E47-9178-2F013F76F0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56" y="847841"/>
                    <a:ext cx="2480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E48FCCD-9CAA-489B-AC7F-A091D22F37A8}"/>
              </a:ext>
            </a:extLst>
          </p:cNvPr>
          <p:cNvCxnSpPr>
            <a:cxnSpLocks/>
          </p:cNvCxnSpPr>
          <p:nvPr/>
        </p:nvCxnSpPr>
        <p:spPr>
          <a:xfrm>
            <a:off x="1851384" y="5290824"/>
            <a:ext cx="1867013" cy="696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E89FC3C-D42D-494B-95AA-44603585235F}"/>
              </a:ext>
            </a:extLst>
          </p:cNvPr>
          <p:cNvCxnSpPr>
            <a:cxnSpLocks/>
            <a:endCxn id="62" idx="6"/>
          </p:cNvCxnSpPr>
          <p:nvPr/>
        </p:nvCxnSpPr>
        <p:spPr>
          <a:xfrm>
            <a:off x="2583386" y="4651149"/>
            <a:ext cx="860056" cy="600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9FD8E6A-A39B-4C78-A2ED-AA53ECE9A035}"/>
              </a:ext>
            </a:extLst>
          </p:cNvPr>
          <p:cNvGrpSpPr/>
          <p:nvPr/>
        </p:nvGrpSpPr>
        <p:grpSpPr>
          <a:xfrm>
            <a:off x="2415584" y="4181997"/>
            <a:ext cx="335603" cy="546027"/>
            <a:chOff x="5981616" y="424934"/>
            <a:chExt cx="335603" cy="546027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09C8A4F-E17A-4630-817E-F1F7D72611EC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FAC4C9-1974-4302-A73B-8B42EDF7A0AA}"/>
                    </a:ext>
                  </a:extLst>
                </p:cNvPr>
                <p:cNvSpPr txBox="1"/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FAC4C9-1974-4302-A73B-8B42EDF7A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5A54A0B-128A-4008-80C3-C8ABF56FF992}"/>
              </a:ext>
            </a:extLst>
          </p:cNvPr>
          <p:cNvGrpSpPr/>
          <p:nvPr/>
        </p:nvGrpSpPr>
        <p:grpSpPr>
          <a:xfrm>
            <a:off x="3336605" y="4951323"/>
            <a:ext cx="435316" cy="369332"/>
            <a:chOff x="6721311" y="618939"/>
            <a:chExt cx="435316" cy="36933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063887D-1DBB-44A3-8A5A-D8EA6A8A93CD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/>
                <p:nvPr/>
              </p:nvSpPr>
              <p:spPr>
                <a:xfrm>
                  <a:off x="6908573" y="618939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573" y="618939"/>
                  <a:ext cx="24805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8650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3BF5-3226-44EA-B60B-E83989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 and sidedness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6581"/>
                <a:ext cx="9333932" cy="11387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different/same side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intersects/doesn’t intersect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collinear)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6581"/>
                <a:ext cx="9333932" cy="1138715"/>
              </a:xfrm>
              <a:blipFill>
                <a:blip r:embed="rId2"/>
                <a:stretch>
                  <a:fillRect t="-5914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C45A181-9472-4E9A-ADF6-FDBEC0FF83C6}"/>
              </a:ext>
            </a:extLst>
          </p:cNvPr>
          <p:cNvCxnSpPr>
            <a:cxnSpLocks/>
          </p:cNvCxnSpPr>
          <p:nvPr/>
        </p:nvCxnSpPr>
        <p:spPr>
          <a:xfrm flipV="1">
            <a:off x="790591" y="3528144"/>
            <a:ext cx="3602302" cy="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791C23D-17B4-4DC0-856F-49FD31573B9F}"/>
              </a:ext>
            </a:extLst>
          </p:cNvPr>
          <p:cNvGrpSpPr/>
          <p:nvPr/>
        </p:nvGrpSpPr>
        <p:grpSpPr>
          <a:xfrm>
            <a:off x="1406601" y="3151602"/>
            <a:ext cx="370965" cy="461901"/>
            <a:chOff x="5937816" y="577799"/>
            <a:chExt cx="335603" cy="39316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E8B3755-B313-4481-AEC0-F628B8A9FF98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FE5C505-F53F-44F4-9978-B4BE43D0917E}"/>
                    </a:ext>
                  </a:extLst>
                </p:cNvPr>
                <p:cNvSpPr txBox="1"/>
                <p:nvPr/>
              </p:nvSpPr>
              <p:spPr>
                <a:xfrm>
                  <a:off x="5937816" y="577799"/>
                  <a:ext cx="335603" cy="243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7FE5C505-F53F-44F4-9978-B4BE43D09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16" y="577799"/>
                  <a:ext cx="335603" cy="2430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FA8AB9C-A10A-4AA9-B1F1-9E70E15DC167}"/>
              </a:ext>
            </a:extLst>
          </p:cNvPr>
          <p:cNvGrpSpPr/>
          <p:nvPr/>
        </p:nvGrpSpPr>
        <p:grpSpPr>
          <a:xfrm>
            <a:off x="2251773" y="3151602"/>
            <a:ext cx="307607" cy="448393"/>
            <a:chOff x="6585273" y="682429"/>
            <a:chExt cx="219757" cy="27235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05E0BE0-E7F9-4AF2-A365-5195B7274198}"/>
                </a:ext>
              </a:extLst>
            </p:cNvPr>
            <p:cNvSpPr/>
            <p:nvPr/>
          </p:nvSpPr>
          <p:spPr>
            <a:xfrm>
              <a:off x="6720663" y="880789"/>
              <a:ext cx="84367" cy="739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BAC66A6-DFD5-4A0A-9806-4DBCE3719E18}"/>
                    </a:ext>
                  </a:extLst>
                </p:cNvPr>
                <p:cNvSpPr txBox="1"/>
                <p:nvPr/>
              </p:nvSpPr>
              <p:spPr>
                <a:xfrm>
                  <a:off x="6585273" y="682429"/>
                  <a:ext cx="108892" cy="2430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DBAC66A6-DFD5-4A0A-9806-4DBCE3719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273" y="682429"/>
                  <a:ext cx="108892" cy="243031"/>
                </a:xfrm>
                <a:prstGeom prst="rect">
                  <a:avLst/>
                </a:prstGeom>
                <a:blipFill>
                  <a:blip r:embed="rId4"/>
                  <a:stretch>
                    <a:fillRect l="-8000" r="-10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D8158E-31AA-4DCB-9BF6-39C5BABE9DD7}"/>
              </a:ext>
            </a:extLst>
          </p:cNvPr>
          <p:cNvGrpSpPr/>
          <p:nvPr/>
        </p:nvGrpSpPr>
        <p:grpSpPr>
          <a:xfrm>
            <a:off x="2996755" y="3144084"/>
            <a:ext cx="469763" cy="455911"/>
            <a:chOff x="7113865" y="677861"/>
            <a:chExt cx="335603" cy="276924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E617F66-E16B-4A91-8319-EAB1C51F88C9}"/>
                </a:ext>
              </a:extLst>
            </p:cNvPr>
            <p:cNvSpPr/>
            <p:nvPr/>
          </p:nvSpPr>
          <p:spPr>
            <a:xfrm>
              <a:off x="7311800" y="872816"/>
              <a:ext cx="87867" cy="819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9EABCED-8315-4F64-B283-669DCEABFF81}"/>
                    </a:ext>
                  </a:extLst>
                </p:cNvPr>
                <p:cNvSpPr txBox="1"/>
                <p:nvPr/>
              </p:nvSpPr>
              <p:spPr>
                <a:xfrm>
                  <a:off x="7113865" y="677861"/>
                  <a:ext cx="335603" cy="243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9EABCED-8315-4F64-B283-669DCEABF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865" y="677861"/>
                  <a:ext cx="335603" cy="2430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CB22A2D-FDEF-4EF4-8B6F-A4AEBE7D3D78}"/>
              </a:ext>
            </a:extLst>
          </p:cNvPr>
          <p:cNvCxnSpPr>
            <a:cxnSpLocks/>
          </p:cNvCxnSpPr>
          <p:nvPr/>
        </p:nvCxnSpPr>
        <p:spPr>
          <a:xfrm flipV="1">
            <a:off x="5057522" y="3514636"/>
            <a:ext cx="3602302" cy="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28049B5-97C5-4BE8-AB9A-7898F1F0D947}"/>
              </a:ext>
            </a:extLst>
          </p:cNvPr>
          <p:cNvGrpSpPr/>
          <p:nvPr/>
        </p:nvGrpSpPr>
        <p:grpSpPr>
          <a:xfrm>
            <a:off x="5673532" y="3080260"/>
            <a:ext cx="347217" cy="519735"/>
            <a:chOff x="5937816" y="577799"/>
            <a:chExt cx="335603" cy="393162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058A3E8-A3C4-48F2-9F36-F3E3EBB33504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44511DF-237B-473E-ADCF-7390A4548C9D}"/>
                    </a:ext>
                  </a:extLst>
                </p:cNvPr>
                <p:cNvSpPr txBox="1"/>
                <p:nvPr/>
              </p:nvSpPr>
              <p:spPr>
                <a:xfrm>
                  <a:off x="5937816" y="577799"/>
                  <a:ext cx="335603" cy="243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B44511DF-237B-473E-ADCF-7390A4548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7816" y="577799"/>
                  <a:ext cx="335603" cy="2430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FA69F67-0DB1-42A3-8158-2979C2701DE7}"/>
              </a:ext>
            </a:extLst>
          </p:cNvPr>
          <p:cNvGrpSpPr/>
          <p:nvPr/>
        </p:nvGrpSpPr>
        <p:grpSpPr>
          <a:xfrm>
            <a:off x="6551582" y="3077473"/>
            <a:ext cx="307092" cy="508062"/>
            <a:chOff x="6608758" y="645606"/>
            <a:chExt cx="219389" cy="30860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5395EB7-FF37-4E0E-B33F-FDC934C72AC9}"/>
                </a:ext>
              </a:extLst>
            </p:cNvPr>
            <p:cNvSpPr/>
            <p:nvPr/>
          </p:nvSpPr>
          <p:spPr>
            <a:xfrm>
              <a:off x="6726712" y="880209"/>
              <a:ext cx="84367" cy="739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8FAE6DC-8F5A-4EBB-8C33-BF5EACE8A8CD}"/>
                    </a:ext>
                  </a:extLst>
                </p:cNvPr>
                <p:cNvSpPr txBox="1"/>
                <p:nvPr/>
              </p:nvSpPr>
              <p:spPr>
                <a:xfrm>
                  <a:off x="6608758" y="645606"/>
                  <a:ext cx="219389" cy="243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8FAE6DC-8F5A-4EBB-8C33-BF5EACE8A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758" y="645606"/>
                  <a:ext cx="219389" cy="243030"/>
                </a:xfrm>
                <a:prstGeom prst="rect">
                  <a:avLst/>
                </a:prstGeom>
                <a:blipFill>
                  <a:blip r:embed="rId7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47D8837-5EC7-475F-BCAF-A2CB5D25381A}"/>
              </a:ext>
            </a:extLst>
          </p:cNvPr>
          <p:cNvGrpSpPr/>
          <p:nvPr/>
        </p:nvGrpSpPr>
        <p:grpSpPr>
          <a:xfrm>
            <a:off x="7261750" y="3062807"/>
            <a:ext cx="469763" cy="522727"/>
            <a:chOff x="7112482" y="636698"/>
            <a:chExt cx="335603" cy="317509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3E6B60B-AC4E-4F97-9B70-085A86960838}"/>
                </a:ext>
              </a:extLst>
            </p:cNvPr>
            <p:cNvSpPr/>
            <p:nvPr/>
          </p:nvSpPr>
          <p:spPr>
            <a:xfrm>
              <a:off x="7310358" y="879850"/>
              <a:ext cx="84367" cy="743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2F3B146F-A67B-4AAD-8E1E-7856530EA522}"/>
                    </a:ext>
                  </a:extLst>
                </p:cNvPr>
                <p:cNvSpPr txBox="1"/>
                <p:nvPr/>
              </p:nvSpPr>
              <p:spPr>
                <a:xfrm>
                  <a:off x="7112482" y="636698"/>
                  <a:ext cx="335603" cy="2430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2F3B146F-A67B-4AAD-8E1E-7856530E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2482" y="636698"/>
                  <a:ext cx="335603" cy="2430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93323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3BF5-3226-44EA-B60B-E83989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 separation theorem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602" y="1318036"/>
                <a:ext cx="9371338" cy="194030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side, so are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different side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different side.</a:t>
                </a:r>
              </a:p>
              <a:p>
                <a:pPr lvl="2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602" y="1318036"/>
                <a:ext cx="9371338" cy="1940308"/>
              </a:xfrm>
              <a:blipFill>
                <a:blip r:embed="rId2"/>
                <a:stretch>
                  <a:fillRect l="-846" t="-3135" r="-325" b="-7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E48FCCD-9CAA-489B-AC7F-A091D22F37A8}"/>
              </a:ext>
            </a:extLst>
          </p:cNvPr>
          <p:cNvCxnSpPr>
            <a:cxnSpLocks/>
          </p:cNvCxnSpPr>
          <p:nvPr/>
        </p:nvCxnSpPr>
        <p:spPr>
          <a:xfrm>
            <a:off x="1259516" y="5083778"/>
            <a:ext cx="3287949" cy="58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E89FC3C-D42D-494B-95AA-44603585235F}"/>
              </a:ext>
            </a:extLst>
          </p:cNvPr>
          <p:cNvCxnSpPr>
            <a:cxnSpLocks/>
            <a:endCxn id="62" idx="6"/>
          </p:cNvCxnSpPr>
          <p:nvPr/>
        </p:nvCxnSpPr>
        <p:spPr>
          <a:xfrm>
            <a:off x="2648026" y="3778590"/>
            <a:ext cx="1040562" cy="733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909C8A4F-E17A-4630-817E-F1F7D72611EC}"/>
              </a:ext>
            </a:extLst>
          </p:cNvPr>
          <p:cNvSpPr/>
          <p:nvPr/>
        </p:nvSpPr>
        <p:spPr>
          <a:xfrm>
            <a:off x="2604455" y="3793684"/>
            <a:ext cx="111761" cy="815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0FAC4C9-1974-4302-A73B-8B42EDF7A0AA}"/>
                  </a:ext>
                </a:extLst>
              </p:cNvPr>
              <p:cNvSpPr txBox="1"/>
              <p:nvPr/>
            </p:nvSpPr>
            <p:spPr>
              <a:xfrm>
                <a:off x="2273875" y="3329282"/>
                <a:ext cx="428412" cy="464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0FAC4C9-1974-4302-A73B-8B42EDF7A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75" y="3329282"/>
                <a:ext cx="428412" cy="464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25A54A0B-128A-4008-80C3-C8ABF56FF992}"/>
              </a:ext>
            </a:extLst>
          </p:cNvPr>
          <p:cNvGrpSpPr/>
          <p:nvPr/>
        </p:nvGrpSpPr>
        <p:grpSpPr>
          <a:xfrm>
            <a:off x="3609544" y="4323748"/>
            <a:ext cx="439267" cy="464402"/>
            <a:chOff x="6721311" y="752321"/>
            <a:chExt cx="344106" cy="36933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063887D-1DBB-44A3-8A5A-D8EA6A8A93CD}"/>
                </a:ext>
              </a:extLst>
            </p:cNvPr>
            <p:cNvSpPr/>
            <p:nvPr/>
          </p:nvSpPr>
          <p:spPr>
            <a:xfrm>
              <a:off x="6721311" y="867267"/>
              <a:ext cx="61920" cy="697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/>
                <p:nvPr/>
              </p:nvSpPr>
              <p:spPr>
                <a:xfrm>
                  <a:off x="6817363" y="75232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363" y="752321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04BE4617-C208-43CD-BB26-A03F4EFB494B}"/>
              </a:ext>
            </a:extLst>
          </p:cNvPr>
          <p:cNvSpPr/>
          <p:nvPr/>
        </p:nvSpPr>
        <p:spPr>
          <a:xfrm>
            <a:off x="2248282" y="4641616"/>
            <a:ext cx="79044" cy="876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59FE7C-6FBC-4097-82FB-C33CA2126C2B}"/>
                  </a:ext>
                </a:extLst>
              </p:cNvPr>
              <p:cNvSpPr txBox="1"/>
              <p:nvPr/>
            </p:nvSpPr>
            <p:spPr>
              <a:xfrm>
                <a:off x="1850615" y="4454048"/>
                <a:ext cx="316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59FE7C-6FBC-4097-82FB-C33CA2126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15" y="4454048"/>
                <a:ext cx="316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E9F708D-F398-4E71-81CC-63C19B639C9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259858" y="3850828"/>
            <a:ext cx="398694" cy="865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3E3E61D-5FE4-4759-8CCA-954A8C51F849}"/>
              </a:ext>
            </a:extLst>
          </p:cNvPr>
          <p:cNvCxnSpPr>
            <a:cxnSpLocks/>
            <a:stCxn id="30" idx="5"/>
            <a:endCxn id="62" idx="2"/>
          </p:cNvCxnSpPr>
          <p:nvPr/>
        </p:nvCxnSpPr>
        <p:spPr>
          <a:xfrm flipV="1">
            <a:off x="2315750" y="4512116"/>
            <a:ext cx="1293794" cy="204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CC04825-E760-4CA2-BB27-D7C35361A920}"/>
              </a:ext>
            </a:extLst>
          </p:cNvPr>
          <p:cNvCxnSpPr>
            <a:cxnSpLocks/>
          </p:cNvCxnSpPr>
          <p:nvPr/>
        </p:nvCxnSpPr>
        <p:spPr>
          <a:xfrm>
            <a:off x="5496761" y="4343379"/>
            <a:ext cx="3287949" cy="58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C62688E-11AD-4510-B3C5-909741A869A2}"/>
              </a:ext>
            </a:extLst>
          </p:cNvPr>
          <p:cNvCxnSpPr>
            <a:cxnSpLocks/>
            <a:endCxn id="45" idx="6"/>
          </p:cNvCxnSpPr>
          <p:nvPr/>
        </p:nvCxnSpPr>
        <p:spPr>
          <a:xfrm>
            <a:off x="6642090" y="3861355"/>
            <a:ext cx="1040562" cy="7335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85750C8-A9C0-45D5-A39C-897C5E458F65}"/>
              </a:ext>
            </a:extLst>
          </p:cNvPr>
          <p:cNvSpPr/>
          <p:nvPr/>
        </p:nvSpPr>
        <p:spPr>
          <a:xfrm>
            <a:off x="6558081" y="3815313"/>
            <a:ext cx="111761" cy="1149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E32F8F1-382B-4384-A697-3ECCDE76566F}"/>
                  </a:ext>
                </a:extLst>
              </p:cNvPr>
              <p:cNvSpPr txBox="1"/>
              <p:nvPr/>
            </p:nvSpPr>
            <p:spPr>
              <a:xfrm>
                <a:off x="6246304" y="3429000"/>
                <a:ext cx="428412" cy="464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E32F8F1-382B-4384-A697-3ECCDE765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304" y="3429000"/>
                <a:ext cx="428412" cy="4644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E00EC1B6-953A-4840-858F-2AE0A269EE75}"/>
              </a:ext>
            </a:extLst>
          </p:cNvPr>
          <p:cNvGrpSpPr/>
          <p:nvPr/>
        </p:nvGrpSpPr>
        <p:grpSpPr>
          <a:xfrm>
            <a:off x="7603608" y="4406513"/>
            <a:ext cx="439267" cy="464402"/>
            <a:chOff x="6721311" y="752321"/>
            <a:chExt cx="344106" cy="369332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ED2713FA-9BB4-4BF7-9B58-86E565F8E1A3}"/>
                </a:ext>
              </a:extLst>
            </p:cNvPr>
            <p:cNvSpPr/>
            <p:nvPr/>
          </p:nvSpPr>
          <p:spPr>
            <a:xfrm>
              <a:off x="6721311" y="867267"/>
              <a:ext cx="61920" cy="6972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7D2C4E2-E1AE-4F78-B6F2-9D06C52050CB}"/>
                    </a:ext>
                  </a:extLst>
                </p:cNvPr>
                <p:cNvSpPr txBox="1"/>
                <p:nvPr/>
              </p:nvSpPr>
              <p:spPr>
                <a:xfrm>
                  <a:off x="6817363" y="75232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7D2C4E2-E1AE-4F78-B6F2-9D06C520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7363" y="752321"/>
                  <a:ext cx="2480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椭圆 46">
            <a:extLst>
              <a:ext uri="{FF2B5EF4-FFF2-40B4-BE49-F238E27FC236}">
                <a16:creationId xmlns:a16="http://schemas.microsoft.com/office/drawing/2014/main" id="{94E16623-D4F5-4F52-B62E-AB248F9294C2}"/>
              </a:ext>
            </a:extLst>
          </p:cNvPr>
          <p:cNvSpPr/>
          <p:nvPr/>
        </p:nvSpPr>
        <p:spPr>
          <a:xfrm>
            <a:off x="5909079" y="5112863"/>
            <a:ext cx="79044" cy="876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292C5A-12F7-4CA1-95A7-4EED4E885979}"/>
                  </a:ext>
                </a:extLst>
              </p:cNvPr>
              <p:cNvSpPr txBox="1"/>
              <p:nvPr/>
            </p:nvSpPr>
            <p:spPr>
              <a:xfrm>
                <a:off x="5493908" y="5142814"/>
                <a:ext cx="316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292C5A-12F7-4CA1-95A7-4EED4E885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908" y="5142814"/>
                <a:ext cx="3166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56B2C9E-62FE-4A44-B4DA-E98E56D64BFA}"/>
              </a:ext>
            </a:extLst>
          </p:cNvPr>
          <p:cNvCxnSpPr>
            <a:cxnSpLocks/>
          </p:cNvCxnSpPr>
          <p:nvPr/>
        </p:nvCxnSpPr>
        <p:spPr>
          <a:xfrm flipV="1">
            <a:off x="5941697" y="3875054"/>
            <a:ext cx="650479" cy="1279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2C66FC9-064D-43D7-ABD1-281AA368A2D4}"/>
              </a:ext>
            </a:extLst>
          </p:cNvPr>
          <p:cNvCxnSpPr>
            <a:cxnSpLocks/>
            <a:endCxn id="45" idx="7"/>
          </p:cNvCxnSpPr>
          <p:nvPr/>
        </p:nvCxnSpPr>
        <p:spPr>
          <a:xfrm flipV="1">
            <a:off x="5981812" y="4563886"/>
            <a:ext cx="1689264" cy="5833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内容占位符 2">
            <a:extLst>
              <a:ext uri="{FF2B5EF4-FFF2-40B4-BE49-F238E27FC236}">
                <a16:creationId xmlns:a16="http://schemas.microsoft.com/office/drawing/2014/main" id="{5039EBC3-3240-42F9-BAE7-0508B84AA5F0}"/>
              </a:ext>
            </a:extLst>
          </p:cNvPr>
          <p:cNvSpPr txBox="1">
            <a:spLocks/>
          </p:cNvSpPr>
          <p:nvPr/>
        </p:nvSpPr>
        <p:spPr>
          <a:xfrm>
            <a:off x="560602" y="5682548"/>
            <a:ext cx="9371338" cy="61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to Pasch’s axiom</a:t>
            </a:r>
          </a:p>
        </p:txBody>
      </p:sp>
    </p:spTree>
    <p:extLst>
      <p:ext uri="{BB962C8B-B14F-4D97-AF65-F5344CB8AC3E}">
        <p14:creationId xmlns:p14="http://schemas.microsoft.com/office/powerpoint/2010/main" val="18453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30" grpId="0" animBg="1"/>
      <p:bldP spid="31" grpId="0"/>
      <p:bldP spid="42" grpId="0" animBg="1"/>
      <p:bldP spid="43" grpId="0"/>
      <p:bldP spid="47" grpId="0" animBg="1"/>
      <p:bldP spid="48" grpId="0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13BF5-3226-44EA-B60B-E83989C1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Rays and angles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01343"/>
                <a:ext cx="8664629" cy="338202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are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the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same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side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to</m:t>
                        </m:r>
                        <m:r>
                          <a:rPr lang="en-US" altLang="zh-CN" sz="2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𝐴𝑂𝐵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union of ray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ray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inside angle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3EEF27-79DA-4DDC-B6D5-B8505673C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01343"/>
                <a:ext cx="8664629" cy="3382021"/>
              </a:xfrm>
              <a:blipFill>
                <a:blip r:embed="rId2"/>
                <a:stretch>
                  <a:fillRect l="-844" t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E9FD8E6A-A39B-4C78-A2ED-AA53ECE9A035}"/>
              </a:ext>
            </a:extLst>
          </p:cNvPr>
          <p:cNvGrpSpPr/>
          <p:nvPr/>
        </p:nvGrpSpPr>
        <p:grpSpPr>
          <a:xfrm>
            <a:off x="1676557" y="5142924"/>
            <a:ext cx="335603" cy="546027"/>
            <a:chOff x="5981616" y="424934"/>
            <a:chExt cx="335603" cy="546027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909C8A4F-E17A-4630-817E-F1F7D72611EC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FAC4C9-1974-4302-A73B-8B42EDF7A0AA}"/>
                    </a:ext>
                  </a:extLst>
                </p:cNvPr>
                <p:cNvSpPr txBox="1"/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FAC4C9-1974-4302-A73B-8B42EDF7A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5A54A0B-128A-4008-80C3-C8ABF56FF992}"/>
              </a:ext>
            </a:extLst>
          </p:cNvPr>
          <p:cNvGrpSpPr/>
          <p:nvPr/>
        </p:nvGrpSpPr>
        <p:grpSpPr>
          <a:xfrm>
            <a:off x="2484633" y="5130492"/>
            <a:ext cx="339430" cy="569536"/>
            <a:chOff x="6488718" y="401425"/>
            <a:chExt cx="339430" cy="569536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063887D-1DBB-44A3-8A5A-D8EA6A8A93CD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/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C4F27409-C621-4315-BCD4-59A38D9CF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4C9A0-B13C-47AF-BBC5-E2D2138C3662}"/>
              </a:ext>
            </a:extLst>
          </p:cNvPr>
          <p:cNvCxnSpPr>
            <a:cxnSpLocks/>
          </p:cNvCxnSpPr>
          <p:nvPr/>
        </p:nvCxnSpPr>
        <p:spPr>
          <a:xfrm flipV="1">
            <a:off x="1790941" y="5551681"/>
            <a:ext cx="3246632" cy="10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C53AFC-EEAE-41D2-AADA-EDC4C8043A6C}"/>
              </a:ext>
            </a:extLst>
          </p:cNvPr>
          <p:cNvGrpSpPr/>
          <p:nvPr/>
        </p:nvGrpSpPr>
        <p:grpSpPr>
          <a:xfrm>
            <a:off x="5785358" y="5804723"/>
            <a:ext cx="460900" cy="410537"/>
            <a:chOff x="5741937" y="867266"/>
            <a:chExt cx="460900" cy="41053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7A897FC-F86E-4E95-86AC-332C79872BA9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5E66DE3-D7EC-41F0-A9AE-4E32127F4048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5E66DE3-D7EC-41F0-A9AE-4E32127F4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6D83AF4-DBBA-4067-B320-AA60DD45641B}"/>
              </a:ext>
            </a:extLst>
          </p:cNvPr>
          <p:cNvGrpSpPr/>
          <p:nvPr/>
        </p:nvGrpSpPr>
        <p:grpSpPr>
          <a:xfrm>
            <a:off x="8042506" y="5775871"/>
            <a:ext cx="248054" cy="472529"/>
            <a:chOff x="6650702" y="867266"/>
            <a:chExt cx="248054" cy="47252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E967A50-7894-432E-99F4-88F3F3C312A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8F284F3-01A6-4BDE-A2A3-FCA072C7A4A9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8F284F3-01A6-4BDE-A2A3-FCA072C7A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1FE5FE5-0000-4F7F-9910-547BCF43AF45}"/>
              </a:ext>
            </a:extLst>
          </p:cNvPr>
          <p:cNvCxnSpPr>
            <a:cxnSpLocks/>
          </p:cNvCxnSpPr>
          <p:nvPr/>
        </p:nvCxnSpPr>
        <p:spPr>
          <a:xfrm flipV="1">
            <a:off x="6224651" y="5804723"/>
            <a:ext cx="2573909" cy="51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7321BF5-F5A5-468F-A278-E060636D844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155067" y="4675088"/>
            <a:ext cx="2135493" cy="1218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392D977-F5E3-4B90-8500-AFB7E85526D7}"/>
              </a:ext>
            </a:extLst>
          </p:cNvPr>
          <p:cNvGrpSpPr/>
          <p:nvPr/>
        </p:nvGrpSpPr>
        <p:grpSpPr>
          <a:xfrm>
            <a:off x="7263551" y="4642100"/>
            <a:ext cx="425500" cy="444960"/>
            <a:chOff x="6402648" y="526001"/>
            <a:chExt cx="425500" cy="44496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509C38D-88C7-4ECC-BD75-328A782B4CE0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F521826-BBC4-4B01-81E7-CA77790478FD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F521826-BBC4-4B01-81E7-CA7779047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2C05709-DAB9-4530-AEFE-D1C8D35D90EC}"/>
              </a:ext>
            </a:extLst>
          </p:cNvPr>
          <p:cNvGrpSpPr/>
          <p:nvPr/>
        </p:nvGrpSpPr>
        <p:grpSpPr>
          <a:xfrm>
            <a:off x="7689051" y="5227001"/>
            <a:ext cx="408794" cy="369332"/>
            <a:chOff x="6721311" y="727975"/>
            <a:chExt cx="408794" cy="369332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209C258-5C81-4FC1-999E-09255893D2A5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D43A05-228F-4A29-8C2B-C8514E71FDD3}"/>
                    </a:ext>
                  </a:extLst>
                </p:cNvPr>
                <p:cNvSpPr txBox="1"/>
                <p:nvPr/>
              </p:nvSpPr>
              <p:spPr>
                <a:xfrm>
                  <a:off x="6882051" y="727975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D43A05-228F-4A29-8C2B-C8514E71F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051" y="727975"/>
                  <a:ext cx="24805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1431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01E2-6A89-4A76-A850-0677B4DC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564"/>
            <a:ext cx="9381066" cy="8327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Betweenness: examples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9A11E72-8B04-430F-BF42-81B91049F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240" y="2710297"/>
                <a:ext cx="8664629" cy="22799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Ordered field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Cartesian plane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satisfies the axioms of incidence and betweenness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9A11E72-8B04-430F-BF42-81B91049F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240" y="2710297"/>
                <a:ext cx="8664629" cy="2279992"/>
              </a:xfrm>
              <a:blipFill>
                <a:blip r:embed="rId2"/>
                <a:stretch>
                  <a:fillRect l="-915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419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CCF3-5256-4518-B41E-62C3FC07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542" y="1489435"/>
                <a:ext cx="8323737" cy="26152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binary predicate between segments: congruence between segments, notation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C1. Given a segment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two points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there exists </a:t>
                </a:r>
                <a:r>
                  <a:rPr lang="en-US" altLang="zh-CN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uniquely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point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same side of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𝐶𝐸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42" y="1489435"/>
                <a:ext cx="8323737" cy="2615205"/>
              </a:xfrm>
              <a:blipFill>
                <a:blip r:embed="rId2"/>
                <a:stretch>
                  <a:fillRect l="-952" t="-2331" b="-1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5E0868-B607-4426-8290-74557E40BAD2}"/>
              </a:ext>
            </a:extLst>
          </p:cNvPr>
          <p:cNvGrpSpPr/>
          <p:nvPr/>
        </p:nvGrpSpPr>
        <p:grpSpPr>
          <a:xfrm>
            <a:off x="2631597" y="5380997"/>
            <a:ext cx="335603" cy="546027"/>
            <a:chOff x="5981616" y="424934"/>
            <a:chExt cx="335603" cy="54602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A23AF0A-291C-42C7-8F67-815489DCAE69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B01EDC3-026B-42B3-AE35-9ECEEF372DEE}"/>
                    </a:ext>
                  </a:extLst>
                </p:cNvPr>
                <p:cNvSpPr txBox="1"/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B01EDC3-026B-42B3-AE35-9ECEEF372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3AE1300-7F8B-49BC-8271-7C7D43094372}"/>
              </a:ext>
            </a:extLst>
          </p:cNvPr>
          <p:cNvGrpSpPr/>
          <p:nvPr/>
        </p:nvGrpSpPr>
        <p:grpSpPr>
          <a:xfrm>
            <a:off x="3439673" y="5368565"/>
            <a:ext cx="339430" cy="569536"/>
            <a:chOff x="6488718" y="401425"/>
            <a:chExt cx="339430" cy="56953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AAA41A1-AA47-4CEA-9C92-AF7E1D1AC6F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0EAE981-66F7-4F8C-A4FE-77D113C164CE}"/>
                    </a:ext>
                  </a:extLst>
                </p:cNvPr>
                <p:cNvSpPr txBox="1"/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0EAE981-66F7-4F8C-A4FE-77D113C1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191D0ED-1BE9-43E2-ABD6-41C4089D2BE2}"/>
              </a:ext>
            </a:extLst>
          </p:cNvPr>
          <p:cNvCxnSpPr>
            <a:cxnSpLocks/>
          </p:cNvCxnSpPr>
          <p:nvPr/>
        </p:nvCxnSpPr>
        <p:spPr>
          <a:xfrm flipV="1">
            <a:off x="2745981" y="5789754"/>
            <a:ext cx="3246632" cy="103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57C65AD-47AB-4994-832F-3BAC968CA493}"/>
              </a:ext>
            </a:extLst>
          </p:cNvPr>
          <p:cNvGrpSpPr/>
          <p:nvPr/>
        </p:nvGrpSpPr>
        <p:grpSpPr>
          <a:xfrm>
            <a:off x="4057820" y="5316410"/>
            <a:ext cx="339430" cy="610614"/>
            <a:chOff x="6488718" y="401425"/>
            <a:chExt cx="339430" cy="56953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951B8A3-AE0B-40ED-8453-8E90AB07C6F6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07E678A-3101-4F0F-8703-978DFDD67987}"/>
                    </a:ext>
                  </a:extLst>
                </p:cNvPr>
                <p:cNvSpPr txBox="1"/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07E678A-3101-4F0F-8703-978DFDD67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18" y="401425"/>
                  <a:ext cx="24805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5E7469F-BB44-48C8-846F-BD10AFB6A26D}"/>
              </a:ext>
            </a:extLst>
          </p:cNvPr>
          <p:cNvCxnSpPr>
            <a:cxnSpLocks/>
            <a:stCxn id="32" idx="2"/>
            <a:endCxn id="35" idx="6"/>
          </p:cNvCxnSpPr>
          <p:nvPr/>
        </p:nvCxnSpPr>
        <p:spPr>
          <a:xfrm flipV="1">
            <a:off x="3386255" y="4844012"/>
            <a:ext cx="1766186" cy="24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34DDBC-C39C-47D0-B185-8CE96CBCE50F}"/>
              </a:ext>
            </a:extLst>
          </p:cNvPr>
          <p:cNvGrpSpPr/>
          <p:nvPr/>
        </p:nvGrpSpPr>
        <p:grpSpPr>
          <a:xfrm>
            <a:off x="2967200" y="4735369"/>
            <a:ext cx="525892" cy="369332"/>
            <a:chOff x="5676945" y="786295"/>
            <a:chExt cx="525892" cy="36933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61F6798-5DAA-4905-AC58-EBE92CD3BAD3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739011-9FF8-44CE-B303-0A9EED1F63C4}"/>
                    </a:ext>
                  </a:extLst>
                </p:cNvPr>
                <p:cNvSpPr txBox="1"/>
                <p:nvPr/>
              </p:nvSpPr>
              <p:spPr>
                <a:xfrm>
                  <a:off x="5676945" y="786295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2739011-9FF8-44CE-B303-0A9EED1F6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945" y="786295"/>
                  <a:ext cx="335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3A79C4-EAA5-4AEF-8F81-98445494F975}"/>
              </a:ext>
            </a:extLst>
          </p:cNvPr>
          <p:cNvGrpSpPr/>
          <p:nvPr/>
        </p:nvGrpSpPr>
        <p:grpSpPr>
          <a:xfrm>
            <a:off x="5045604" y="4621659"/>
            <a:ext cx="354891" cy="369332"/>
            <a:chOff x="6721311" y="696761"/>
            <a:chExt cx="354891" cy="36933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FAE8CA0-6334-407F-9FB1-C3D13DC49658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36369EB-409B-43A3-A5A6-8F8057497635}"/>
                    </a:ext>
                  </a:extLst>
                </p:cNvPr>
                <p:cNvSpPr txBox="1"/>
                <p:nvPr/>
              </p:nvSpPr>
              <p:spPr>
                <a:xfrm>
                  <a:off x="6828148" y="69676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36369EB-409B-43A3-A5A6-8F8057497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148" y="696761"/>
                  <a:ext cx="2480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860DE0-9DD3-4581-9411-C547815FEDEA}"/>
              </a:ext>
            </a:extLst>
          </p:cNvPr>
          <p:cNvCxnSpPr>
            <a:cxnSpLocks/>
            <a:stCxn id="32" idx="3"/>
            <a:endCxn id="35" idx="3"/>
          </p:cNvCxnSpPr>
          <p:nvPr/>
        </p:nvCxnSpPr>
        <p:spPr>
          <a:xfrm flipV="1">
            <a:off x="3401901" y="4880673"/>
            <a:ext cx="1659349" cy="2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E6907D-B56D-48D3-8145-7329DD355DDA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2817323" y="5871437"/>
            <a:ext cx="1579927" cy="38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86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CCF3-5256-4518-B41E-62C3FC07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83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463" y="1541801"/>
                <a:ext cx="8323737" cy="151896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C2. Segment congruence is an equivalence relation.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C3.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463" y="1541801"/>
                <a:ext cx="8323737" cy="1518965"/>
              </a:xfrm>
              <a:blipFill>
                <a:blip r:embed="rId2"/>
                <a:stretch>
                  <a:fillRect l="-878" t="-4418" b="-10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E6907D-B56D-48D3-8145-7329DD355DDA}"/>
              </a:ext>
            </a:extLst>
          </p:cNvPr>
          <p:cNvCxnSpPr>
            <a:cxnSpLocks/>
          </p:cNvCxnSpPr>
          <p:nvPr/>
        </p:nvCxnSpPr>
        <p:spPr>
          <a:xfrm flipV="1">
            <a:off x="4638776" y="5518889"/>
            <a:ext cx="1169155" cy="2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754DEF7-876F-4F02-B1AE-723FC5BC9665}"/>
              </a:ext>
            </a:extLst>
          </p:cNvPr>
          <p:cNvCxnSpPr>
            <a:cxnSpLocks/>
          </p:cNvCxnSpPr>
          <p:nvPr/>
        </p:nvCxnSpPr>
        <p:spPr>
          <a:xfrm flipV="1">
            <a:off x="4576737" y="4546557"/>
            <a:ext cx="1169155" cy="2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FD8E148-47AA-46D1-B1E2-7C63DC0C8FE4}"/>
              </a:ext>
            </a:extLst>
          </p:cNvPr>
          <p:cNvGrpSpPr/>
          <p:nvPr/>
        </p:nvGrpSpPr>
        <p:grpSpPr>
          <a:xfrm>
            <a:off x="2660142" y="3971266"/>
            <a:ext cx="4254591" cy="1623817"/>
            <a:chOff x="2633472" y="3989164"/>
            <a:chExt cx="4254591" cy="162381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55E0868-B607-4426-8290-74557E40BAD2}"/>
                </a:ext>
              </a:extLst>
            </p:cNvPr>
            <p:cNvGrpSpPr/>
            <p:nvPr/>
          </p:nvGrpSpPr>
          <p:grpSpPr>
            <a:xfrm>
              <a:off x="3474877" y="5055877"/>
              <a:ext cx="335603" cy="546027"/>
              <a:chOff x="5981616" y="424934"/>
              <a:chExt cx="335603" cy="546027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EA23AF0A-291C-42C7-8F67-815489DCAE69}"/>
                  </a:ext>
                </a:extLst>
              </p:cNvPr>
              <p:cNvSpPr/>
              <p:nvPr/>
            </p:nvSpPr>
            <p:spPr>
              <a:xfrm>
                <a:off x="6096000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B01EDC3-026B-42B3-AE35-9ECEEF372DEE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D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FB01EDC3-026B-42B3-AE35-9ECEEF372D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3AE1300-7F8B-49BC-8271-7C7D43094372}"/>
                </a:ext>
              </a:extLst>
            </p:cNvPr>
            <p:cNvGrpSpPr/>
            <p:nvPr/>
          </p:nvGrpSpPr>
          <p:grpSpPr>
            <a:xfrm>
              <a:off x="4282953" y="5043445"/>
              <a:ext cx="339430" cy="569536"/>
              <a:chOff x="6488718" y="401425"/>
              <a:chExt cx="339430" cy="569536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AAA41A1-AA47-4CEA-9C92-AF7E1D1AC6FE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0EAE981-66F7-4F8C-A4FE-77D113C164C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60EAE981-66F7-4F8C-A4FE-77D113C16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68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57C65AD-47AB-4994-832F-3BAC968CA493}"/>
                </a:ext>
              </a:extLst>
            </p:cNvPr>
            <p:cNvGrpSpPr/>
            <p:nvPr/>
          </p:nvGrpSpPr>
          <p:grpSpPr>
            <a:xfrm>
              <a:off x="5441831" y="4964765"/>
              <a:ext cx="339430" cy="569536"/>
              <a:chOff x="6488718" y="401425"/>
              <a:chExt cx="339430" cy="569536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951B8A3-AE0B-40ED-8453-8E90AB07C6F6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07E678A-3101-4F0F-8703-978DFDD6798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207E678A-3101-4F0F-8703-978DFDD67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68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F21807B-38EC-4781-929F-60F27718311C}"/>
                </a:ext>
              </a:extLst>
            </p:cNvPr>
            <p:cNvGrpSpPr/>
            <p:nvPr/>
          </p:nvGrpSpPr>
          <p:grpSpPr>
            <a:xfrm>
              <a:off x="3474877" y="4054889"/>
              <a:ext cx="335603" cy="546027"/>
              <a:chOff x="5981616" y="424934"/>
              <a:chExt cx="335603" cy="546027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3DC0CED7-283A-4B01-86F3-3B5C3E1412E9}"/>
                  </a:ext>
                </a:extLst>
              </p:cNvPr>
              <p:cNvSpPr/>
              <p:nvPr/>
            </p:nvSpPr>
            <p:spPr>
              <a:xfrm>
                <a:off x="6096000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AE3E5DDF-9E71-4EC3-8B3F-B4776FBC61CD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AE3E5DDF-9E71-4EC3-8B3F-B4776FBC6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F04D067B-5172-46D4-86C6-1D9F8E98E9CB}"/>
                </a:ext>
              </a:extLst>
            </p:cNvPr>
            <p:cNvGrpSpPr/>
            <p:nvPr/>
          </p:nvGrpSpPr>
          <p:grpSpPr>
            <a:xfrm>
              <a:off x="4282953" y="4042457"/>
              <a:ext cx="339430" cy="569536"/>
              <a:chOff x="6488718" y="401425"/>
              <a:chExt cx="339430" cy="56953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DAF3BB8E-D8D1-4322-B1B7-D9767B9F33AC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19EBFD0-FA2F-485E-8A6F-28C8372FBD10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B19EBFD0-FA2F-485E-8A6F-28C8372FBD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926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6EB5E35-0473-4949-B85C-665F718CF52E}"/>
                </a:ext>
              </a:extLst>
            </p:cNvPr>
            <p:cNvGrpSpPr/>
            <p:nvPr/>
          </p:nvGrpSpPr>
          <p:grpSpPr>
            <a:xfrm>
              <a:off x="5441831" y="3989164"/>
              <a:ext cx="339430" cy="569536"/>
              <a:chOff x="6488718" y="401425"/>
              <a:chExt cx="339430" cy="569536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7B866ED-4C2C-4F1F-9F7E-E12501808327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5EB22CC-CDE6-4758-AB13-B589C91E2620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E5EB22CC-CDE6-4758-AB13-B589C91E2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18" y="401425"/>
                    <a:ext cx="24805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68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AB5E340-D652-4A98-B9B9-1640B7350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472" y="4477487"/>
              <a:ext cx="4155437" cy="1186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939778AB-BDCE-444E-8E4A-792331A52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472" y="5465168"/>
              <a:ext cx="4254591" cy="802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3891185-390E-47AE-83F2-F36DCF480D6B}"/>
              </a:ext>
            </a:extLst>
          </p:cNvPr>
          <p:cNvCxnSpPr>
            <a:cxnSpLocks/>
            <a:stCxn id="38" idx="4"/>
          </p:cNvCxnSpPr>
          <p:nvPr/>
        </p:nvCxnSpPr>
        <p:spPr>
          <a:xfrm flipV="1">
            <a:off x="3669350" y="4555974"/>
            <a:ext cx="934057" cy="270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DD08602-BCC7-48A9-ADAD-225881739BB3}"/>
              </a:ext>
            </a:extLst>
          </p:cNvPr>
          <p:cNvCxnSpPr>
            <a:cxnSpLocks/>
          </p:cNvCxnSpPr>
          <p:nvPr/>
        </p:nvCxnSpPr>
        <p:spPr>
          <a:xfrm flipV="1">
            <a:off x="3630295" y="5544473"/>
            <a:ext cx="971830" cy="1344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FBFF3ED-FA63-455D-93DD-40D7DCA3AC32}"/>
              </a:ext>
            </a:extLst>
          </p:cNvPr>
          <p:cNvCxnSpPr>
            <a:cxnSpLocks/>
          </p:cNvCxnSpPr>
          <p:nvPr/>
        </p:nvCxnSpPr>
        <p:spPr>
          <a:xfrm flipV="1">
            <a:off x="3630295" y="4520642"/>
            <a:ext cx="2128074" cy="476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615D5B3-7189-4EF5-95AA-26D28941E7B2}"/>
              </a:ext>
            </a:extLst>
          </p:cNvPr>
          <p:cNvCxnSpPr>
            <a:cxnSpLocks/>
          </p:cNvCxnSpPr>
          <p:nvPr/>
        </p:nvCxnSpPr>
        <p:spPr>
          <a:xfrm flipV="1">
            <a:off x="3644916" y="5479905"/>
            <a:ext cx="2128074" cy="476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8F9C0-5253-4E78-ADC7-B0DC05749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7475"/>
                <a:ext cx="8596668" cy="23453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binary predicate between angles : congruence between angles, notation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C4. Given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AOB</m:t>
                    </m:r>
                    <m:r>
                      <a:rPr lang="en-US" altLang="zh-CN" sz="28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two points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exists a point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8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AOB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b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b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Moreover,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on one side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48F9C0-5253-4E78-ADC7-B0DC05749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7475"/>
                <a:ext cx="8596668" cy="2345302"/>
              </a:xfrm>
              <a:blipFill>
                <a:blip r:embed="rId2"/>
                <a:stretch>
                  <a:fillRect l="-851" t="-4416" r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787CA8-D45F-4CEF-AC24-9F6386862D6A}"/>
              </a:ext>
            </a:extLst>
          </p:cNvPr>
          <p:cNvGrpSpPr/>
          <p:nvPr/>
        </p:nvGrpSpPr>
        <p:grpSpPr>
          <a:xfrm>
            <a:off x="1544099" y="5493438"/>
            <a:ext cx="460900" cy="410537"/>
            <a:chOff x="5741937" y="867266"/>
            <a:chExt cx="460900" cy="410537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7695647C-EFA0-4752-B68C-3BADCA0CA40B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A01D146-1F99-4A63-9027-AE07DFF999B2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A01D146-1F99-4A63-9027-AE07DFF99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2978D2-CFD1-480B-B98A-A4F8EA839A8E}"/>
              </a:ext>
            </a:extLst>
          </p:cNvPr>
          <p:cNvGrpSpPr/>
          <p:nvPr/>
        </p:nvGrpSpPr>
        <p:grpSpPr>
          <a:xfrm>
            <a:off x="3801247" y="5464586"/>
            <a:ext cx="248054" cy="472529"/>
            <a:chOff x="6650702" y="867266"/>
            <a:chExt cx="248054" cy="472529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C41E9B0-FBF1-49D1-9C42-7384BE8ECD5A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2F9B44E-6527-4A24-9924-1317AB59B18D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2F9B44E-6527-4A24-9924-1317AB59B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ABD140C-1FF4-4CB2-B792-F5D848D42157}"/>
              </a:ext>
            </a:extLst>
          </p:cNvPr>
          <p:cNvCxnSpPr>
            <a:cxnSpLocks/>
          </p:cNvCxnSpPr>
          <p:nvPr/>
        </p:nvCxnSpPr>
        <p:spPr>
          <a:xfrm flipV="1">
            <a:off x="1983392" y="5493438"/>
            <a:ext cx="2573909" cy="51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DCF76B0-1E53-45B6-9932-0FDD06924E9A}"/>
              </a:ext>
            </a:extLst>
          </p:cNvPr>
          <p:cNvCxnSpPr>
            <a:cxnSpLocks/>
          </p:cNvCxnSpPr>
          <p:nvPr/>
        </p:nvCxnSpPr>
        <p:spPr>
          <a:xfrm flipV="1">
            <a:off x="1928496" y="4338390"/>
            <a:ext cx="2135493" cy="1218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FE76919-5E55-48A8-82C9-74CEC448E2F4}"/>
              </a:ext>
            </a:extLst>
          </p:cNvPr>
          <p:cNvGrpSpPr/>
          <p:nvPr/>
        </p:nvGrpSpPr>
        <p:grpSpPr>
          <a:xfrm>
            <a:off x="3022292" y="4330815"/>
            <a:ext cx="425500" cy="444960"/>
            <a:chOff x="6402648" y="526001"/>
            <a:chExt cx="425500" cy="444960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32E7431-7E52-42F9-B6DC-4ECF63285B2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DACD40C-E81A-4790-AD7C-B47318E7DFA2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DACD40C-E81A-4790-AD7C-B47318E7D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C2AB2D3-6208-46F1-A040-FF2C48E5951C}"/>
              </a:ext>
            </a:extLst>
          </p:cNvPr>
          <p:cNvGrpSpPr/>
          <p:nvPr/>
        </p:nvGrpSpPr>
        <p:grpSpPr>
          <a:xfrm>
            <a:off x="4997418" y="5456776"/>
            <a:ext cx="460900" cy="410537"/>
            <a:chOff x="5741937" y="867266"/>
            <a:chExt cx="460900" cy="410537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77AFFFF-2722-42D3-9CC0-D5164B35DACB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7B3E965-CCDA-48F3-AA16-76379CB67410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7B3E965-CCDA-48F3-AA16-76379CB67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D24065-753C-4B88-B88B-2CBA9E1C2FAE}"/>
              </a:ext>
            </a:extLst>
          </p:cNvPr>
          <p:cNvGrpSpPr/>
          <p:nvPr/>
        </p:nvGrpSpPr>
        <p:grpSpPr>
          <a:xfrm>
            <a:off x="7254566" y="5427924"/>
            <a:ext cx="248054" cy="472529"/>
            <a:chOff x="6650702" y="867266"/>
            <a:chExt cx="248054" cy="472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254A157-FC96-4B77-938D-B9657CB23B01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71540DE-D2F1-4EDB-BF85-C519240D6140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71540DE-D2F1-4EDB-BF85-C519240D6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68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0DD330D-E0BE-4A54-8E65-4FC250D649AD}"/>
              </a:ext>
            </a:extLst>
          </p:cNvPr>
          <p:cNvCxnSpPr>
            <a:cxnSpLocks/>
          </p:cNvCxnSpPr>
          <p:nvPr/>
        </p:nvCxnSpPr>
        <p:spPr>
          <a:xfrm flipV="1">
            <a:off x="5436711" y="5456776"/>
            <a:ext cx="2573909" cy="518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8D3164D-15E7-4B85-9224-298DFD866C4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5367127" y="4327141"/>
            <a:ext cx="2135493" cy="1218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AF44827-7332-4238-8754-FC897D91F065}"/>
              </a:ext>
            </a:extLst>
          </p:cNvPr>
          <p:cNvGrpSpPr/>
          <p:nvPr/>
        </p:nvGrpSpPr>
        <p:grpSpPr>
          <a:xfrm>
            <a:off x="6475611" y="4294153"/>
            <a:ext cx="425500" cy="444960"/>
            <a:chOff x="6402648" y="526001"/>
            <a:chExt cx="425500" cy="44496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EF93879-01EF-4F31-BD55-C05DBF333CD6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21711D8-0A3C-4722-8AB8-0A9C0205F611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21711D8-0A3C-4722-8AB8-0A9C0205F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41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弧形 57">
            <a:extLst>
              <a:ext uri="{FF2B5EF4-FFF2-40B4-BE49-F238E27FC236}">
                <a16:creationId xmlns:a16="http://schemas.microsoft.com/office/drawing/2014/main" id="{055A6EF7-9189-4373-9626-11A3E1B2D979}"/>
              </a:ext>
            </a:extLst>
          </p:cNvPr>
          <p:cNvSpPr/>
          <p:nvPr/>
        </p:nvSpPr>
        <p:spPr>
          <a:xfrm>
            <a:off x="2406491" y="5178324"/>
            <a:ext cx="335603" cy="688989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47CB5D46-0CE4-416A-9D10-4158BB0A73DC}"/>
              </a:ext>
            </a:extLst>
          </p:cNvPr>
          <p:cNvSpPr/>
          <p:nvPr/>
        </p:nvSpPr>
        <p:spPr>
          <a:xfrm>
            <a:off x="5933966" y="5120091"/>
            <a:ext cx="335603" cy="688989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8F9C0-5253-4E78-ADC7-B0DC0574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475"/>
            <a:ext cx="8596668" cy="124409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C5. Angle congruence is an equivalence relation.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C6. SAS congruence!!!</a:t>
            </a:r>
          </a:p>
          <a:p>
            <a:endParaRPr lang="zh-CN" altLang="en-US" dirty="0"/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1994AD88-A4E7-4D8B-92AD-E743A310C269}"/>
              </a:ext>
            </a:extLst>
          </p:cNvPr>
          <p:cNvSpPr/>
          <p:nvPr/>
        </p:nvSpPr>
        <p:spPr>
          <a:xfrm>
            <a:off x="2102356" y="5115020"/>
            <a:ext cx="434295" cy="968264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弧形 99">
            <a:extLst>
              <a:ext uri="{FF2B5EF4-FFF2-40B4-BE49-F238E27FC236}">
                <a16:creationId xmlns:a16="http://schemas.microsoft.com/office/drawing/2014/main" id="{2BB40433-2E59-4639-9CD1-CECB47ABA108}"/>
              </a:ext>
            </a:extLst>
          </p:cNvPr>
          <p:cNvSpPr/>
          <p:nvPr/>
        </p:nvSpPr>
        <p:spPr>
          <a:xfrm>
            <a:off x="5480285" y="5123429"/>
            <a:ext cx="455909" cy="1050268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0EC40DD-97EA-4222-AD28-17AFA408DA65}"/>
              </a:ext>
            </a:extLst>
          </p:cNvPr>
          <p:cNvGrpSpPr/>
          <p:nvPr/>
        </p:nvGrpSpPr>
        <p:grpSpPr>
          <a:xfrm>
            <a:off x="1495461" y="5510267"/>
            <a:ext cx="460900" cy="410537"/>
            <a:chOff x="5741937" y="867266"/>
            <a:chExt cx="460900" cy="410537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74BF61F-B203-4334-9F5E-B42F9E7FE83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D0E6B51-AC8F-4869-A48C-90B0547EEA6F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6D0E6B51-AC8F-4869-A48C-90B0547EE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394352FD-0353-4AF6-8D21-87CD82CC4E2D}"/>
              </a:ext>
            </a:extLst>
          </p:cNvPr>
          <p:cNvGrpSpPr/>
          <p:nvPr/>
        </p:nvGrpSpPr>
        <p:grpSpPr>
          <a:xfrm>
            <a:off x="3801247" y="5464586"/>
            <a:ext cx="248054" cy="472529"/>
            <a:chOff x="6650702" y="867266"/>
            <a:chExt cx="248054" cy="472529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E26E0BC-7CD7-4EEC-BB8C-749BEE65870C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2AE0CBA-F892-4068-B694-4D9A584C832C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2AE0CBA-F892-4068-B694-4D9A584C8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4AC37D5-F7D8-4414-8AD2-95CC1952DC2F}"/>
              </a:ext>
            </a:extLst>
          </p:cNvPr>
          <p:cNvGrpSpPr/>
          <p:nvPr/>
        </p:nvGrpSpPr>
        <p:grpSpPr>
          <a:xfrm>
            <a:off x="3129296" y="3346281"/>
            <a:ext cx="425500" cy="444960"/>
            <a:chOff x="6402648" y="526001"/>
            <a:chExt cx="425500" cy="44496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CA257CA-94E4-4606-9D57-FBB920D0937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306774-D693-4537-917B-1E239F5DE6D8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5F306774-D693-4537-917B-1E239F5DE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50A4F8CC-6267-4CDC-B805-1F59D7823517}"/>
              </a:ext>
            </a:extLst>
          </p:cNvPr>
          <p:cNvCxnSpPr>
            <a:cxnSpLocks/>
          </p:cNvCxnSpPr>
          <p:nvPr/>
        </p:nvCxnSpPr>
        <p:spPr>
          <a:xfrm flipV="1">
            <a:off x="1905791" y="3760868"/>
            <a:ext cx="1561932" cy="180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3D84966-6BA7-427E-A9F9-F281565E7A4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501377" y="3740685"/>
            <a:ext cx="386125" cy="1739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F74A0DD-0A4D-4BD8-B324-D7AD411CF73C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1901673" y="5516434"/>
            <a:ext cx="1970183" cy="53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77B80F1-F24D-4D20-AA2C-DC1ECB0C3BDD}"/>
              </a:ext>
            </a:extLst>
          </p:cNvPr>
          <p:cNvGrpSpPr/>
          <p:nvPr/>
        </p:nvGrpSpPr>
        <p:grpSpPr>
          <a:xfrm>
            <a:off x="4821546" y="5592986"/>
            <a:ext cx="460900" cy="410537"/>
            <a:chOff x="5741937" y="867266"/>
            <a:chExt cx="460900" cy="410537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B20E4B5-9314-42FB-A9A9-113212663C94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570E170-E8B3-4F3E-87DF-9AFA8B15AF07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570E170-E8B3-4F3E-87DF-9AFA8B15A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D90A703-3BB6-480E-ADCE-82349D60531E}"/>
              </a:ext>
            </a:extLst>
          </p:cNvPr>
          <p:cNvGrpSpPr/>
          <p:nvPr/>
        </p:nvGrpSpPr>
        <p:grpSpPr>
          <a:xfrm>
            <a:off x="7127332" y="5547305"/>
            <a:ext cx="248054" cy="472529"/>
            <a:chOff x="6650702" y="867266"/>
            <a:chExt cx="248054" cy="472529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E635B01-9EEC-490E-B361-E4FDCE5773A3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F81CD96-F578-40A8-9C0C-9CDB80CB5640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7F81CD96-F578-40A8-9C0C-9CDB80CB56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31CA960-D627-461A-BD81-BCFD9BD90140}"/>
              </a:ext>
            </a:extLst>
          </p:cNvPr>
          <p:cNvGrpSpPr/>
          <p:nvPr/>
        </p:nvGrpSpPr>
        <p:grpSpPr>
          <a:xfrm>
            <a:off x="6455381" y="3429000"/>
            <a:ext cx="425500" cy="444960"/>
            <a:chOff x="6402648" y="526001"/>
            <a:chExt cx="425500" cy="444960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07777BF-BB37-4D21-A127-343D79B0A440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0DB9B34-DE9A-4B9F-BFA2-5B28921B01AB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E0DB9B34-DE9A-4B9F-BFA2-5B28921B0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7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962DC451-B207-4B59-9368-D6D57E752758}"/>
              </a:ext>
            </a:extLst>
          </p:cNvPr>
          <p:cNvCxnSpPr>
            <a:cxnSpLocks/>
          </p:cNvCxnSpPr>
          <p:nvPr/>
        </p:nvCxnSpPr>
        <p:spPr>
          <a:xfrm flipV="1">
            <a:off x="5231876" y="3843587"/>
            <a:ext cx="1561932" cy="1801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A3BF90C-9043-4A2B-B7A7-5F3338AF66D9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6827462" y="3823404"/>
            <a:ext cx="386125" cy="17390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F3B0408-E72A-4099-9306-C6C7C1C44C30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5227758" y="5599153"/>
            <a:ext cx="1970183" cy="531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95BAD9B-5E58-467F-A960-ADC032F908BC}"/>
              </a:ext>
            </a:extLst>
          </p:cNvPr>
          <p:cNvCxnSpPr>
            <a:cxnSpLocks/>
          </p:cNvCxnSpPr>
          <p:nvPr/>
        </p:nvCxnSpPr>
        <p:spPr>
          <a:xfrm flipV="1">
            <a:off x="1895909" y="3749441"/>
            <a:ext cx="1561932" cy="1801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E9E82FF-D821-42FD-BA9A-5E67C4E3BA1F}"/>
              </a:ext>
            </a:extLst>
          </p:cNvPr>
          <p:cNvCxnSpPr>
            <a:cxnSpLocks/>
          </p:cNvCxnSpPr>
          <p:nvPr/>
        </p:nvCxnSpPr>
        <p:spPr>
          <a:xfrm flipV="1">
            <a:off x="5194922" y="3834994"/>
            <a:ext cx="1561932" cy="18012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EE6A60D-BB66-43E5-B945-59E4A77908F6}"/>
              </a:ext>
            </a:extLst>
          </p:cNvPr>
          <p:cNvCxnSpPr>
            <a:cxnSpLocks/>
          </p:cNvCxnSpPr>
          <p:nvPr/>
        </p:nvCxnSpPr>
        <p:spPr>
          <a:xfrm flipV="1">
            <a:off x="1919015" y="5567783"/>
            <a:ext cx="2022331" cy="461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7F1F6EA3-79AF-48B2-ACA5-8922C82C03CD}"/>
              </a:ext>
            </a:extLst>
          </p:cNvPr>
          <p:cNvCxnSpPr>
            <a:cxnSpLocks/>
          </p:cNvCxnSpPr>
          <p:nvPr/>
        </p:nvCxnSpPr>
        <p:spPr>
          <a:xfrm flipV="1">
            <a:off x="5188332" y="5641483"/>
            <a:ext cx="2022331" cy="461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0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  <p:bldP spid="10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01E2-6A89-4A76-A850-0677B4DC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3564"/>
            <a:ext cx="9381066" cy="8327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Congruence: examples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9A11E72-8B04-430F-BF42-81B91049F7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1372"/>
                <a:ext cx="8664629" cy="353024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ℂ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axioms of congruence don’t hold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For example, using C1 we should be able to extend segment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−(1, 1)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direction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get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0), but this is not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Only a Pythagorean field can do that where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always exists.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59A11E72-8B04-430F-BF42-81B91049F7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1372"/>
                <a:ext cx="8664629" cy="3530247"/>
              </a:xfrm>
              <a:blipFill>
                <a:blip r:embed="rId2"/>
                <a:stretch>
                  <a:fillRect l="-844" t="-1900" r="-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43725-A2A8-4A1D-B2C5-958518BB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postulates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FE1DB-3A16-4CE6-A40E-7C3FCD76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2301"/>
            <a:ext cx="8596668" cy="469332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draw a straight line from any point to any point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extend a finite straight line continuously in a straight line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a circle with any centre and radius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 right angles are equal to one another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postulate*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is transitive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property of equality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property of equality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is reflexive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is greater than the part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68FFDF-766C-4460-87BF-41FF8FF4F114}"/>
              </a:ext>
            </a:extLst>
          </p:cNvPr>
          <p:cNvGrpSpPr/>
          <p:nvPr/>
        </p:nvGrpSpPr>
        <p:grpSpPr>
          <a:xfrm>
            <a:off x="7935391" y="1465868"/>
            <a:ext cx="1423451" cy="1197204"/>
            <a:chOff x="7935391" y="1465868"/>
            <a:chExt cx="1423451" cy="1197204"/>
          </a:xfrm>
        </p:grpSpPr>
        <p:sp>
          <p:nvSpPr>
            <p:cNvPr id="4" name="右大括号 3">
              <a:extLst>
                <a:ext uri="{FF2B5EF4-FFF2-40B4-BE49-F238E27FC236}">
                  <a16:creationId xmlns:a16="http://schemas.microsoft.com/office/drawing/2014/main" id="{6CD9834E-549D-4E80-A171-4FDC2EA5DB2F}"/>
                </a:ext>
              </a:extLst>
            </p:cNvPr>
            <p:cNvSpPr/>
            <p:nvPr/>
          </p:nvSpPr>
          <p:spPr>
            <a:xfrm>
              <a:off x="7935391" y="1465868"/>
              <a:ext cx="84841" cy="11972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0EAF0C63-9AA6-4FC9-9C5B-E7F35CAD8AD5}"/>
                </a:ext>
              </a:extLst>
            </p:cNvPr>
            <p:cNvSpPr txBox="1">
              <a:spLocks/>
            </p:cNvSpPr>
            <p:nvPr/>
          </p:nvSpPr>
          <p:spPr>
            <a:xfrm>
              <a:off x="8020232" y="1930400"/>
              <a:ext cx="1338610" cy="4716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Uniqueness?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D85476-B04F-4F67-8BFD-6D8A9D473541}"/>
              </a:ext>
            </a:extLst>
          </p:cNvPr>
          <p:cNvGrpSpPr/>
          <p:nvPr/>
        </p:nvGrpSpPr>
        <p:grpSpPr>
          <a:xfrm>
            <a:off x="5156462" y="5585384"/>
            <a:ext cx="2600811" cy="707005"/>
            <a:chOff x="5156462" y="5585384"/>
            <a:chExt cx="2600811" cy="707005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7819921-1E96-4698-BE61-265FB4E32538}"/>
                </a:ext>
              </a:extLst>
            </p:cNvPr>
            <p:cNvCxnSpPr/>
            <p:nvPr/>
          </p:nvCxnSpPr>
          <p:spPr>
            <a:xfrm>
              <a:off x="5156462" y="5938887"/>
              <a:ext cx="10840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213E6422-BF9B-4075-9784-16A3D5E6EF86}"/>
                </a:ext>
              </a:extLst>
            </p:cNvPr>
            <p:cNvSpPr txBox="1">
              <a:spLocks/>
            </p:cNvSpPr>
            <p:nvPr/>
          </p:nvSpPr>
          <p:spPr>
            <a:xfrm>
              <a:off x="6314969" y="5585384"/>
              <a:ext cx="1442304" cy="7070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 abstract, philosophical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012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Congruence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8F9C0-5253-4E78-ADC7-B0DC0574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7475"/>
            <a:ext cx="8596668" cy="21378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axioms of incidence, betweenness and congruence, we are able to prove most statements not involving circles.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go through them later in Lean.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0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03359-AE5E-4B8F-A91B-25EDE04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27" y="4152271"/>
            <a:ext cx="8596668" cy="114559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difference?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as a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as a </a:t>
            </a:r>
            <a:r>
              <a:rPr lang="en-US" altLang="zh-C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445449-5AB7-47C5-92FC-D7FA79EA4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27" y="1560135"/>
            <a:ext cx="4403169" cy="7226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3AB5C4-9AFC-40FB-9613-88DB560F4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2" y="2366234"/>
            <a:ext cx="8400680" cy="9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72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03359-AE5E-4B8F-A91B-25EDE04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8" y="4692619"/>
            <a:ext cx="8596668" cy="1054901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segment as a type will be easier to implement when we introduce segment congruence.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DF881E-1016-4CFE-8D65-4300548A24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8"/>
          <a:stretch/>
        </p:blipFill>
        <p:spPr>
          <a:xfrm>
            <a:off x="572500" y="3408570"/>
            <a:ext cx="5982681" cy="3770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B3ECE-2327-4D07-9B85-3B6B74BC2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88" y="3785642"/>
            <a:ext cx="4535688" cy="4504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79D839-56AE-4CDE-A888-F62B92DA6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56" y="1385628"/>
            <a:ext cx="4403169" cy="7226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2A6D6-63E3-4B13-93D4-556EFCB36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8" y="2165381"/>
            <a:ext cx="8400680" cy="9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03359-AE5E-4B8F-A91B-25EDE04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64" y="3251122"/>
            <a:ext cx="8596668" cy="119381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difference?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case, segment is not symmetric!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93AB5C4-9AFC-40FB-9613-88DB560F4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4" y="1442106"/>
            <a:ext cx="8400680" cy="954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BEFFEF-E818-4A14-AA1B-16841A0B6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4" y="2449324"/>
            <a:ext cx="7579573" cy="7283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C8ED9A-61D8-4A61-A2ED-F34034BF40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4" y="4629497"/>
            <a:ext cx="7793350" cy="109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03359-AE5E-4B8F-A91B-25EDE04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21" y="2427838"/>
            <a:ext cx="9143607" cy="312801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very careful on betweenness, sidedness etc.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it, but think beyond your drawing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obvious relations on the drawing may be hard to prove.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7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crossbar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2473454" y="5912336"/>
            <a:ext cx="460900" cy="502870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6436854" y="5896058"/>
            <a:ext cx="248054" cy="564862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>
            <a:off x="2869336" y="5935801"/>
            <a:ext cx="5144075" cy="11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2875842" y="3517111"/>
            <a:ext cx="2841370" cy="2436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4547072" y="3817517"/>
            <a:ext cx="425500" cy="461665"/>
            <a:chOff x="6402648" y="526001"/>
            <a:chExt cx="425500" cy="4616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317" r="-585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6082157" y="4692393"/>
            <a:ext cx="248054" cy="560054"/>
            <a:chOff x="6721311" y="867266"/>
            <a:chExt cx="248054" cy="56005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500" r="-6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2827517" y="4489592"/>
            <a:ext cx="4028380" cy="1474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1222282"/>
                <a:ext cx="9532596" cy="2134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different side to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this figure, this looks obvious and there are no other cases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 proof requires a very long argument using Pasch’s and plane separation theorem</a:t>
                </a: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1222282"/>
                <a:ext cx="9532596" cy="2134068"/>
              </a:xfrm>
              <a:prstGeom prst="rect">
                <a:avLst/>
              </a:prstGeom>
              <a:blipFill>
                <a:blip r:embed="rId6"/>
                <a:stretch>
                  <a:fillRect l="-767" t="-3143" r="-639" b="-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14" y="52320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T shape model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6987054" y="5243462"/>
            <a:ext cx="335603" cy="558882"/>
            <a:chOff x="5878977" y="412079"/>
            <a:chExt cx="335603" cy="55888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878977" y="412079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977" y="412079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636"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C2A0A00-33AF-47B1-9BC7-40308B40B64A}"/>
              </a:ext>
            </a:extLst>
          </p:cNvPr>
          <p:cNvCxnSpPr>
            <a:cxnSpLocks/>
          </p:cNvCxnSpPr>
          <p:nvPr/>
        </p:nvCxnSpPr>
        <p:spPr>
          <a:xfrm flipV="1">
            <a:off x="6869543" y="5745945"/>
            <a:ext cx="3697990" cy="25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30E0623-C104-4B92-B8CA-C04CFD159405}"/>
              </a:ext>
            </a:extLst>
          </p:cNvPr>
          <p:cNvSpPr/>
          <p:nvPr/>
        </p:nvSpPr>
        <p:spPr>
          <a:xfrm>
            <a:off x="10213771" y="5678046"/>
            <a:ext cx="106837" cy="10369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内容占位符 4">
                <a:extLst>
                  <a:ext uri="{FF2B5EF4-FFF2-40B4-BE49-F238E27FC236}">
                    <a16:creationId xmlns:a16="http://schemas.microsoft.com/office/drawing/2014/main" id="{64B3D9FC-7038-4945-B9C4-A68910E64F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20" y="1370440"/>
                <a:ext cx="7695293" cy="39998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on line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ray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with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line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line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contradiction, but intersection of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also the intersection of line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line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uniqueness,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contradictive</a:t>
                </a: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内容占位符 4">
                <a:extLst>
                  <a:ext uri="{FF2B5EF4-FFF2-40B4-BE49-F238E27FC236}">
                    <a16:creationId xmlns:a16="http://schemas.microsoft.com/office/drawing/2014/main" id="{64B3D9FC-7038-4945-B9C4-A68910E6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0" y="1370440"/>
                <a:ext cx="7695293" cy="3999860"/>
              </a:xfrm>
              <a:prstGeom prst="rect">
                <a:avLst/>
              </a:prstGeom>
              <a:blipFill>
                <a:blip r:embed="rId3"/>
                <a:stretch>
                  <a:fillRect l="-950" t="-1677" r="-2613" b="-4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组合 52">
            <a:extLst>
              <a:ext uri="{FF2B5EF4-FFF2-40B4-BE49-F238E27FC236}">
                <a16:creationId xmlns:a16="http://schemas.microsoft.com/office/drawing/2014/main" id="{9D60BCA3-C058-490D-8BCC-D9F74D955351}"/>
              </a:ext>
            </a:extLst>
          </p:cNvPr>
          <p:cNvGrpSpPr/>
          <p:nvPr/>
        </p:nvGrpSpPr>
        <p:grpSpPr>
          <a:xfrm>
            <a:off x="8688040" y="3429000"/>
            <a:ext cx="392794" cy="492546"/>
            <a:chOff x="6435354" y="478415"/>
            <a:chExt cx="392794" cy="49254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95251B6-3F0A-4367-A546-B17FA0807966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14670023-E85D-4E35-8124-336E7046CD72}"/>
                    </a:ext>
                  </a:extLst>
                </p:cNvPr>
                <p:cNvSpPr txBox="1"/>
                <p:nvPr/>
              </p:nvSpPr>
              <p:spPr>
                <a:xfrm>
                  <a:off x="6435354" y="47841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14670023-E85D-4E35-8124-336E7046C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354" y="478415"/>
                  <a:ext cx="2480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78" r="-5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1C2896F-0F32-44E3-BC60-1A9AB7BF1F19}"/>
                  </a:ext>
                </a:extLst>
              </p:cNvPr>
              <p:cNvSpPr txBox="1"/>
              <p:nvPr/>
            </p:nvSpPr>
            <p:spPr>
              <a:xfrm>
                <a:off x="10094595" y="5183097"/>
                <a:ext cx="3451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1C2896F-0F32-44E3-BC60-1A9AB7BF1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595" y="5183097"/>
                <a:ext cx="345188" cy="461665"/>
              </a:xfrm>
              <a:prstGeom prst="rect">
                <a:avLst/>
              </a:prstGeom>
              <a:blipFill>
                <a:blip r:embed="rId5"/>
                <a:stretch>
                  <a:fillRect l="-5263" r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C581A20-4884-4E2A-8957-624DA86B2676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310914" y="3619015"/>
            <a:ext cx="1959547" cy="2131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D35238D-54B2-4D17-B7D6-061063B80E4C}"/>
              </a:ext>
            </a:extLst>
          </p:cNvPr>
          <p:cNvGrpSpPr/>
          <p:nvPr/>
        </p:nvGrpSpPr>
        <p:grpSpPr>
          <a:xfrm>
            <a:off x="8069620" y="4064357"/>
            <a:ext cx="442133" cy="513047"/>
            <a:chOff x="6386015" y="457914"/>
            <a:chExt cx="442133" cy="513047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97645CA-D700-44E8-ACDB-728685242A7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648D5C-1416-4263-B249-8AFFF151C96A}"/>
                    </a:ext>
                  </a:extLst>
                </p:cNvPr>
                <p:cNvSpPr txBox="1"/>
                <p:nvPr/>
              </p:nvSpPr>
              <p:spPr>
                <a:xfrm>
                  <a:off x="6386015" y="457914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6648D5C-1416-4263-B249-8AFFF151C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015" y="457914"/>
                  <a:ext cx="248054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C14BB5C-DC72-4A25-97F0-CF90138BDFD0}"/>
              </a:ext>
            </a:extLst>
          </p:cNvPr>
          <p:cNvCxnSpPr>
            <a:cxnSpLocks/>
          </p:cNvCxnSpPr>
          <p:nvPr/>
        </p:nvCxnSpPr>
        <p:spPr>
          <a:xfrm flipV="1">
            <a:off x="8496105" y="3911849"/>
            <a:ext cx="531309" cy="567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8964FA21-4559-4AEA-AA33-2FF54A247A72}"/>
              </a:ext>
            </a:extLst>
          </p:cNvPr>
          <p:cNvCxnSpPr>
            <a:cxnSpLocks/>
          </p:cNvCxnSpPr>
          <p:nvPr/>
        </p:nvCxnSpPr>
        <p:spPr>
          <a:xfrm flipV="1">
            <a:off x="7233261" y="5747664"/>
            <a:ext cx="3009694" cy="206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5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crossbar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5528670" y="4619640"/>
            <a:ext cx="376778" cy="520607"/>
            <a:chOff x="5826059" y="450354"/>
            <a:chExt cx="376778" cy="52060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8663715" y="5042303"/>
            <a:ext cx="248054" cy="564862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878" r="-5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5905448" y="5061559"/>
            <a:ext cx="3868614" cy="2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5846235" y="1673692"/>
            <a:ext cx="1547169" cy="3405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6593321" y="2182085"/>
            <a:ext cx="425500" cy="461665"/>
            <a:chOff x="6402648" y="526001"/>
            <a:chExt cx="425500" cy="4616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7500" r="-6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8827178" y="3104547"/>
            <a:ext cx="248054" cy="560054"/>
            <a:chOff x="6721311" y="867266"/>
            <a:chExt cx="248054" cy="56005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878" r="-65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5798611" y="2717811"/>
            <a:ext cx="3728930" cy="2370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500" y="1564301"/>
                <a:ext cx="4364225" cy="251509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crossbar on line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𝐸𝐶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cases</a:t>
                </a:r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500" y="1564301"/>
                <a:ext cx="4364225" cy="2515093"/>
              </a:xfrm>
              <a:blipFill>
                <a:blip r:embed="rId6"/>
                <a:stretch>
                  <a:fillRect l="-1117" t="-1942" r="-698" b="-2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6012432-3D59-410A-A540-48430930A08A}"/>
              </a:ext>
            </a:extLst>
          </p:cNvPr>
          <p:cNvCxnSpPr>
            <a:cxnSpLocks/>
          </p:cNvCxnSpPr>
          <p:nvPr/>
        </p:nvCxnSpPr>
        <p:spPr>
          <a:xfrm flipH="1">
            <a:off x="3628165" y="5093774"/>
            <a:ext cx="2182768" cy="22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1D3791-7D20-45B4-B430-2B1B96810B59}"/>
              </a:ext>
            </a:extLst>
          </p:cNvPr>
          <p:cNvGrpSpPr/>
          <p:nvPr/>
        </p:nvGrpSpPr>
        <p:grpSpPr>
          <a:xfrm>
            <a:off x="4261874" y="4471571"/>
            <a:ext cx="298932" cy="668676"/>
            <a:chOff x="6529216" y="302285"/>
            <a:chExt cx="298932" cy="66867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9579CB-661B-475C-A1BC-75AFE7E660E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/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878" r="-56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A1C40EF-020F-4721-86AE-A2FAC49825AA}"/>
              </a:ext>
            </a:extLst>
          </p:cNvPr>
          <p:cNvCxnSpPr>
            <a:cxnSpLocks/>
          </p:cNvCxnSpPr>
          <p:nvPr/>
        </p:nvCxnSpPr>
        <p:spPr>
          <a:xfrm flipH="1">
            <a:off x="4746895" y="2918023"/>
            <a:ext cx="4477172" cy="28340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645A025-863B-4EF1-A4C5-7B372975736B}"/>
              </a:ext>
            </a:extLst>
          </p:cNvPr>
          <p:cNvCxnSpPr>
            <a:cxnSpLocks/>
            <a:stCxn id="24" idx="0"/>
            <a:endCxn id="28" idx="6"/>
          </p:cNvCxnSpPr>
          <p:nvPr/>
        </p:nvCxnSpPr>
        <p:spPr>
          <a:xfrm flipH="1" flipV="1">
            <a:off x="7018821" y="2575198"/>
            <a:ext cx="1768921" cy="257030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93AF82E-C2BC-48C0-B4F0-A1A42ED6BE25}"/>
              </a:ext>
            </a:extLst>
          </p:cNvPr>
          <p:cNvCxnSpPr>
            <a:cxnSpLocks/>
            <a:stCxn id="28" idx="3"/>
            <a:endCxn id="41" idx="7"/>
          </p:cNvCxnSpPr>
          <p:nvPr/>
        </p:nvCxnSpPr>
        <p:spPr>
          <a:xfrm flipH="1">
            <a:off x="4545160" y="2611859"/>
            <a:ext cx="2382470" cy="243987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EC22294-59A1-4EB3-9178-199BCD7FC7EA}"/>
              </a:ext>
            </a:extLst>
          </p:cNvPr>
          <p:cNvCxnSpPr>
            <a:cxnSpLocks/>
            <a:stCxn id="23" idx="7"/>
            <a:endCxn id="41" idx="5"/>
          </p:cNvCxnSpPr>
          <p:nvPr/>
        </p:nvCxnSpPr>
        <p:spPr>
          <a:xfrm flipH="1">
            <a:off x="4545160" y="5057489"/>
            <a:ext cx="4280355" cy="675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75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9" y="318256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crossbar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8019" y="1892509"/>
                <a:ext cx="4364225" cy="21610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ray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 absurd on the figure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Sidedness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zh-CN" altLang="en-US" sz="2400" dirty="0"/>
              </a:p>
              <a:p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19" y="1892509"/>
                <a:ext cx="4364225" cy="2161092"/>
              </a:xfrm>
              <a:blipFill>
                <a:blip r:embed="rId2"/>
                <a:stretch>
                  <a:fillRect l="-1117" t="-2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3">
                <a:extLst>
                  <a:ext uri="{FF2B5EF4-FFF2-40B4-BE49-F238E27FC236}">
                    <a16:creationId xmlns:a16="http://schemas.microsoft.com/office/drawing/2014/main" id="{3A26F169-D96F-4BCC-902B-0E14C301C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8019" y="3921833"/>
                <a:ext cx="8918714" cy="15620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ray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on different side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内容占位符 3">
                <a:extLst>
                  <a:ext uri="{FF2B5EF4-FFF2-40B4-BE49-F238E27FC236}">
                    <a16:creationId xmlns:a16="http://schemas.microsoft.com/office/drawing/2014/main" id="{3A26F169-D96F-4BCC-902B-0E14C301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019" y="3921833"/>
                <a:ext cx="8918714" cy="1562089"/>
              </a:xfrm>
              <a:prstGeom prst="rect">
                <a:avLst/>
              </a:prstGeom>
              <a:blipFill>
                <a:blip r:embed="rId3"/>
                <a:stretch>
                  <a:fillRect l="-547" t="-3113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B5EF64-98C3-4A67-A988-F3C66DF4D07A}"/>
              </a:ext>
            </a:extLst>
          </p:cNvPr>
          <p:cNvGrpSpPr/>
          <p:nvPr/>
        </p:nvGrpSpPr>
        <p:grpSpPr>
          <a:xfrm>
            <a:off x="6997403" y="2811123"/>
            <a:ext cx="376778" cy="520607"/>
            <a:chOff x="5826059" y="450354"/>
            <a:chExt cx="376778" cy="520607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EFB4833-A871-4769-A746-A3FA500855C0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F0DEBE0-C6C8-42F9-A67F-C59C5F41E917}"/>
                    </a:ext>
                  </a:extLst>
                </p:cNvPr>
                <p:cNvSpPr txBox="1"/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F0DEBE0-C6C8-42F9-A67F-C59C5F41E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740245-60BD-4D31-859A-DAEB4937E33C}"/>
              </a:ext>
            </a:extLst>
          </p:cNvPr>
          <p:cNvGrpSpPr/>
          <p:nvPr/>
        </p:nvGrpSpPr>
        <p:grpSpPr>
          <a:xfrm>
            <a:off x="8583876" y="3233618"/>
            <a:ext cx="313716" cy="547051"/>
            <a:chOff x="6514432" y="867266"/>
            <a:chExt cx="313716" cy="547051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9FD3C9D-D8CE-461C-A839-66DD7B4562F0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87E541A-6315-4566-83FF-ED88E2FDA77B}"/>
                    </a:ext>
                  </a:extLst>
                </p:cNvPr>
                <p:cNvSpPr txBox="1"/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B87E541A-6315-4566-83FF-ED88E2FDA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878" r="-5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B356B7-3B21-428C-9C9A-8E35F3092269}"/>
              </a:ext>
            </a:extLst>
          </p:cNvPr>
          <p:cNvCxnSpPr>
            <a:cxnSpLocks/>
            <a:stCxn id="39" idx="6"/>
          </p:cNvCxnSpPr>
          <p:nvPr/>
        </p:nvCxnSpPr>
        <p:spPr>
          <a:xfrm flipV="1">
            <a:off x="7374181" y="3270671"/>
            <a:ext cx="1808212" cy="9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A05A14B-E945-4FE0-BAF8-D3BC8292D27E}"/>
              </a:ext>
            </a:extLst>
          </p:cNvPr>
          <p:cNvCxnSpPr>
            <a:cxnSpLocks/>
          </p:cNvCxnSpPr>
          <p:nvPr/>
        </p:nvCxnSpPr>
        <p:spPr>
          <a:xfrm flipV="1">
            <a:off x="7314968" y="1658042"/>
            <a:ext cx="691237" cy="16123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AE4516B-531D-4B20-92AA-01E1FEB770E1}"/>
              </a:ext>
            </a:extLst>
          </p:cNvPr>
          <p:cNvGrpSpPr/>
          <p:nvPr/>
        </p:nvGrpSpPr>
        <p:grpSpPr>
          <a:xfrm>
            <a:off x="7707671" y="1894239"/>
            <a:ext cx="419099" cy="471133"/>
            <a:chOff x="6721311" y="591994"/>
            <a:chExt cx="431136" cy="461665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4F2FA47-FC2D-40BA-9CDA-C0FA8655CFCF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2A90F10-DA5E-4F7D-8BF9-FDD998E07431}"/>
                    </a:ext>
                  </a:extLst>
                </p:cNvPr>
                <p:cNvSpPr txBox="1"/>
                <p:nvPr/>
              </p:nvSpPr>
              <p:spPr>
                <a:xfrm>
                  <a:off x="6904393" y="591994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2A90F10-DA5E-4F7D-8BF9-FDD998E074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93" y="591994"/>
                  <a:ext cx="248054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7692" r="-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4CC884C-2BDB-44C5-9855-98FD4DC7E564}"/>
              </a:ext>
            </a:extLst>
          </p:cNvPr>
          <p:cNvGrpSpPr/>
          <p:nvPr/>
        </p:nvGrpSpPr>
        <p:grpSpPr>
          <a:xfrm>
            <a:off x="8357771" y="2520885"/>
            <a:ext cx="248054" cy="560054"/>
            <a:chOff x="6721311" y="867266"/>
            <a:chExt cx="248054" cy="560054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16885C4-747F-4178-B924-082DBFF12862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BA89930-F3B1-4BE2-9AED-FC6BE372C4CD}"/>
                    </a:ext>
                  </a:extLst>
                </p:cNvPr>
                <p:cNvSpPr txBox="1"/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BA89930-F3B1-4BE2-9AED-FC6BE372C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311" y="965655"/>
                  <a:ext cx="2480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878" r="-65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38BE9E-8A6D-45C7-8796-CDBC27BBE07E}"/>
              </a:ext>
            </a:extLst>
          </p:cNvPr>
          <p:cNvCxnSpPr>
            <a:cxnSpLocks/>
          </p:cNvCxnSpPr>
          <p:nvPr/>
        </p:nvCxnSpPr>
        <p:spPr>
          <a:xfrm flipV="1">
            <a:off x="7326687" y="2331699"/>
            <a:ext cx="1511615" cy="917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89BE24-2871-429F-AB96-FC498A637838}"/>
              </a:ext>
            </a:extLst>
          </p:cNvPr>
          <p:cNvCxnSpPr>
            <a:cxnSpLocks/>
          </p:cNvCxnSpPr>
          <p:nvPr/>
        </p:nvCxnSpPr>
        <p:spPr>
          <a:xfrm flipH="1" flipV="1">
            <a:off x="5957607" y="3270671"/>
            <a:ext cx="1322059" cy="145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E03728F-D2CE-4C83-BAC1-1DBAAEE87D42}"/>
              </a:ext>
            </a:extLst>
          </p:cNvPr>
          <p:cNvGrpSpPr/>
          <p:nvPr/>
        </p:nvGrpSpPr>
        <p:grpSpPr>
          <a:xfrm>
            <a:off x="6189674" y="2661442"/>
            <a:ext cx="298932" cy="668676"/>
            <a:chOff x="6529216" y="302285"/>
            <a:chExt cx="298932" cy="668676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82A35AA-C2A4-4A10-90BB-AD0C63EF59FD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DED1727-2466-4353-92F8-1EF777924543}"/>
                    </a:ext>
                  </a:extLst>
                </p:cNvPr>
                <p:cNvSpPr txBox="1"/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DED1727-2466-4353-92F8-1EF777924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878" r="-56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49F1E21-D72F-43AE-A953-A41B8EDFE0E5}"/>
              </a:ext>
            </a:extLst>
          </p:cNvPr>
          <p:cNvCxnSpPr>
            <a:cxnSpLocks/>
            <a:stCxn id="58" idx="7"/>
            <a:endCxn id="50" idx="1"/>
          </p:cNvCxnSpPr>
          <p:nvPr/>
        </p:nvCxnSpPr>
        <p:spPr>
          <a:xfrm flipV="1">
            <a:off x="6472960" y="2190653"/>
            <a:ext cx="1249920" cy="1050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19EF901-36E9-44AD-86E6-6B3BB9BE560B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7358535" y="2399045"/>
            <a:ext cx="1337703" cy="84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9592148-3B8B-4ADE-8D06-BB61D350A98B}"/>
                  </a:ext>
                </a:extLst>
              </p:cNvPr>
              <p:cNvSpPr txBox="1"/>
              <p:nvPr/>
            </p:nvSpPr>
            <p:spPr>
              <a:xfrm>
                <a:off x="8003377" y="1175054"/>
                <a:ext cx="320393" cy="476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9592148-3B8B-4ADE-8D06-BB61D350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77" y="1175054"/>
                <a:ext cx="320393" cy="476689"/>
              </a:xfrm>
              <a:prstGeom prst="rect">
                <a:avLst/>
              </a:prstGeom>
              <a:blipFill>
                <a:blip r:embed="rId9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87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9" y="318256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crossbar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7254376" y="2437667"/>
            <a:ext cx="376778" cy="520607"/>
            <a:chOff x="5826059" y="450354"/>
            <a:chExt cx="376778" cy="52060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636"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8840849" y="2860162"/>
            <a:ext cx="313716" cy="547051"/>
            <a:chOff x="6514432" y="867266"/>
            <a:chExt cx="313716" cy="54705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878" r="-5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7631154" y="2897215"/>
            <a:ext cx="1808212" cy="9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7571941" y="1488652"/>
            <a:ext cx="600224" cy="1408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7644908" y="1478109"/>
            <a:ext cx="425500" cy="461665"/>
            <a:chOff x="6402648" y="526001"/>
            <a:chExt cx="425500" cy="4616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78" r="-6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8377608" y="2247848"/>
            <a:ext cx="235782" cy="461665"/>
            <a:chOff x="6721311" y="801753"/>
            <a:chExt cx="235782" cy="46166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758494" y="801753"/>
                  <a:ext cx="1985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94" y="801753"/>
                  <a:ext cx="19859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6061" r="-10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7583660" y="1958243"/>
            <a:ext cx="1511615" cy="917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517" y="1825880"/>
                <a:ext cx="5155938" cy="21610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opposite ray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Absurd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Sidedness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zh-CN" altLang="en-US" sz="2400" dirty="0"/>
              </a:p>
              <a:p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517" y="1825880"/>
                <a:ext cx="5155938" cy="2161092"/>
              </a:xfrm>
              <a:blipFill>
                <a:blip r:embed="rId6"/>
                <a:stretch>
                  <a:fillRect l="-946"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6012432-3D59-410A-A540-48430930A08A}"/>
              </a:ext>
            </a:extLst>
          </p:cNvPr>
          <p:cNvCxnSpPr>
            <a:cxnSpLocks/>
          </p:cNvCxnSpPr>
          <p:nvPr/>
        </p:nvCxnSpPr>
        <p:spPr>
          <a:xfrm flipH="1" flipV="1">
            <a:off x="5994044" y="2909785"/>
            <a:ext cx="1542594" cy="20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1D3791-7D20-45B4-B430-2B1B96810B59}"/>
              </a:ext>
            </a:extLst>
          </p:cNvPr>
          <p:cNvGrpSpPr/>
          <p:nvPr/>
        </p:nvGrpSpPr>
        <p:grpSpPr>
          <a:xfrm>
            <a:off x="6368896" y="2313361"/>
            <a:ext cx="298932" cy="668676"/>
            <a:chOff x="6529216" y="302285"/>
            <a:chExt cx="298932" cy="66867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9579CB-661B-475C-A1BC-75AFE7E660E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/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500" r="-5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813FF79-1539-485C-AD6F-F09AEE151F85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652182" y="1855741"/>
            <a:ext cx="1311389" cy="10377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37B6FF1-44D9-46B1-9FBE-D34099805063}"/>
              </a:ext>
            </a:extLst>
          </p:cNvPr>
          <p:cNvCxnSpPr>
            <a:cxnSpLocks/>
          </p:cNvCxnSpPr>
          <p:nvPr/>
        </p:nvCxnSpPr>
        <p:spPr>
          <a:xfrm flipH="1">
            <a:off x="6607816" y="2886460"/>
            <a:ext cx="973322" cy="5903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F521DB-D17F-45A8-BE11-832CE3F50EBE}"/>
                  </a:ext>
                </a:extLst>
              </p:cNvPr>
              <p:cNvSpPr txBox="1"/>
              <p:nvPr/>
            </p:nvSpPr>
            <p:spPr>
              <a:xfrm>
                <a:off x="5547599" y="2577092"/>
                <a:ext cx="320393" cy="476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F521DB-D17F-45A8-BE11-832CE3F5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599" y="2577092"/>
                <a:ext cx="320393" cy="476689"/>
              </a:xfrm>
              <a:prstGeom prst="rect">
                <a:avLst/>
              </a:prstGeom>
              <a:blipFill>
                <a:blip r:embed="rId8"/>
                <a:stretch>
                  <a:fillRect l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4CDA85-2650-42FA-A1BE-675F95C6485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6410071" y="2943088"/>
            <a:ext cx="1129892" cy="69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内容占位符 3">
                <a:extLst>
                  <a:ext uri="{FF2B5EF4-FFF2-40B4-BE49-F238E27FC236}">
                    <a16:creationId xmlns:a16="http://schemas.microsoft.com/office/drawing/2014/main" id="{ACC27B70-B98E-4D58-84A5-0ACA4F72D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621" y="3831118"/>
                <a:ext cx="9344649" cy="2064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the opposite ray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different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on the same side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内容占位符 3">
                <a:extLst>
                  <a:ext uri="{FF2B5EF4-FFF2-40B4-BE49-F238E27FC236}">
                    <a16:creationId xmlns:a16="http://schemas.microsoft.com/office/drawing/2014/main" id="{ACC27B70-B98E-4D58-84A5-0ACA4F72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21" y="3831118"/>
                <a:ext cx="9344649" cy="2064285"/>
              </a:xfrm>
              <a:prstGeom prst="rect">
                <a:avLst/>
              </a:prstGeom>
              <a:blipFill>
                <a:blip r:embed="rId9"/>
                <a:stretch>
                  <a:fillRect l="-522" t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124FE-FABC-4622-BFE3-D9BD357E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postulates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3AF7A3-5A4E-4215-BD34-E3E3C03C0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4156"/>
            <a:ext cx="8466904" cy="3965107"/>
          </a:xfr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1AF816-F608-47BF-A06C-5B26D04E2A7A}"/>
              </a:ext>
            </a:extLst>
          </p:cNvPr>
          <p:cNvGrpSpPr/>
          <p:nvPr/>
        </p:nvGrpSpPr>
        <p:grpSpPr>
          <a:xfrm>
            <a:off x="4975668" y="758989"/>
            <a:ext cx="3455913" cy="1534478"/>
            <a:chOff x="4975668" y="758989"/>
            <a:chExt cx="3455913" cy="1534478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4736D93-C9A7-4F27-94CF-495892B93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854" y="1131216"/>
              <a:ext cx="576748" cy="11622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内容占位符 2">
              <a:extLst>
                <a:ext uri="{FF2B5EF4-FFF2-40B4-BE49-F238E27FC236}">
                  <a16:creationId xmlns:a16="http://schemas.microsoft.com/office/drawing/2014/main" id="{FD5681A4-C94F-4455-8BB4-D9BE20057078}"/>
                </a:ext>
              </a:extLst>
            </p:cNvPr>
            <p:cNvSpPr txBox="1">
              <a:spLocks/>
            </p:cNvSpPr>
            <p:nvPr/>
          </p:nvSpPr>
          <p:spPr>
            <a:xfrm>
              <a:off x="4975668" y="758989"/>
              <a:ext cx="3455913" cy="3879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Don’t know if two circles intersect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1D362B16-A26E-4F96-9787-C4BAFBA1A3CA}"/>
              </a:ext>
            </a:extLst>
          </p:cNvPr>
          <p:cNvSpPr/>
          <p:nvPr/>
        </p:nvSpPr>
        <p:spPr>
          <a:xfrm>
            <a:off x="6554568" y="2293467"/>
            <a:ext cx="298111" cy="3392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23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79" y="318256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crossbar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7640456" y="2129369"/>
            <a:ext cx="376778" cy="520607"/>
            <a:chOff x="5826059" y="450354"/>
            <a:chExt cx="376778" cy="52060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6059" y="450354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636"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9226929" y="2551864"/>
            <a:ext cx="313716" cy="547051"/>
            <a:chOff x="6514432" y="867266"/>
            <a:chExt cx="313716" cy="547051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4432" y="952652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500" r="-5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8017234" y="2588917"/>
            <a:ext cx="1808212" cy="9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7958021" y="1180354"/>
            <a:ext cx="600224" cy="1408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8030988" y="1169811"/>
            <a:ext cx="425500" cy="461665"/>
            <a:chOff x="6402648" y="526001"/>
            <a:chExt cx="425500" cy="46166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648" y="526001"/>
                  <a:ext cx="24805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4878" r="-609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8994774" y="1784287"/>
            <a:ext cx="235782" cy="461665"/>
            <a:chOff x="6721311" y="801753"/>
            <a:chExt cx="235782" cy="46166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758494" y="801753"/>
                  <a:ext cx="1985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494" y="801753"/>
                  <a:ext cx="19859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9375" r="-10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7969740" y="1649945"/>
            <a:ext cx="1511615" cy="917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99" y="1614771"/>
                <a:ext cx="5155938" cy="21610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opposite ray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Looks absurd, why?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Sidedness 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endParaRPr lang="zh-CN" altLang="en-US" sz="2400" dirty="0"/>
              </a:p>
              <a:p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26C867F-B804-47BB-A738-B4117C1C2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99" y="1614771"/>
                <a:ext cx="5155938" cy="2161092"/>
              </a:xfrm>
              <a:blipFill>
                <a:blip r:embed="rId6"/>
                <a:stretch>
                  <a:fillRect l="-946" t="-2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6012432-3D59-410A-A540-48430930A08A}"/>
              </a:ext>
            </a:extLst>
          </p:cNvPr>
          <p:cNvCxnSpPr>
            <a:cxnSpLocks/>
          </p:cNvCxnSpPr>
          <p:nvPr/>
        </p:nvCxnSpPr>
        <p:spPr>
          <a:xfrm flipH="1" flipV="1">
            <a:off x="6824627" y="2588656"/>
            <a:ext cx="1098091" cy="14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31D3791-7D20-45B4-B430-2B1B96810B59}"/>
              </a:ext>
            </a:extLst>
          </p:cNvPr>
          <p:cNvGrpSpPr/>
          <p:nvPr/>
        </p:nvGrpSpPr>
        <p:grpSpPr>
          <a:xfrm>
            <a:off x="6928234" y="1966114"/>
            <a:ext cx="298932" cy="668676"/>
            <a:chOff x="6529216" y="302285"/>
            <a:chExt cx="298932" cy="668676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49579CB-661B-475C-A1BC-75AFE7E660EE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/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BA9BC05-B1EB-45FE-A3E7-7C9549CE13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9216" y="302285"/>
                  <a:ext cx="24805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500" r="-5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37B6FF1-44D9-46B1-9FBE-D34099805063}"/>
              </a:ext>
            </a:extLst>
          </p:cNvPr>
          <p:cNvCxnSpPr>
            <a:cxnSpLocks/>
          </p:cNvCxnSpPr>
          <p:nvPr/>
        </p:nvCxnSpPr>
        <p:spPr>
          <a:xfrm flipH="1">
            <a:off x="6993896" y="2578162"/>
            <a:ext cx="973322" cy="5903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F521DB-D17F-45A8-BE11-832CE3F50EBE}"/>
                  </a:ext>
                </a:extLst>
              </p:cNvPr>
              <p:cNvSpPr txBox="1"/>
              <p:nvPr/>
            </p:nvSpPr>
            <p:spPr>
              <a:xfrm>
                <a:off x="6411337" y="2339817"/>
                <a:ext cx="320393" cy="4766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F521DB-D17F-45A8-BE11-832CE3F50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337" y="2339817"/>
                <a:ext cx="320393" cy="476689"/>
              </a:xfrm>
              <a:prstGeom prst="rect">
                <a:avLst/>
              </a:prstGeom>
              <a:blipFill>
                <a:blip r:embed="rId8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4CDA85-2650-42FA-A1BE-675F95C6485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6796151" y="2634790"/>
            <a:ext cx="1129892" cy="696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内容占位符 3">
                <a:extLst>
                  <a:ext uri="{FF2B5EF4-FFF2-40B4-BE49-F238E27FC236}">
                    <a16:creationId xmlns:a16="http://schemas.microsoft.com/office/drawing/2014/main" id="{ACC27B70-B98E-4D58-84A5-0ACA4F72D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510" y="3747439"/>
                <a:ext cx="9344649" cy="15218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zh-CN" altLang="en-US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points on the opposite ray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𝐴𝐷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different side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on the same side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内容占位符 3">
                <a:extLst>
                  <a:ext uri="{FF2B5EF4-FFF2-40B4-BE49-F238E27FC236}">
                    <a16:creationId xmlns:a16="http://schemas.microsoft.com/office/drawing/2014/main" id="{ACC27B70-B98E-4D58-84A5-0ACA4F72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10" y="3747439"/>
                <a:ext cx="9344649" cy="1521853"/>
              </a:xfrm>
              <a:prstGeom prst="rect">
                <a:avLst/>
              </a:prstGeom>
              <a:blipFill>
                <a:blip r:embed="rId9"/>
                <a:stretch>
                  <a:fillRect l="-522" t="-3213" b="-4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C7CD119-2367-465D-BE8A-3ACA83290DEA}"/>
              </a:ext>
            </a:extLst>
          </p:cNvPr>
          <p:cNvCxnSpPr>
            <a:cxnSpLocks/>
            <a:stCxn id="23" idx="5"/>
          </p:cNvCxnSpPr>
          <p:nvPr/>
        </p:nvCxnSpPr>
        <p:spPr>
          <a:xfrm flipH="1" flipV="1">
            <a:off x="8365183" y="1543123"/>
            <a:ext cx="1159816" cy="1097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2744359" y="4572214"/>
            <a:ext cx="283759" cy="29991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4432834" y="4553835"/>
            <a:ext cx="152718" cy="336892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2988089" y="4584758"/>
            <a:ext cx="2350116" cy="14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2992094" y="3143668"/>
            <a:ext cx="1749325" cy="1453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3866756" y="3165318"/>
            <a:ext cx="416217" cy="422897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52000" b="-6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4313241" y="4022968"/>
            <a:ext cx="250067" cy="311208"/>
            <a:chOff x="6421972" y="867266"/>
            <a:chExt cx="406176" cy="521798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421972" y="927400"/>
                  <a:ext cx="248053" cy="461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972" y="927400"/>
                  <a:ext cx="248053" cy="461664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60000" b="-6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2962342" y="3803309"/>
            <a:ext cx="2249078" cy="7998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1222282"/>
                <a:ext cx="9532596" cy="1700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BAC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different side to line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BAD</m:t>
                    </m:r>
                    <m:r>
                      <a:rPr lang="en-US" altLang="zh-CN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CAD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Want to prove: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BAC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1222282"/>
                <a:ext cx="9532596" cy="1700286"/>
              </a:xfrm>
              <a:prstGeom prst="rect">
                <a:avLst/>
              </a:prstGeom>
              <a:blipFill>
                <a:blip r:embed="rId6"/>
                <a:stretch>
                  <a:fillRect l="-767" t="-3957" b="-6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049DB8-30FC-461E-AB99-3261450B4CC7}"/>
              </a:ext>
            </a:extLst>
          </p:cNvPr>
          <p:cNvGrpSpPr/>
          <p:nvPr/>
        </p:nvGrpSpPr>
        <p:grpSpPr>
          <a:xfrm>
            <a:off x="5366688" y="4566013"/>
            <a:ext cx="301111" cy="305758"/>
            <a:chOff x="5741937" y="867266"/>
            <a:chExt cx="460900" cy="50287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11B899B-14B2-4963-A6D2-E1FC7AA2BE9E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289042E-F670-471A-B82D-D4B7B125812E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289042E-F670-471A-B82D-D4B7B125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1111" r="-122222" b="-6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02EDAF2-9ABD-49C6-8B97-581D027A7E08}"/>
              </a:ext>
            </a:extLst>
          </p:cNvPr>
          <p:cNvGrpSpPr/>
          <p:nvPr/>
        </p:nvGrpSpPr>
        <p:grpSpPr>
          <a:xfrm>
            <a:off x="7630743" y="4559693"/>
            <a:ext cx="162057" cy="343451"/>
            <a:chOff x="6650702" y="867266"/>
            <a:chExt cx="248054" cy="56486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05E90D1-458F-4F5E-9637-A8DFDA67A041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DC346E-BD3F-47EF-B4F4-1C2153A94CD0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DC346E-BD3F-47EF-B4F4-1C2153A9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3077" r="-192308" b="-6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504B61-83D4-436A-9792-49A205EED812}"/>
              </a:ext>
            </a:extLst>
          </p:cNvPr>
          <p:cNvCxnSpPr>
            <a:cxnSpLocks/>
          </p:cNvCxnSpPr>
          <p:nvPr/>
        </p:nvCxnSpPr>
        <p:spPr>
          <a:xfrm flipV="1">
            <a:off x="5625322" y="4578801"/>
            <a:ext cx="2493832" cy="1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E686ECB-94B5-401D-983D-F3A1ED992655}"/>
              </a:ext>
            </a:extLst>
          </p:cNvPr>
          <p:cNvCxnSpPr>
            <a:cxnSpLocks/>
          </p:cNvCxnSpPr>
          <p:nvPr/>
        </p:nvCxnSpPr>
        <p:spPr>
          <a:xfrm flipV="1">
            <a:off x="5629573" y="3109655"/>
            <a:ext cx="1856301" cy="1481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0720A9-23B4-4DC7-BAC4-89B555D6A818}"/>
              </a:ext>
            </a:extLst>
          </p:cNvPr>
          <p:cNvGrpSpPr/>
          <p:nvPr/>
        </p:nvGrpSpPr>
        <p:grpSpPr>
          <a:xfrm>
            <a:off x="6791209" y="2922568"/>
            <a:ext cx="442538" cy="452580"/>
            <a:chOff x="6509490" y="-82101"/>
            <a:chExt cx="677376" cy="744344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5E016E3-2D14-4C49-AFDB-2C1D0AF77D7B}"/>
                </a:ext>
              </a:extLst>
            </p:cNvPr>
            <p:cNvSpPr/>
            <p:nvPr/>
          </p:nvSpPr>
          <p:spPr>
            <a:xfrm>
              <a:off x="7080029" y="558548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AEC8A7C-21AF-4682-8B21-3FA102A04B50}"/>
                    </a:ext>
                  </a:extLst>
                </p:cNvPr>
                <p:cNvSpPr txBox="1"/>
                <p:nvPr/>
              </p:nvSpPr>
              <p:spPr>
                <a:xfrm>
                  <a:off x="6509490" y="-82101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AEC8A7C-21AF-4682-8B21-3FA102A04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90" y="-82101"/>
                  <a:ext cx="24805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92593" b="-6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2CD8B1-D410-4EF9-AEBD-835EF7C4C58C}"/>
              </a:ext>
            </a:extLst>
          </p:cNvPr>
          <p:cNvGrpSpPr/>
          <p:nvPr/>
        </p:nvGrpSpPr>
        <p:grpSpPr>
          <a:xfrm>
            <a:off x="7688540" y="3780961"/>
            <a:ext cx="487753" cy="461665"/>
            <a:chOff x="6721311" y="764671"/>
            <a:chExt cx="746585" cy="759286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EFE5C8D-0CA9-4AC8-BEA1-D9CDD449553F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ABBF777-BA7D-4A66-AE32-769D69EC0B30}"/>
                    </a:ext>
                  </a:extLst>
                </p:cNvPr>
                <p:cNvSpPr txBox="1"/>
                <p:nvPr/>
              </p:nvSpPr>
              <p:spPr>
                <a:xfrm>
                  <a:off x="6865547" y="764671"/>
                  <a:ext cx="602349" cy="759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ABBF777-BA7D-4A66-AE32-769D69EC0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47" y="764671"/>
                  <a:ext cx="602349" cy="759286"/>
                </a:xfrm>
                <a:prstGeom prst="rect">
                  <a:avLst/>
                </a:prstGeom>
                <a:blipFill>
                  <a:blip r:embed="rId10"/>
                  <a:stretch>
                    <a:fillRect l="-7813" r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F9F407-FED9-4026-A960-A2C2CC22C3E1}"/>
              </a:ext>
            </a:extLst>
          </p:cNvPr>
          <p:cNvCxnSpPr>
            <a:cxnSpLocks/>
          </p:cNvCxnSpPr>
          <p:nvPr/>
        </p:nvCxnSpPr>
        <p:spPr>
          <a:xfrm flipV="1">
            <a:off x="5661049" y="3766822"/>
            <a:ext cx="2386615" cy="815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弧形 49">
            <a:extLst>
              <a:ext uri="{FF2B5EF4-FFF2-40B4-BE49-F238E27FC236}">
                <a16:creationId xmlns:a16="http://schemas.microsoft.com/office/drawing/2014/main" id="{1CD5F753-1DBC-44A7-9179-7D799F9F98EE}"/>
              </a:ext>
            </a:extLst>
          </p:cNvPr>
          <p:cNvSpPr/>
          <p:nvPr/>
        </p:nvSpPr>
        <p:spPr>
          <a:xfrm>
            <a:off x="3622062" y="3990658"/>
            <a:ext cx="228704" cy="528559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弧形 50">
            <a:extLst>
              <a:ext uri="{FF2B5EF4-FFF2-40B4-BE49-F238E27FC236}">
                <a16:creationId xmlns:a16="http://schemas.microsoft.com/office/drawing/2014/main" id="{E53BFD17-BF33-4A4E-B3B8-23BF540F5DB2}"/>
              </a:ext>
            </a:extLst>
          </p:cNvPr>
          <p:cNvSpPr/>
          <p:nvPr/>
        </p:nvSpPr>
        <p:spPr>
          <a:xfrm>
            <a:off x="6278168" y="3931418"/>
            <a:ext cx="427637" cy="622417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52D6267B-6EAC-4A79-870D-EFE14A16187A}"/>
              </a:ext>
            </a:extLst>
          </p:cNvPr>
          <p:cNvSpPr/>
          <p:nvPr/>
        </p:nvSpPr>
        <p:spPr>
          <a:xfrm>
            <a:off x="3809511" y="4242626"/>
            <a:ext cx="292322" cy="728186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ACD553AC-BE5F-41ED-AF6E-570BFDEB267D}"/>
              </a:ext>
            </a:extLst>
          </p:cNvPr>
          <p:cNvSpPr/>
          <p:nvPr/>
        </p:nvSpPr>
        <p:spPr>
          <a:xfrm>
            <a:off x="6645148" y="4204320"/>
            <a:ext cx="292322" cy="728186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ACB52E83-9327-4421-AF33-51CD84DD8643}"/>
              </a:ext>
            </a:extLst>
          </p:cNvPr>
          <p:cNvSpPr/>
          <p:nvPr/>
        </p:nvSpPr>
        <p:spPr>
          <a:xfrm>
            <a:off x="3232402" y="4155160"/>
            <a:ext cx="583921" cy="909724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弧形 72">
            <a:extLst>
              <a:ext uri="{FF2B5EF4-FFF2-40B4-BE49-F238E27FC236}">
                <a16:creationId xmlns:a16="http://schemas.microsoft.com/office/drawing/2014/main" id="{31915CAA-A6AA-470F-9BAA-1A58DE3AE2C3}"/>
              </a:ext>
            </a:extLst>
          </p:cNvPr>
          <p:cNvSpPr/>
          <p:nvPr/>
        </p:nvSpPr>
        <p:spPr>
          <a:xfrm>
            <a:off x="5864513" y="4151857"/>
            <a:ext cx="583921" cy="909724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内容占位符 4">
            <a:extLst>
              <a:ext uri="{FF2B5EF4-FFF2-40B4-BE49-F238E27FC236}">
                <a16:creationId xmlns:a16="http://schemas.microsoft.com/office/drawing/2014/main" id="{33B46690-424F-45AA-AF32-1BECBCEB6868}"/>
              </a:ext>
            </a:extLst>
          </p:cNvPr>
          <p:cNvSpPr txBox="1">
            <a:spLocks/>
          </p:cNvSpPr>
          <p:nvPr/>
        </p:nvSpPr>
        <p:spPr>
          <a:xfrm>
            <a:off x="600390" y="5232615"/>
            <a:ext cx="9532596" cy="1184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by SAS and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of congruence angles are congruent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72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618301" y="5207799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005091" y="5179691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962832" y="522698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968494" y="302306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2204895" y="3056173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71" r="-85714"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2920395" y="4341597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5128" r="-74359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007381" y="401376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1222282"/>
                <a:ext cx="9532596" cy="1700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intersects with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crossbar</a:t>
                </a: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WTLG, let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let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内容占位符 4">
                <a:extLst>
                  <a:ext uri="{FF2B5EF4-FFF2-40B4-BE49-F238E27FC236}">
                    <a16:creationId xmlns:a16="http://schemas.microsoft.com/office/drawing/2014/main" id="{6A05FE75-6F16-4996-9348-9DA5148E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1222282"/>
                <a:ext cx="9532596" cy="1700286"/>
              </a:xfrm>
              <a:prstGeom prst="rect">
                <a:avLst/>
              </a:prstGeom>
              <a:blipFill>
                <a:blip r:embed="rId6"/>
                <a:stretch>
                  <a:fillRect l="-767" t="-3957" b="-6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1A049DB8-30FC-461E-AB99-3261450B4CC7}"/>
              </a:ext>
            </a:extLst>
          </p:cNvPr>
          <p:cNvGrpSpPr/>
          <p:nvPr/>
        </p:nvGrpSpPr>
        <p:grpSpPr>
          <a:xfrm>
            <a:off x="5061353" y="5266242"/>
            <a:ext cx="423368" cy="462984"/>
            <a:chOff x="5741937" y="867266"/>
            <a:chExt cx="460900" cy="50287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11B899B-14B2-4963-A6D2-E1FC7AA2BE9E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289042E-F670-471A-B82D-D4B7B125812E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A289042E-F670-471A-B82D-D4B7B1258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7843" r="-56863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02EDAF2-9ABD-49C6-8B97-581D027A7E08}"/>
              </a:ext>
            </a:extLst>
          </p:cNvPr>
          <p:cNvGrpSpPr/>
          <p:nvPr/>
        </p:nvGrpSpPr>
        <p:grpSpPr>
          <a:xfrm>
            <a:off x="7974096" y="5294976"/>
            <a:ext cx="227854" cy="520060"/>
            <a:chOff x="6650702" y="867266"/>
            <a:chExt cx="248054" cy="56486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E05E90D1-458F-4F5E-9637-A8DFDA67A041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DC346E-BD3F-47EF-B4F4-1C2153A94CD0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9DC346E-BD3F-47EF-B4F4-1C2153A94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811" r="-110811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0504B61-83D4-436A-9792-49A205EED812}"/>
              </a:ext>
            </a:extLst>
          </p:cNvPr>
          <p:cNvCxnSpPr>
            <a:cxnSpLocks/>
          </p:cNvCxnSpPr>
          <p:nvPr/>
        </p:nvCxnSpPr>
        <p:spPr>
          <a:xfrm>
            <a:off x="5484721" y="5306409"/>
            <a:ext cx="3138145" cy="19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E686ECB-94B5-401D-983D-F3A1ED992655}"/>
              </a:ext>
            </a:extLst>
          </p:cNvPr>
          <p:cNvCxnSpPr>
            <a:cxnSpLocks/>
          </p:cNvCxnSpPr>
          <p:nvPr/>
        </p:nvCxnSpPr>
        <p:spPr>
          <a:xfrm flipV="1">
            <a:off x="5459616" y="3201594"/>
            <a:ext cx="2310194" cy="20837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0720A9-23B4-4DC7-BAC4-89B555D6A818}"/>
              </a:ext>
            </a:extLst>
          </p:cNvPr>
          <p:cNvGrpSpPr/>
          <p:nvPr/>
        </p:nvGrpSpPr>
        <p:grpSpPr>
          <a:xfrm>
            <a:off x="6456859" y="3625595"/>
            <a:ext cx="462115" cy="464540"/>
            <a:chOff x="6325066" y="466402"/>
            <a:chExt cx="503082" cy="504559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5E016E3-2D14-4C49-AFDB-2C1D0AF77D7B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AEC8A7C-21AF-4682-8B21-3FA102A04B50}"/>
                    </a:ext>
                  </a:extLst>
                </p:cNvPr>
                <p:cNvSpPr txBox="1"/>
                <p:nvPr/>
              </p:nvSpPr>
              <p:spPr>
                <a:xfrm>
                  <a:off x="6325066" y="466402"/>
                  <a:ext cx="24805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AEC8A7C-21AF-4682-8B21-3FA102A04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066" y="466402"/>
                  <a:ext cx="248055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0526" r="-113158"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22CD8B1-D410-4EF9-AEBD-835EF7C4C58C}"/>
              </a:ext>
            </a:extLst>
          </p:cNvPr>
          <p:cNvGrpSpPr/>
          <p:nvPr/>
        </p:nvGrpSpPr>
        <p:grpSpPr>
          <a:xfrm>
            <a:off x="8170181" y="4179840"/>
            <a:ext cx="147205" cy="735172"/>
            <a:chOff x="6721311" y="867266"/>
            <a:chExt cx="160255" cy="798505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EFE5C8D-0CA9-4AC8-BEA1-D9CDD449553F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ABBF777-BA7D-4A66-AE32-769D69EC0B30}"/>
                    </a:ext>
                  </a:extLst>
                </p:cNvPr>
                <p:cNvSpPr txBox="1"/>
                <p:nvPr/>
              </p:nvSpPr>
              <p:spPr>
                <a:xfrm>
                  <a:off x="6774729" y="906485"/>
                  <a:ext cx="106837" cy="759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2ABBF777-BA7D-4A66-AE32-769D69EC0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729" y="906485"/>
                  <a:ext cx="106837" cy="759286"/>
                </a:xfrm>
                <a:prstGeom prst="rect">
                  <a:avLst/>
                </a:prstGeom>
                <a:blipFill>
                  <a:blip r:embed="rId10"/>
                  <a:stretch>
                    <a:fillRect l="-68750" r="-37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F9F407-FED9-4026-A960-A2C2CC22C3E1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5386584" y="4098265"/>
            <a:ext cx="3117336" cy="12157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65F615A-25BE-4BB2-967D-811A707F1E59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980325" y="3655636"/>
            <a:ext cx="1719946" cy="1529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45F5E97-2669-4DF5-A6C8-4093C7AACA41}"/>
              </a:ext>
            </a:extLst>
          </p:cNvPr>
          <p:cNvCxnSpPr>
            <a:cxnSpLocks/>
          </p:cNvCxnSpPr>
          <p:nvPr/>
        </p:nvCxnSpPr>
        <p:spPr>
          <a:xfrm flipV="1">
            <a:off x="5443231" y="3762109"/>
            <a:ext cx="1728258" cy="1498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3186663-3014-4C6B-B788-5C7771FC90A6}"/>
              </a:ext>
            </a:extLst>
          </p:cNvPr>
          <p:cNvCxnSpPr>
            <a:cxnSpLocks/>
            <a:stCxn id="20" idx="2"/>
            <a:endCxn id="31" idx="6"/>
          </p:cNvCxnSpPr>
          <p:nvPr/>
        </p:nvCxnSpPr>
        <p:spPr>
          <a:xfrm flipV="1">
            <a:off x="926437" y="4496051"/>
            <a:ext cx="2086942" cy="7590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92FFEF75-A911-425C-B242-CC0FA08A4C80}"/>
              </a:ext>
            </a:extLst>
          </p:cNvPr>
          <p:cNvCxnSpPr>
            <a:cxnSpLocks/>
            <a:endCxn id="86" idx="0"/>
          </p:cNvCxnSpPr>
          <p:nvPr/>
        </p:nvCxnSpPr>
        <p:spPr>
          <a:xfrm flipV="1">
            <a:off x="5418695" y="4480627"/>
            <a:ext cx="2139018" cy="8152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3B8EB6B-D8B0-4ED8-A409-B3C355C07398}"/>
              </a:ext>
            </a:extLst>
          </p:cNvPr>
          <p:cNvCxnSpPr>
            <a:cxnSpLocks/>
            <a:endCxn id="23" idx="6"/>
          </p:cNvCxnSpPr>
          <p:nvPr/>
        </p:nvCxnSpPr>
        <p:spPr>
          <a:xfrm flipV="1">
            <a:off x="935725" y="5226982"/>
            <a:ext cx="2223795" cy="374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C07046A-F524-42F1-8406-8A3A3F5864CD}"/>
              </a:ext>
            </a:extLst>
          </p:cNvPr>
          <p:cNvCxnSpPr>
            <a:cxnSpLocks/>
          </p:cNvCxnSpPr>
          <p:nvPr/>
        </p:nvCxnSpPr>
        <p:spPr>
          <a:xfrm flipV="1">
            <a:off x="5434865" y="5307990"/>
            <a:ext cx="2223795" cy="3747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72FE61B-8A66-4B0A-9FAD-A1BA4A556A76}"/>
              </a:ext>
            </a:extLst>
          </p:cNvPr>
          <p:cNvGrpSpPr/>
          <p:nvPr/>
        </p:nvGrpSpPr>
        <p:grpSpPr>
          <a:xfrm>
            <a:off x="6813012" y="3300655"/>
            <a:ext cx="399394" cy="513227"/>
            <a:chOff x="6393347" y="413521"/>
            <a:chExt cx="434801" cy="55744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A7A18AE-CFB2-4B83-A07D-D696FAF536DB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2E97607-4FD1-41AE-A73E-AF90022373E3}"/>
                    </a:ext>
                  </a:extLst>
                </p:cNvPr>
                <p:cNvSpPr txBox="1"/>
                <p:nvPr/>
              </p:nvSpPr>
              <p:spPr>
                <a:xfrm>
                  <a:off x="6393347" y="413521"/>
                  <a:ext cx="24805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2E97607-4FD1-41AE-A73E-AF900223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3347" y="413521"/>
                  <a:ext cx="248055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3514" r="-11621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4044DCC-6582-4D25-A1C4-581998E9235C}"/>
              </a:ext>
            </a:extLst>
          </p:cNvPr>
          <p:cNvGrpSpPr/>
          <p:nvPr/>
        </p:nvGrpSpPr>
        <p:grpSpPr>
          <a:xfrm>
            <a:off x="7459576" y="4444519"/>
            <a:ext cx="147205" cy="735172"/>
            <a:chOff x="6721311" y="867266"/>
            <a:chExt cx="160255" cy="798505"/>
          </a:xfrm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BC39780-14C6-4731-AE6A-84677951FF8D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4BCD15A-3666-4628-BB08-3A64DA1BE24E}"/>
                    </a:ext>
                  </a:extLst>
                </p:cNvPr>
                <p:cNvSpPr txBox="1"/>
                <p:nvPr/>
              </p:nvSpPr>
              <p:spPr>
                <a:xfrm>
                  <a:off x="6774729" y="906485"/>
                  <a:ext cx="106837" cy="7592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F4BCD15A-3666-4628-BB08-3A64DA1BE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729" y="906485"/>
                  <a:ext cx="106837" cy="759286"/>
                </a:xfrm>
                <a:prstGeom prst="rect">
                  <a:avLst/>
                </a:prstGeom>
                <a:blipFill>
                  <a:blip r:embed="rId12"/>
                  <a:stretch>
                    <a:fillRect l="-75000" r="-36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1D90C4B-B603-4D0E-8711-9812D7BEE8C5}"/>
              </a:ext>
            </a:extLst>
          </p:cNvPr>
          <p:cNvGrpSpPr/>
          <p:nvPr/>
        </p:nvGrpSpPr>
        <p:grpSpPr>
          <a:xfrm>
            <a:off x="7598981" y="5273819"/>
            <a:ext cx="227854" cy="520060"/>
            <a:chOff x="6650702" y="867266"/>
            <a:chExt cx="248054" cy="564862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2C5C483E-2B93-4939-BF24-C0B441FA6FC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8EA4701-E04E-4612-8587-D5C12C8E62FE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28EA4701-E04E-4612-8587-D5C12C8E6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3514" r="-108108" b="-101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2779634" y="3689076"/>
            <a:ext cx="333396" cy="158474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9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512381" y="5440305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899171" y="5412197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856912" y="5459488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862574" y="3255569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3098975" y="3288679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556" r="-8333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825327" y="4560550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7692" r="-71795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901461" y="4246273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673714" y="3921582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807435" y="5440305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10417" r="-64583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8194225" y="5412197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1111" r="-1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6151966" y="5459488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6157628" y="3255569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394029" y="3288679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4286" r="-1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8369102" y="4041952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7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6196515" y="4246273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06AF58-6477-4803-AA77-3B3540025FB0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1873734" y="3840851"/>
            <a:ext cx="1767107" cy="1594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F6FE15E-FD75-49A3-99DB-606FAB9B7E16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 flipV="1">
            <a:off x="3673714" y="3854702"/>
            <a:ext cx="165229" cy="8937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B0BEE1D-532E-48CB-BBBC-F442C8B740AB}"/>
              </a:ext>
            </a:extLst>
          </p:cNvPr>
          <p:cNvCxnSpPr>
            <a:cxnSpLocks/>
            <a:stCxn id="31" idx="2"/>
            <a:endCxn id="20" idx="7"/>
          </p:cNvCxnSpPr>
          <p:nvPr/>
        </p:nvCxnSpPr>
        <p:spPr>
          <a:xfrm flipH="1">
            <a:off x="1899880" y="4715005"/>
            <a:ext cx="1925447" cy="739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6F0D7AE-B3AC-4E12-96AB-07371101C443}"/>
              </a:ext>
            </a:extLst>
          </p:cNvPr>
          <p:cNvCxnSpPr>
            <a:cxnSpLocks/>
          </p:cNvCxnSpPr>
          <p:nvPr/>
        </p:nvCxnSpPr>
        <p:spPr>
          <a:xfrm flipV="1">
            <a:off x="6159883" y="3874903"/>
            <a:ext cx="1767107" cy="1594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B456EC-3B12-469F-BB4B-6EF0C3E2B056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7970116" y="3903691"/>
            <a:ext cx="412614" cy="6862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D10545B-3049-4056-8DAB-99208595ED53}"/>
              </a:ext>
            </a:extLst>
          </p:cNvPr>
          <p:cNvCxnSpPr>
            <a:cxnSpLocks/>
            <a:stCxn id="62" idx="7"/>
          </p:cNvCxnSpPr>
          <p:nvPr/>
        </p:nvCxnSpPr>
        <p:spPr>
          <a:xfrm flipH="1">
            <a:off x="6196283" y="4589935"/>
            <a:ext cx="2252182" cy="913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119" y="1374682"/>
                <a:ext cx="9532596" cy="1700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SAS,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9" y="1374682"/>
                <a:ext cx="9532596" cy="1700286"/>
              </a:xfrm>
              <a:prstGeom prst="rect">
                <a:avLst/>
              </a:prstGeom>
              <a:blipFill>
                <a:blip r:embed="rId10"/>
                <a:stretch>
                  <a:fillRect l="-767" t="-3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8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512381" y="5440305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899171" y="5412197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856912" y="5459488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862574" y="3255569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3098975" y="3288679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556" r="-8333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825327" y="4560550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7692" r="-71795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901461" y="4246273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673714" y="3921582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807435" y="5440305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10417" r="-64583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8194225" y="5412197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1111" r="-1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6151966" y="5459488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6157628" y="3255569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394029" y="3288679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4286" r="-1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8369102" y="4041952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7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6196515" y="4246273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06AF58-6477-4803-AA77-3B3540025FB0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1873734" y="4748445"/>
            <a:ext cx="1965209" cy="687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F6FE15E-FD75-49A3-99DB-606FAB9B7E16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3838943" y="4748445"/>
            <a:ext cx="168167" cy="757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B0BEE1D-532E-48CB-BBBC-F442C8B740AB}"/>
              </a:ext>
            </a:extLst>
          </p:cNvPr>
          <p:cNvCxnSpPr>
            <a:cxnSpLocks/>
            <a:stCxn id="23" idx="1"/>
            <a:endCxn id="20" idx="7"/>
          </p:cNvCxnSpPr>
          <p:nvPr/>
        </p:nvCxnSpPr>
        <p:spPr>
          <a:xfrm flipH="1">
            <a:off x="1899880" y="5426048"/>
            <a:ext cx="2074357" cy="28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96F0D7AE-B3AC-4E12-96AB-07371101C443}"/>
              </a:ext>
            </a:extLst>
          </p:cNvPr>
          <p:cNvCxnSpPr>
            <a:cxnSpLocks/>
            <a:endCxn id="54" idx="6"/>
          </p:cNvCxnSpPr>
          <p:nvPr/>
        </p:nvCxnSpPr>
        <p:spPr>
          <a:xfrm flipV="1">
            <a:off x="6159883" y="5459488"/>
            <a:ext cx="2188771" cy="104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2B456EC-3B12-469F-BB4B-6EF0C3E2B056}"/>
              </a:ext>
            </a:extLst>
          </p:cNvPr>
          <p:cNvCxnSpPr>
            <a:cxnSpLocks/>
            <a:stCxn id="62" idx="1"/>
            <a:endCxn id="54" idx="5"/>
          </p:cNvCxnSpPr>
          <p:nvPr/>
        </p:nvCxnSpPr>
        <p:spPr>
          <a:xfrm flipH="1">
            <a:off x="8335038" y="4589935"/>
            <a:ext cx="47680" cy="902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D10545B-3049-4056-8DAB-99208595ED53}"/>
              </a:ext>
            </a:extLst>
          </p:cNvPr>
          <p:cNvCxnSpPr>
            <a:cxnSpLocks/>
            <a:stCxn id="62" idx="7"/>
            <a:endCxn id="51" idx="7"/>
          </p:cNvCxnSpPr>
          <p:nvPr/>
        </p:nvCxnSpPr>
        <p:spPr>
          <a:xfrm flipH="1">
            <a:off x="6194934" y="4589935"/>
            <a:ext cx="2253531" cy="8642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119" y="1374682"/>
                <a:ext cx="9532596" cy="17002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SAS,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19" y="1374682"/>
                <a:ext cx="9532596" cy="1700286"/>
              </a:xfrm>
              <a:prstGeom prst="rect">
                <a:avLst/>
              </a:prstGeom>
              <a:blipFill>
                <a:blip r:embed="rId10"/>
                <a:stretch>
                  <a:fillRect l="-767" t="-3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522541" y="5967769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909331" y="5939661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867072" y="59869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872734" y="37830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3109135" y="3816143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714" r="-88571"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835487" y="5088014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5128" r="-74359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911621" y="47737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683874" y="4449046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817595" y="5967769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8333" r="-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8204385" y="5939661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6162126" y="59869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6167788" y="37830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404189" y="3816143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4286" r="-1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8379262" y="4569416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7241" r="-182759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6206675" y="47737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159" y="1221828"/>
                <a:ext cx="9532596" cy="2389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SAS,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 to prove: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we don’t know if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9" y="1221828"/>
                <a:ext cx="9532596" cy="2389496"/>
              </a:xfrm>
              <a:prstGeom prst="rect">
                <a:avLst/>
              </a:prstGeom>
              <a:blipFill>
                <a:blip r:embed="rId10"/>
                <a:stretch>
                  <a:fillRect l="-767" t="-2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 in Lean: angle addition theorem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522541" y="5967769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909331" y="5939661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867072" y="59869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872734" y="37830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3109135" y="3816143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714" r="-88571"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835487" y="5088014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5128" r="-74359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911621" y="47737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278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683874" y="4449046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817595" y="5967769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8333" r="-6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8204385" y="5939661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6162126" y="59869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6167788" y="37830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404189" y="3816143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4286" r="-1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8379262" y="4569416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7241" r="-182759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6206675" y="47737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1714918"/>
                <a:ext cx="9532596" cy="16801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from which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′∗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′∗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1714918"/>
                <a:ext cx="9532596" cy="1680129"/>
              </a:xfrm>
              <a:prstGeom prst="rect">
                <a:avLst/>
              </a:prstGeom>
              <a:blipFill>
                <a:blip r:embed="rId10"/>
                <a:stretch>
                  <a:fillRect l="-767" t="-3623" r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F1EA48-4919-41F3-8CA7-9A6076F90F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978928" y="4449046"/>
            <a:ext cx="860272" cy="12811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1D1EAFF-CDCF-421D-98B3-C230504C96FF}"/>
              </a:ext>
            </a:extLst>
          </p:cNvPr>
          <p:cNvGrpSpPr/>
          <p:nvPr/>
        </p:nvGrpSpPr>
        <p:grpSpPr>
          <a:xfrm>
            <a:off x="8718840" y="5202176"/>
            <a:ext cx="337839" cy="461665"/>
            <a:chOff x="6012188" y="766677"/>
            <a:chExt cx="388194" cy="506144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353C5BA-E0EF-43B1-B19F-1CF5C8D91434}"/>
                </a:ext>
              </a:extLst>
            </p:cNvPr>
            <p:cNvSpPr/>
            <p:nvPr/>
          </p:nvSpPr>
          <p:spPr>
            <a:xfrm>
              <a:off x="6012188" y="1169127"/>
              <a:ext cx="106836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BD0A3-D0B1-45A6-9E3A-8033CFBDFF6D}"/>
                    </a:ext>
                  </a:extLst>
                </p:cNvPr>
                <p:cNvSpPr txBox="1"/>
                <p:nvPr/>
              </p:nvSpPr>
              <p:spPr>
                <a:xfrm>
                  <a:off x="6195171" y="766677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BD0A3-D0B1-45A6-9E3A-8033CFBDF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171" y="766677"/>
                  <a:ext cx="205211" cy="506144"/>
                </a:xfrm>
                <a:prstGeom prst="rect">
                  <a:avLst/>
                </a:prstGeom>
                <a:blipFill>
                  <a:blip r:embed="rId11"/>
                  <a:stretch>
                    <a:fillRect l="-13333" r="-16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143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166941" y="6069369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553731" y="6041261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511472" y="60885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517134" y="38846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2753535" y="3917743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71" r="-85714"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479887" y="5189614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7692" r="-71795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556021" y="48753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278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328274" y="4550646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461995" y="6069369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10417" r="-6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7848785" y="6041261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5806526" y="60885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5812188" y="38846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048589" y="3917743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1111" r="-125000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8023662" y="4671016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7241" r="-1827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5851075" y="48753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728081"/>
                <a:ext cx="9532596" cy="2687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ADB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are their supplementary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ADC</m:t>
                    </m:r>
                  </m:oMath>
                </a14:m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ADC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to line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Uniqueness: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on the same side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728081"/>
                <a:ext cx="9532596" cy="2687510"/>
              </a:xfrm>
              <a:prstGeom prst="rect">
                <a:avLst/>
              </a:prstGeom>
              <a:blipFill>
                <a:blip r:embed="rId10"/>
                <a:stretch>
                  <a:fillRect l="-767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F1EA48-4919-41F3-8CA7-9A6076F90F14}"/>
              </a:ext>
            </a:extLst>
          </p:cNvPr>
          <p:cNvCxnSpPr>
            <a:cxnSpLocks/>
            <a:stCxn id="59" idx="5"/>
          </p:cNvCxnSpPr>
          <p:nvPr/>
        </p:nvCxnSpPr>
        <p:spPr>
          <a:xfrm>
            <a:off x="7623328" y="4550646"/>
            <a:ext cx="860272" cy="1281194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1D1EAFF-CDCF-421D-98B3-C230504C96FF}"/>
              </a:ext>
            </a:extLst>
          </p:cNvPr>
          <p:cNvGrpSpPr/>
          <p:nvPr/>
        </p:nvGrpSpPr>
        <p:grpSpPr>
          <a:xfrm>
            <a:off x="8363240" y="5303776"/>
            <a:ext cx="337839" cy="461665"/>
            <a:chOff x="6012188" y="766677"/>
            <a:chExt cx="388194" cy="506144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353C5BA-E0EF-43B1-B19F-1CF5C8D91434}"/>
                </a:ext>
              </a:extLst>
            </p:cNvPr>
            <p:cNvSpPr/>
            <p:nvPr/>
          </p:nvSpPr>
          <p:spPr>
            <a:xfrm>
              <a:off x="6012188" y="1169127"/>
              <a:ext cx="106836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BD0A3-D0B1-45A6-9E3A-8033CFBDFF6D}"/>
                    </a:ext>
                  </a:extLst>
                </p:cNvPr>
                <p:cNvSpPr txBox="1"/>
                <p:nvPr/>
              </p:nvSpPr>
              <p:spPr>
                <a:xfrm>
                  <a:off x="6195171" y="766677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7BD0A3-D0B1-45A6-9E3A-8033CFBDF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171" y="766677"/>
                  <a:ext cx="205211" cy="506144"/>
                </a:xfrm>
                <a:prstGeom prst="rect">
                  <a:avLst/>
                </a:prstGeom>
                <a:blipFill>
                  <a:blip r:embed="rId11"/>
                  <a:stretch>
                    <a:fillRect l="-17241" r="-168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71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CBFDF0-1C7E-4C79-90F4-92987B0E6E86}"/>
              </a:ext>
            </a:extLst>
          </p:cNvPr>
          <p:cNvGrpSpPr/>
          <p:nvPr/>
        </p:nvGrpSpPr>
        <p:grpSpPr>
          <a:xfrm>
            <a:off x="1166941" y="6069369"/>
            <a:ext cx="401115" cy="458679"/>
            <a:chOff x="5741937" y="867266"/>
            <a:chExt cx="460900" cy="50287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2D6307-AA34-45A8-9A82-26B81CDD270D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AD968F-9696-4112-BF1D-584AE06C4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5455" r="-1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F05AF95-EEBB-4398-92A8-ED57E5A12765}"/>
              </a:ext>
            </a:extLst>
          </p:cNvPr>
          <p:cNvGrpSpPr/>
          <p:nvPr/>
        </p:nvGrpSpPr>
        <p:grpSpPr>
          <a:xfrm>
            <a:off x="3553731" y="6041261"/>
            <a:ext cx="215878" cy="515223"/>
            <a:chOff x="6650702" y="867266"/>
            <a:chExt cx="248054" cy="56486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9DE7B33-78A6-441A-89A1-7902C696A637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37312771-992E-4CAB-B449-D9AF28A9C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7317" r="-512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F68A441-FB45-4A5D-AB6C-53B202A3F33B}"/>
              </a:ext>
            </a:extLst>
          </p:cNvPr>
          <p:cNvCxnSpPr>
            <a:cxnSpLocks/>
          </p:cNvCxnSpPr>
          <p:nvPr/>
        </p:nvCxnSpPr>
        <p:spPr>
          <a:xfrm flipV="1">
            <a:off x="1511472" y="60885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7AA370D-F5A6-4A24-AA52-490B39DAB114}"/>
              </a:ext>
            </a:extLst>
          </p:cNvPr>
          <p:cNvCxnSpPr>
            <a:cxnSpLocks/>
          </p:cNvCxnSpPr>
          <p:nvPr/>
        </p:nvCxnSpPr>
        <p:spPr>
          <a:xfrm flipV="1">
            <a:off x="1517134" y="38846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D229E5B-D54D-4A23-96BA-52A890F25230}"/>
              </a:ext>
            </a:extLst>
          </p:cNvPr>
          <p:cNvGrpSpPr/>
          <p:nvPr/>
        </p:nvGrpSpPr>
        <p:grpSpPr>
          <a:xfrm>
            <a:off x="2753535" y="3917743"/>
            <a:ext cx="588355" cy="646754"/>
            <a:chOff x="6152101" y="261895"/>
            <a:chExt cx="676047" cy="7090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624EECCE-192F-4869-86A0-E96EA00169F9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7DDD167-6496-476F-B28D-EECC429CE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71" r="-85714" b="-72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587B58-2FF4-4A50-BC6D-6A5B309FB254}"/>
              </a:ext>
            </a:extLst>
          </p:cNvPr>
          <p:cNvGrpSpPr/>
          <p:nvPr/>
        </p:nvGrpSpPr>
        <p:grpSpPr>
          <a:xfrm>
            <a:off x="3479887" y="5189614"/>
            <a:ext cx="361554" cy="396786"/>
            <a:chOff x="6031940" y="1020805"/>
            <a:chExt cx="415443" cy="43501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7D88430-4E86-4C34-A754-135D8BD7A069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/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201F7A29-2690-4624-B653-D323E3247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103" y="1020805"/>
                  <a:ext cx="275280" cy="435014"/>
                </a:xfrm>
                <a:prstGeom prst="rect">
                  <a:avLst/>
                </a:prstGeom>
                <a:blipFill>
                  <a:blip r:embed="rId5"/>
                  <a:stretch>
                    <a:fillRect l="-7692" r="-71795" b="-13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BBD5CB8-32B1-4B83-857E-F6F50EF3994C}"/>
              </a:ext>
            </a:extLst>
          </p:cNvPr>
          <p:cNvCxnSpPr>
            <a:cxnSpLocks/>
          </p:cNvCxnSpPr>
          <p:nvPr/>
        </p:nvCxnSpPr>
        <p:spPr>
          <a:xfrm flipV="1">
            <a:off x="1556021" y="48753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278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7B27738-F5ED-4A9E-BE13-4322921AE9D5}"/>
              </a:ext>
            </a:extLst>
          </p:cNvPr>
          <p:cNvCxnSpPr>
            <a:cxnSpLocks/>
            <a:stCxn id="24" idx="0"/>
            <a:endCxn id="28" idx="5"/>
          </p:cNvCxnSpPr>
          <p:nvPr/>
        </p:nvCxnSpPr>
        <p:spPr>
          <a:xfrm flipH="1" flipV="1">
            <a:off x="3328274" y="4550646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D82702E-9D0C-4EBD-9BEC-6369154D4643}"/>
              </a:ext>
            </a:extLst>
          </p:cNvPr>
          <p:cNvGrpSpPr/>
          <p:nvPr/>
        </p:nvGrpSpPr>
        <p:grpSpPr>
          <a:xfrm>
            <a:off x="5461995" y="6069369"/>
            <a:ext cx="401115" cy="499249"/>
            <a:chOff x="5741937" y="867266"/>
            <a:chExt cx="460900" cy="54734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657E93-D5D2-4C62-864A-7098827D76BA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/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44D7114-A5B7-4971-A018-B2D6251A3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937" y="908471"/>
                  <a:ext cx="335603" cy="506144"/>
                </a:xfrm>
                <a:prstGeom prst="rect">
                  <a:avLst/>
                </a:prstGeom>
                <a:blipFill>
                  <a:blip r:embed="rId6"/>
                  <a:stretch>
                    <a:fillRect l="-10417" r="-6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F267403-2C51-484A-8665-374ECBD6D863}"/>
              </a:ext>
            </a:extLst>
          </p:cNvPr>
          <p:cNvGrpSpPr/>
          <p:nvPr/>
        </p:nvGrpSpPr>
        <p:grpSpPr>
          <a:xfrm>
            <a:off x="7848785" y="6041261"/>
            <a:ext cx="215878" cy="555793"/>
            <a:chOff x="6650702" y="867266"/>
            <a:chExt cx="248054" cy="609341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764A986-3179-4C41-9652-6771D532347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/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E2D8F5B2-1AD0-49BE-A6C0-541BC0528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702" y="970463"/>
                  <a:ext cx="248054" cy="506144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F67BC72-3F9A-411A-8328-8997501F04F8}"/>
              </a:ext>
            </a:extLst>
          </p:cNvPr>
          <p:cNvCxnSpPr>
            <a:cxnSpLocks/>
          </p:cNvCxnSpPr>
          <p:nvPr/>
        </p:nvCxnSpPr>
        <p:spPr>
          <a:xfrm flipV="1">
            <a:off x="5806526" y="6088552"/>
            <a:ext cx="3322070" cy="2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A3E85D7-1C65-4BF7-9F81-52DCBDA46103}"/>
              </a:ext>
            </a:extLst>
          </p:cNvPr>
          <p:cNvCxnSpPr>
            <a:cxnSpLocks/>
          </p:cNvCxnSpPr>
          <p:nvPr/>
        </p:nvCxnSpPr>
        <p:spPr>
          <a:xfrm flipV="1">
            <a:off x="5812188" y="3884633"/>
            <a:ext cx="2472806" cy="2222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7345C2-E743-4537-A53D-3A2A70CDC01B}"/>
              </a:ext>
            </a:extLst>
          </p:cNvPr>
          <p:cNvGrpSpPr/>
          <p:nvPr/>
        </p:nvGrpSpPr>
        <p:grpSpPr>
          <a:xfrm>
            <a:off x="7048589" y="3917743"/>
            <a:ext cx="588355" cy="646754"/>
            <a:chOff x="6152101" y="261895"/>
            <a:chExt cx="676047" cy="709066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F49ABF49-CF4E-4218-BB73-C0D5863D9BE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/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91BA849-1302-4028-AF20-B8510C2C1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101" y="261895"/>
                  <a:ext cx="248053" cy="506144"/>
                </a:xfrm>
                <a:prstGeom prst="rect">
                  <a:avLst/>
                </a:prstGeom>
                <a:blipFill>
                  <a:blip r:embed="rId8"/>
                  <a:stretch>
                    <a:fillRect l="-11111" r="-125000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ECBAE46-B3C2-4582-BE9A-509D7E17BDD1}"/>
              </a:ext>
            </a:extLst>
          </p:cNvPr>
          <p:cNvGrpSpPr/>
          <p:nvPr/>
        </p:nvGrpSpPr>
        <p:grpSpPr>
          <a:xfrm>
            <a:off x="7771649" y="4759293"/>
            <a:ext cx="206340" cy="628714"/>
            <a:chOff x="6031940" y="552701"/>
            <a:chExt cx="237095" cy="68928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C32F3B6-1E18-4D04-9B79-5982DB8DEEF0}"/>
                </a:ext>
              </a:extLst>
            </p:cNvPr>
            <p:cNvSpPr/>
            <p:nvPr/>
          </p:nvSpPr>
          <p:spPr>
            <a:xfrm>
              <a:off x="6031940" y="1138294"/>
              <a:ext cx="106837" cy="10369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/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622AAEE6-C0CA-4469-A92E-F794EEDD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3824" y="552701"/>
                  <a:ext cx="205211" cy="506144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76667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DF8562F-BD41-4F48-A00E-AE752CE7DCE1}"/>
              </a:ext>
            </a:extLst>
          </p:cNvPr>
          <p:cNvCxnSpPr>
            <a:cxnSpLocks/>
          </p:cNvCxnSpPr>
          <p:nvPr/>
        </p:nvCxnSpPr>
        <p:spPr>
          <a:xfrm flipV="1">
            <a:off x="5851075" y="4875337"/>
            <a:ext cx="3179245" cy="122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719" y="728081"/>
                <a:ext cx="9532596" cy="26875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𝐵𝐷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ABC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BAC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≅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∠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内容占位符 4">
                <a:extLst>
                  <a:ext uri="{FF2B5EF4-FFF2-40B4-BE49-F238E27FC236}">
                    <a16:creationId xmlns:a16="http://schemas.microsoft.com/office/drawing/2014/main" id="{1FE7F06B-6BC7-4A80-BBDE-5E780F996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19" y="728081"/>
                <a:ext cx="9532596" cy="2687510"/>
              </a:xfrm>
              <a:prstGeom prst="rect">
                <a:avLst/>
              </a:prstGeom>
              <a:blipFill>
                <a:blip r:embed="rId10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D378D8-E50F-4445-A525-CFC422F99320}"/>
              </a:ext>
            </a:extLst>
          </p:cNvPr>
          <p:cNvCxnSpPr>
            <a:cxnSpLocks/>
          </p:cNvCxnSpPr>
          <p:nvPr/>
        </p:nvCxnSpPr>
        <p:spPr>
          <a:xfrm flipH="1" flipV="1">
            <a:off x="7627573" y="4446811"/>
            <a:ext cx="333396" cy="158474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34BC6B5-B2C3-4C88-89A5-47206373FE42}"/>
              </a:ext>
            </a:extLst>
          </p:cNvPr>
          <p:cNvCxnSpPr>
            <a:cxnSpLocks/>
          </p:cNvCxnSpPr>
          <p:nvPr/>
        </p:nvCxnSpPr>
        <p:spPr>
          <a:xfrm flipV="1">
            <a:off x="1496910" y="4477741"/>
            <a:ext cx="1767107" cy="1594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F7658B63-1C03-46F3-953D-726646938D4C}"/>
              </a:ext>
            </a:extLst>
          </p:cNvPr>
          <p:cNvCxnSpPr>
            <a:cxnSpLocks/>
          </p:cNvCxnSpPr>
          <p:nvPr/>
        </p:nvCxnSpPr>
        <p:spPr>
          <a:xfrm flipV="1">
            <a:off x="5836023" y="4499608"/>
            <a:ext cx="1767107" cy="15949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4641BB-5389-4142-9B02-E00AC4EC013D}"/>
              </a:ext>
            </a:extLst>
          </p:cNvPr>
          <p:cNvCxnSpPr>
            <a:cxnSpLocks/>
            <a:stCxn id="31" idx="3"/>
            <a:endCxn id="28" idx="4"/>
          </p:cNvCxnSpPr>
          <p:nvPr/>
        </p:nvCxnSpPr>
        <p:spPr>
          <a:xfrm flipH="1" flipV="1">
            <a:off x="3295401" y="4564497"/>
            <a:ext cx="198102" cy="8130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CBC65D5-D42D-4238-A368-C8B371B0DAA0}"/>
              </a:ext>
            </a:extLst>
          </p:cNvPr>
          <p:cNvCxnSpPr>
            <a:cxnSpLocks/>
          </p:cNvCxnSpPr>
          <p:nvPr/>
        </p:nvCxnSpPr>
        <p:spPr>
          <a:xfrm flipH="1" flipV="1">
            <a:off x="7615913" y="4527704"/>
            <a:ext cx="198102" cy="81301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7CB0FE5-413A-4B24-9E32-1A021469DE13}"/>
              </a:ext>
            </a:extLst>
          </p:cNvPr>
          <p:cNvCxnSpPr>
            <a:cxnSpLocks/>
          </p:cNvCxnSpPr>
          <p:nvPr/>
        </p:nvCxnSpPr>
        <p:spPr>
          <a:xfrm flipH="1" flipV="1">
            <a:off x="3518069" y="5357891"/>
            <a:ext cx="198102" cy="8130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12F791E-8329-4CB3-B4F7-743364AF68F4}"/>
              </a:ext>
            </a:extLst>
          </p:cNvPr>
          <p:cNvCxnSpPr>
            <a:cxnSpLocks/>
          </p:cNvCxnSpPr>
          <p:nvPr/>
        </p:nvCxnSpPr>
        <p:spPr>
          <a:xfrm flipH="1" flipV="1">
            <a:off x="7813748" y="5285536"/>
            <a:ext cx="198102" cy="81301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F4842713-0963-4E55-898D-06CA12B05A95}"/>
              </a:ext>
            </a:extLst>
          </p:cNvPr>
          <p:cNvSpPr/>
          <p:nvPr/>
        </p:nvSpPr>
        <p:spPr>
          <a:xfrm flipH="1" flipV="1">
            <a:off x="2854959" y="4515970"/>
            <a:ext cx="1134979" cy="519249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2C2AAFA7-7C09-4D5C-A309-5115750268CC}"/>
              </a:ext>
            </a:extLst>
          </p:cNvPr>
          <p:cNvSpPr/>
          <p:nvPr/>
        </p:nvSpPr>
        <p:spPr>
          <a:xfrm flipH="1" flipV="1">
            <a:off x="7150015" y="4557325"/>
            <a:ext cx="1134979" cy="519249"/>
          </a:xfrm>
          <a:prstGeom prst="arc">
            <a:avLst>
              <a:gd name="adj1" fmla="val 16200000"/>
              <a:gd name="adj2" fmla="val 2106455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already done</a:t>
            </a:r>
            <a:endParaRPr lang="zh-CN" altLang="en-US" dirty="0"/>
          </a:p>
        </p:txBody>
      </p: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内容占位符 4">
            <a:extLst>
              <a:ext uri="{FF2B5EF4-FFF2-40B4-BE49-F238E27FC236}">
                <a16:creationId xmlns:a16="http://schemas.microsoft.com/office/drawing/2014/main" id="{1FE7F06B-6BC7-4A80-BBDE-5E780F996B38}"/>
              </a:ext>
            </a:extLst>
          </p:cNvPr>
          <p:cNvSpPr txBox="1">
            <a:spLocks/>
          </p:cNvSpPr>
          <p:nvPr/>
        </p:nvSpPr>
        <p:spPr>
          <a:xfrm>
            <a:off x="814594" y="1647377"/>
            <a:ext cx="9532596" cy="2055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SAS, SSS, ASA, AAS, HL(right-angle-hypotenuse-side)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isosceles triangle, angular bisector, midpoint</a:t>
            </a:r>
          </a:p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propositions in 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I not involving circles</a:t>
            </a:r>
            <a:endParaRPr lang="en-US" altLang="zh-CN" sz="2800" b="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84620-E31E-4C5F-BCC0-92FCD243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postulates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BC0DDE-8FB1-4EEE-A7B5-87B61957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2" y="1270000"/>
            <a:ext cx="7618253" cy="5103297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6264598-F463-43B2-A958-FC5B62081E72}"/>
              </a:ext>
            </a:extLst>
          </p:cNvPr>
          <p:cNvGrpSpPr/>
          <p:nvPr/>
        </p:nvGrpSpPr>
        <p:grpSpPr>
          <a:xfrm>
            <a:off x="7398357" y="4290660"/>
            <a:ext cx="2506913" cy="1365425"/>
            <a:chOff x="4975669" y="2168899"/>
            <a:chExt cx="2506913" cy="81717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E32D146-13C6-43CC-940C-C2C51F487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5669" y="2556837"/>
              <a:ext cx="727548" cy="4292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20974DF7-D7BD-47C0-A5C0-F676027DFA3D}"/>
                </a:ext>
              </a:extLst>
            </p:cNvPr>
            <p:cNvSpPr txBox="1">
              <a:spLocks/>
            </p:cNvSpPr>
            <p:nvPr/>
          </p:nvSpPr>
          <p:spPr>
            <a:xfrm>
              <a:off x="5281311" y="2168899"/>
              <a:ext cx="2201271" cy="3879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Assume the existence of rigid motions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A7BC4EF-BEDD-47BD-A814-41A742D0C69C}"/>
              </a:ext>
            </a:extLst>
          </p:cNvPr>
          <p:cNvCxnSpPr/>
          <p:nvPr/>
        </p:nvCxnSpPr>
        <p:spPr>
          <a:xfrm>
            <a:off x="4817097" y="5750351"/>
            <a:ext cx="25812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 next</a:t>
            </a:r>
            <a:endParaRPr lang="zh-CN" altLang="en-US" dirty="0"/>
          </a:p>
        </p:txBody>
      </p: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566944" y="105083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内容占位符 4">
            <a:extLst>
              <a:ext uri="{FF2B5EF4-FFF2-40B4-BE49-F238E27FC236}">
                <a16:creationId xmlns:a16="http://schemas.microsoft.com/office/drawing/2014/main" id="{1FE7F06B-6BC7-4A80-BBDE-5E780F996B38}"/>
              </a:ext>
            </a:extLst>
          </p:cNvPr>
          <p:cNvSpPr txBox="1">
            <a:spLocks/>
          </p:cNvSpPr>
          <p:nvPr/>
        </p:nvSpPr>
        <p:spPr>
          <a:xfrm>
            <a:off x="719344" y="1203232"/>
            <a:ext cx="9532596" cy="1114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arithmetic, angle arithmetic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quotient class using equivalence relation of congruence</a:t>
            </a: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内容占位符 4">
            <a:extLst>
              <a:ext uri="{FF2B5EF4-FFF2-40B4-BE49-F238E27FC236}">
                <a16:creationId xmlns:a16="http://schemas.microsoft.com/office/drawing/2014/main" id="{07D6D73A-C688-45C3-89FF-A96BB39CE39C}"/>
              </a:ext>
            </a:extLst>
          </p:cNvPr>
          <p:cNvSpPr txBox="1">
            <a:spLocks/>
          </p:cNvSpPr>
          <p:nvPr/>
        </p:nvSpPr>
        <p:spPr>
          <a:xfrm>
            <a:off x="719344" y="2351663"/>
            <a:ext cx="9532596" cy="10506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on intersection of circles and lines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GCSE circle theorems, ruler and compass construction</a:t>
            </a:r>
          </a:p>
        </p:txBody>
      </p:sp>
      <p:sp>
        <p:nvSpPr>
          <p:cNvPr id="44" name="内容占位符 4">
            <a:extLst>
              <a:ext uri="{FF2B5EF4-FFF2-40B4-BE49-F238E27FC236}">
                <a16:creationId xmlns:a16="http://schemas.microsoft.com/office/drawing/2014/main" id="{CC6E40DB-7E24-4720-8AE9-8E9EB2407FEF}"/>
              </a:ext>
            </a:extLst>
          </p:cNvPr>
          <p:cNvSpPr txBox="1">
            <a:spLocks/>
          </p:cNvSpPr>
          <p:nvPr/>
        </p:nvSpPr>
        <p:spPr>
          <a:xfrm>
            <a:off x="719344" y="4107693"/>
            <a:ext cx="9532596" cy="56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Non-Euclidean geometry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内容占位符 4">
            <a:extLst>
              <a:ext uri="{FF2B5EF4-FFF2-40B4-BE49-F238E27FC236}">
                <a16:creationId xmlns:a16="http://schemas.microsoft.com/office/drawing/2014/main" id="{C7DDF4CF-920D-416D-9C82-F2E362ACF6FD}"/>
              </a:ext>
            </a:extLst>
          </p:cNvPr>
          <p:cNvSpPr txBox="1">
            <a:spLocks/>
          </p:cNvSpPr>
          <p:nvPr/>
        </p:nvSpPr>
        <p:spPr>
          <a:xfrm>
            <a:off x="677334" y="4724573"/>
            <a:ext cx="9532596" cy="56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rigid motions is equivalent to SAS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内容占位符 4">
            <a:extLst>
              <a:ext uri="{FF2B5EF4-FFF2-40B4-BE49-F238E27FC236}">
                <a16:creationId xmlns:a16="http://schemas.microsoft.com/office/drawing/2014/main" id="{1AF239A6-A518-4986-BEA8-E8F098C46C49}"/>
              </a:ext>
            </a:extLst>
          </p:cNvPr>
          <p:cNvSpPr txBox="1">
            <a:spLocks/>
          </p:cNvSpPr>
          <p:nvPr/>
        </p:nvSpPr>
        <p:spPr>
          <a:xfrm>
            <a:off x="719344" y="6025405"/>
            <a:ext cx="9532596" cy="56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Area…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内容占位符 4">
            <a:extLst>
              <a:ext uri="{FF2B5EF4-FFF2-40B4-BE49-F238E27FC236}">
                <a16:creationId xmlns:a16="http://schemas.microsoft.com/office/drawing/2014/main" id="{170732FD-C73C-4FED-ACDF-D7CAEF1D5229}"/>
              </a:ext>
            </a:extLst>
          </p:cNvPr>
          <p:cNvSpPr txBox="1">
            <a:spLocks/>
          </p:cNvSpPr>
          <p:nvPr/>
        </p:nvSpPr>
        <p:spPr>
          <a:xfrm>
            <a:off x="719344" y="5374199"/>
            <a:ext cx="9532596" cy="56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stuffs?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7F5BC038-6FAC-460E-A7EC-5AA594BF0230}"/>
              </a:ext>
            </a:extLst>
          </p:cNvPr>
          <p:cNvSpPr txBox="1">
            <a:spLocks/>
          </p:cNvSpPr>
          <p:nvPr/>
        </p:nvSpPr>
        <p:spPr>
          <a:xfrm>
            <a:off x="719344" y="3483945"/>
            <a:ext cx="9532596" cy="561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axioms of incidence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C96BE-4B63-4535-AEB8-AB31D482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1923"/>
            <a:ext cx="8596668" cy="851555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advice</a:t>
            </a:r>
            <a:endParaRPr lang="zh-CN" altLang="en-US" dirty="0"/>
          </a:p>
        </p:txBody>
      </p:sp>
      <p:sp>
        <p:nvSpPr>
          <p:cNvPr id="48" name="内容占位符 4">
            <a:extLst>
              <a:ext uri="{FF2B5EF4-FFF2-40B4-BE49-F238E27FC236}">
                <a16:creationId xmlns:a16="http://schemas.microsoft.com/office/drawing/2014/main" id="{6A05FE75-6F16-4996-9348-9DA5148EBDD4}"/>
              </a:ext>
            </a:extLst>
          </p:cNvPr>
          <p:cNvSpPr txBox="1">
            <a:spLocks/>
          </p:cNvSpPr>
          <p:nvPr/>
        </p:nvSpPr>
        <p:spPr>
          <a:xfrm>
            <a:off x="671719" y="1222282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内容占位符 4">
            <a:extLst>
              <a:ext uri="{FF2B5EF4-FFF2-40B4-BE49-F238E27FC236}">
                <a16:creationId xmlns:a16="http://schemas.microsoft.com/office/drawing/2014/main" id="{07D6D73A-C688-45C3-89FF-A96BB39CE39C}"/>
              </a:ext>
            </a:extLst>
          </p:cNvPr>
          <p:cNvSpPr txBox="1">
            <a:spLocks/>
          </p:cNvSpPr>
          <p:nvPr/>
        </p:nvSpPr>
        <p:spPr>
          <a:xfrm>
            <a:off x="671719" y="1512056"/>
            <a:ext cx="9532596" cy="1700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be afraid to read new stuffs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on Zulip or discord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your own codes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BDA341A2-D0FB-44E5-AABE-AECBF3C41C36}"/>
              </a:ext>
            </a:extLst>
          </p:cNvPr>
          <p:cNvSpPr txBox="1">
            <a:spLocks/>
          </p:cNvSpPr>
          <p:nvPr/>
        </p:nvSpPr>
        <p:spPr>
          <a:xfrm>
            <a:off x="671719" y="3510492"/>
            <a:ext cx="9532596" cy="1173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 and Beyond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Hartshorne</a:t>
            </a:r>
          </a:p>
          <a:p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Proving in Lean</a:t>
            </a:r>
          </a:p>
          <a:p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5324-F73B-4CF3-8C4A-9CF37CE2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Hilbert : Axioms of Incidence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9A6F5-4838-468E-AE87-C299EE92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9435"/>
            <a:ext cx="8596668" cy="383440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Lines, a set of subset of points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impose the following axioms on them.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I1. There exists uniquely a line containing two given distinct points.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I2. Every line contains at least two distinct points.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I3. There exists three noncollinear points.</a:t>
            </a:r>
          </a:p>
        </p:txBody>
      </p:sp>
    </p:spTree>
    <p:extLst>
      <p:ext uri="{BB962C8B-B14F-4D97-AF65-F5344CB8AC3E}">
        <p14:creationId xmlns:p14="http://schemas.microsoft.com/office/powerpoint/2010/main" val="3947317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501E2-6A89-4A76-A850-0677B4DC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701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Incidence: Fano plane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DDDD38-CA41-45AF-84E9-34EF758B33F8}"/>
              </a:ext>
            </a:extLst>
          </p:cNvPr>
          <p:cNvSpPr txBox="1"/>
          <p:nvPr/>
        </p:nvSpPr>
        <p:spPr>
          <a:xfrm>
            <a:off x="677334" y="1598844"/>
            <a:ext cx="58634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I1. There exists uniquely a line containing two given distinct points.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I2. Every line contains at least two distinct points.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I3. There exists three noncollinear points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55E611-7ACA-4239-B9EB-D5004BDF7F6E}"/>
              </a:ext>
            </a:extLst>
          </p:cNvPr>
          <p:cNvSpPr txBox="1"/>
          <p:nvPr/>
        </p:nvSpPr>
        <p:spPr>
          <a:xfrm>
            <a:off x="592493" y="4782102"/>
            <a:ext cx="74957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beyond coordinates and think of this just as an algebraic definition like a group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B68427C9-1D02-41A9-AC66-78761AC5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2715"/>
            <a:ext cx="3509913" cy="35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6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99949-1175-4B90-80F4-4D3BDBF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57093"/>
            <a:ext cx="4469702" cy="9740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95004-5E07-4158-AB4A-019E6419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5681"/>
            <a:ext cx="9154823" cy="268663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lines intersect in at most one point.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postulate?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Playfair axiom: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Given a point and a line, there exists at most one line 	containing the point parallel to it.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C89639A-5735-43F0-88DF-A5DFEC7B8FD2}"/>
              </a:ext>
            </a:extLst>
          </p:cNvPr>
          <p:cNvSpPr txBox="1">
            <a:spLocks/>
          </p:cNvSpPr>
          <p:nvPr/>
        </p:nvSpPr>
        <p:spPr>
          <a:xfrm>
            <a:off x="677333" y="5026841"/>
            <a:ext cx="9154823" cy="10416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choose whether to include Playfair axiom or not.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fact, many propositions are true without it.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C2FE344-E3D6-4A2F-A125-B02B3729FEF1}"/>
              </a:ext>
            </a:extLst>
          </p:cNvPr>
          <p:cNvCxnSpPr>
            <a:cxnSpLocks/>
          </p:cNvCxnSpPr>
          <p:nvPr/>
        </p:nvCxnSpPr>
        <p:spPr>
          <a:xfrm flipV="1">
            <a:off x="5759777" y="1831158"/>
            <a:ext cx="1668544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5F42A853-E108-4B09-980D-BA7E2D1E5577}"/>
              </a:ext>
            </a:extLst>
          </p:cNvPr>
          <p:cNvSpPr/>
          <p:nvPr/>
        </p:nvSpPr>
        <p:spPr>
          <a:xfrm flipH="1">
            <a:off x="6023726" y="923828"/>
            <a:ext cx="72273" cy="91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D72F2DE-95C0-40C2-B9F6-583B1323A0E2}"/>
              </a:ext>
            </a:extLst>
          </p:cNvPr>
          <p:cNvCxnSpPr>
            <a:cxnSpLocks/>
          </p:cNvCxnSpPr>
          <p:nvPr/>
        </p:nvCxnSpPr>
        <p:spPr>
          <a:xfrm flipV="1">
            <a:off x="5759777" y="969468"/>
            <a:ext cx="1668544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84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FCCF3-5256-4518-B41E-62C3FC0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Betweenness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543" y="1489435"/>
                <a:ext cx="8156568" cy="463798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ternary predicate of points: betweenness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point</a:t>
                </a: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between two points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implies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collinear and we also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B2. For two distinct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find another point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B3. For three distinct points on a line, one and only one of them is between the other two.</a:t>
                </a:r>
              </a:p>
              <a:p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410C6-D68A-4825-9689-2F3829556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43" y="1489435"/>
                <a:ext cx="8156568" cy="4637984"/>
              </a:xfrm>
              <a:blipFill>
                <a:blip r:embed="rId2"/>
                <a:stretch>
                  <a:fillRect l="-972" t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F1E7647-B204-4BD9-A50D-133EA04850DD}"/>
              </a:ext>
            </a:extLst>
          </p:cNvPr>
          <p:cNvCxnSpPr>
            <a:cxnSpLocks/>
          </p:cNvCxnSpPr>
          <p:nvPr/>
        </p:nvCxnSpPr>
        <p:spPr>
          <a:xfrm>
            <a:off x="6149417" y="884613"/>
            <a:ext cx="16685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71F8BF-9282-47C0-8F95-F6764513AEE0}"/>
              </a:ext>
            </a:extLst>
          </p:cNvPr>
          <p:cNvGrpSpPr/>
          <p:nvPr/>
        </p:nvGrpSpPr>
        <p:grpSpPr>
          <a:xfrm>
            <a:off x="6025273" y="385981"/>
            <a:ext cx="335603" cy="546027"/>
            <a:chOff x="5981616" y="424934"/>
            <a:chExt cx="335603" cy="54602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00C435-6040-4F98-A3C4-47C00FE353F2}"/>
                </a:ext>
              </a:extLst>
            </p:cNvPr>
            <p:cNvSpPr/>
            <p:nvPr/>
          </p:nvSpPr>
          <p:spPr>
            <a:xfrm>
              <a:off x="6096000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023944-05A3-4F54-9857-0F3C72B4DD3F}"/>
                    </a:ext>
                  </a:extLst>
                </p:cNvPr>
                <p:cNvSpPr txBox="1"/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9023944-05A3-4F54-9857-0F3C72B4D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616" y="424934"/>
                  <a:ext cx="33560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F65416-4855-4384-BC0A-25CDFCD96D46}"/>
              </a:ext>
            </a:extLst>
          </p:cNvPr>
          <p:cNvGrpSpPr/>
          <p:nvPr/>
        </p:nvGrpSpPr>
        <p:grpSpPr>
          <a:xfrm>
            <a:off x="6630193" y="392380"/>
            <a:ext cx="248054" cy="547598"/>
            <a:chOff x="6601010" y="423363"/>
            <a:chExt cx="248054" cy="54759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8A1D5F-BC7A-4980-B956-A68169CFFD04}"/>
                </a:ext>
              </a:extLst>
            </p:cNvPr>
            <p:cNvSpPr/>
            <p:nvPr/>
          </p:nvSpPr>
          <p:spPr>
            <a:xfrm>
              <a:off x="6721311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EC36490-2761-486A-92AB-0B9D0D53B91C}"/>
                    </a:ext>
                  </a:extLst>
                </p:cNvPr>
                <p:cNvSpPr txBox="1"/>
                <p:nvPr/>
              </p:nvSpPr>
              <p:spPr>
                <a:xfrm>
                  <a:off x="6601010" y="423363"/>
                  <a:ext cx="2480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EC36490-2761-486A-92AB-0B9D0D53B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010" y="423363"/>
                  <a:ext cx="248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B2719EA-9DA6-4ABE-951C-B7C959979101}"/>
              </a:ext>
            </a:extLst>
          </p:cNvPr>
          <p:cNvGrpSpPr/>
          <p:nvPr/>
        </p:nvGrpSpPr>
        <p:grpSpPr>
          <a:xfrm>
            <a:off x="7155253" y="385981"/>
            <a:ext cx="335603" cy="553997"/>
            <a:chOff x="7151624" y="416964"/>
            <a:chExt cx="335603" cy="553997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0D2C23-9D67-4D06-9A1C-E359E2997506}"/>
                </a:ext>
              </a:extLst>
            </p:cNvPr>
            <p:cNvSpPr/>
            <p:nvPr/>
          </p:nvSpPr>
          <p:spPr>
            <a:xfrm>
              <a:off x="7304786" y="867266"/>
              <a:ext cx="106837" cy="10369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D2EDBE2-0454-451A-857E-C53E246AD485}"/>
                    </a:ext>
                  </a:extLst>
                </p:cNvPr>
                <p:cNvSpPr txBox="1"/>
                <p:nvPr/>
              </p:nvSpPr>
              <p:spPr>
                <a:xfrm>
                  <a:off x="7151624" y="416964"/>
                  <a:ext cx="335603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D2EDBE2-0454-451A-857E-C53E246AD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24" y="416964"/>
                  <a:ext cx="33560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132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8CDE4-932D-47E3-9F23-9645CEE6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Axioms of Betweenness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463604-F2AA-466D-9980-C93D510A5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4"/>
                <a:ext cx="8369390" cy="1799336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B4. (Pasch’s axiom)</a:t>
                </a: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noncollinear and for a line not containing them, if it contains a point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it contains a point between either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but not both.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463604-F2AA-466D-9980-C93D510A5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4"/>
                <a:ext cx="8369390" cy="1799336"/>
              </a:xfrm>
              <a:blipFill>
                <a:blip r:embed="rId3"/>
                <a:stretch>
                  <a:fillRect l="-874" t="-3390" r="-437" b="-9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BEDEF35-D8B4-4D9F-BD14-C15581CC92A9}"/>
              </a:ext>
            </a:extLst>
          </p:cNvPr>
          <p:cNvCxnSpPr>
            <a:cxnSpLocks/>
          </p:cNvCxnSpPr>
          <p:nvPr/>
        </p:nvCxnSpPr>
        <p:spPr>
          <a:xfrm>
            <a:off x="5474404" y="4328809"/>
            <a:ext cx="2470731" cy="218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3FEE7EDD-27BA-4C2B-AA9B-C67615694AFB}"/>
              </a:ext>
            </a:extLst>
          </p:cNvPr>
          <p:cNvGrpSpPr/>
          <p:nvPr/>
        </p:nvGrpSpPr>
        <p:grpSpPr>
          <a:xfrm>
            <a:off x="1744305" y="3236877"/>
            <a:ext cx="6398434" cy="2731314"/>
            <a:chOff x="1714503" y="3210057"/>
            <a:chExt cx="6398434" cy="2731314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3125E36F-3E6D-4235-99E7-48C6CA42A293}"/>
                </a:ext>
              </a:extLst>
            </p:cNvPr>
            <p:cNvGrpSpPr/>
            <p:nvPr/>
          </p:nvGrpSpPr>
          <p:grpSpPr>
            <a:xfrm>
              <a:off x="1714503" y="3287950"/>
              <a:ext cx="2762560" cy="2653421"/>
              <a:chOff x="1714503" y="3287950"/>
              <a:chExt cx="2762560" cy="2653421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889CDAB-565A-4872-B22F-101D5FE293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13292" y="3757102"/>
                <a:ext cx="799372" cy="18311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4AE40CE-CE7F-4DD9-A475-F90E31C2A5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6709" y="5226013"/>
                <a:ext cx="1882554" cy="3923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A0CE917B-74EB-4439-B835-AE9E6AAF54AA}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2950437" y="3818791"/>
                <a:ext cx="1154501" cy="14579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46854433-2312-4AB3-A6EF-94EC3DF342BB}"/>
                  </a:ext>
                </a:extLst>
              </p:cNvPr>
              <p:cNvGrpSpPr/>
              <p:nvPr/>
            </p:nvGrpSpPr>
            <p:grpSpPr>
              <a:xfrm>
                <a:off x="2744862" y="3287950"/>
                <a:ext cx="335603" cy="546027"/>
                <a:chOff x="5981616" y="424934"/>
                <a:chExt cx="335603" cy="546027"/>
              </a:xfrm>
            </p:grpSpPr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6E58B9B5-1D4A-491B-83BB-85B1EEA01C81}"/>
                    </a:ext>
                  </a:extLst>
                </p:cNvPr>
                <p:cNvSpPr/>
                <p:nvPr/>
              </p:nvSpPr>
              <p:spPr>
                <a:xfrm>
                  <a:off x="6096000" y="867266"/>
                  <a:ext cx="106837" cy="10369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F14D4E5-A074-4730-8AB9-B2BC0B5E5C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1616" y="424934"/>
                      <a:ext cx="335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F14D4E5-A074-4730-8AB9-B2BC0B5E5C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1616" y="424934"/>
                      <a:ext cx="33560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DD1EE8A-2032-464C-9813-53BD8FC85B3D}"/>
                  </a:ext>
                </a:extLst>
              </p:cNvPr>
              <p:cNvGrpSpPr/>
              <p:nvPr/>
            </p:nvGrpSpPr>
            <p:grpSpPr>
              <a:xfrm>
                <a:off x="1714503" y="5572039"/>
                <a:ext cx="475192" cy="369332"/>
                <a:chOff x="6352956" y="847841"/>
                <a:chExt cx="475192" cy="369332"/>
              </a:xfrm>
            </p:grpSpPr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5E5614E4-5333-4864-AF28-FC29221F4100}"/>
                    </a:ext>
                  </a:extLst>
                </p:cNvPr>
                <p:cNvSpPr/>
                <p:nvPr/>
              </p:nvSpPr>
              <p:spPr>
                <a:xfrm>
                  <a:off x="6721311" y="867266"/>
                  <a:ext cx="106837" cy="10369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8DA808C7-6744-4C10-93AD-EACAE36CE0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2956" y="847841"/>
                      <a:ext cx="248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8DA808C7-6744-4C10-93AD-EACAE36CE0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52956" y="847841"/>
                      <a:ext cx="24805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17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CB427414-C3FC-4219-9074-EF650C9F18C7}"/>
                  </a:ext>
                </a:extLst>
              </p:cNvPr>
              <p:cNvGrpSpPr/>
              <p:nvPr/>
            </p:nvGrpSpPr>
            <p:grpSpPr>
              <a:xfrm>
                <a:off x="4034623" y="5179158"/>
                <a:ext cx="442440" cy="419802"/>
                <a:chOff x="7304786" y="867266"/>
                <a:chExt cx="442440" cy="419802"/>
              </a:xfrm>
            </p:grpSpPr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2CA7AE61-698D-4347-8C24-465EA2F1FF77}"/>
                    </a:ext>
                  </a:extLst>
                </p:cNvPr>
                <p:cNvSpPr/>
                <p:nvPr/>
              </p:nvSpPr>
              <p:spPr>
                <a:xfrm>
                  <a:off x="7304786" y="867266"/>
                  <a:ext cx="106837" cy="10369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9D6AEC5E-C766-4FCB-8DF0-FBCDA57B63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1623" y="886958"/>
                      <a:ext cx="33560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oMath>
                        </m:oMathPara>
                      </a14:m>
                      <a:endParaRPr lang="zh-CN" altLang="en-US" sz="2000" dirty="0"/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9D6AEC5E-C766-4FCB-8DF0-FBCDA57B63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1623" y="886958"/>
                      <a:ext cx="335603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538BF2C-140C-4FEA-A750-21F5D2DE25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9166" y="3679209"/>
              <a:ext cx="799372" cy="18311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C438C2EB-834E-41F7-92F9-BE9A1D22E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583" y="5148120"/>
              <a:ext cx="1882554" cy="3923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E0DAC1C-DE90-43D2-9D6B-9E28FE93C607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6586311" y="3740898"/>
              <a:ext cx="1154501" cy="14579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B31A3CC-AA9C-4A30-8D13-6FCBC43AAE85}"/>
                </a:ext>
              </a:extLst>
            </p:cNvPr>
            <p:cNvGrpSpPr/>
            <p:nvPr/>
          </p:nvGrpSpPr>
          <p:grpSpPr>
            <a:xfrm>
              <a:off x="6380736" y="3210057"/>
              <a:ext cx="335603" cy="546027"/>
              <a:chOff x="5981616" y="424934"/>
              <a:chExt cx="335603" cy="546027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38D06CF1-746D-412C-80EE-3244D216B8EC}"/>
                  </a:ext>
                </a:extLst>
              </p:cNvPr>
              <p:cNvSpPr/>
              <p:nvPr/>
            </p:nvSpPr>
            <p:spPr>
              <a:xfrm>
                <a:off x="6096000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164ACB20-2037-4F7A-B166-D912CE6714C2}"/>
                      </a:ext>
                    </a:extLst>
                  </p:cNvPr>
                  <p:cNvSpPr txBox="1"/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164ACB20-2037-4F7A-B166-D912CE6714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1616" y="424934"/>
                    <a:ext cx="33560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878297C-7A2A-4BAA-B892-EB407981B51A}"/>
                </a:ext>
              </a:extLst>
            </p:cNvPr>
            <p:cNvGrpSpPr/>
            <p:nvPr/>
          </p:nvGrpSpPr>
          <p:grpSpPr>
            <a:xfrm>
              <a:off x="5350377" y="5494146"/>
              <a:ext cx="475192" cy="369332"/>
              <a:chOff x="6352956" y="847841"/>
              <a:chExt cx="475192" cy="369332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05EC6E59-B16B-4E8B-9749-B7F4F40CD503}"/>
                  </a:ext>
                </a:extLst>
              </p:cNvPr>
              <p:cNvSpPr/>
              <p:nvPr/>
            </p:nvSpPr>
            <p:spPr>
              <a:xfrm>
                <a:off x="6721311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7C63F5C-3BCD-4207-BB92-0ED9078A1A06}"/>
                      </a:ext>
                    </a:extLst>
                  </p:cNvPr>
                  <p:cNvSpPr txBox="1"/>
                  <p:nvPr/>
                </p:nvSpPr>
                <p:spPr>
                  <a:xfrm>
                    <a:off x="6352956" y="847841"/>
                    <a:ext cx="24805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87C63F5C-3BCD-4207-BB92-0ED9078A1A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2956" y="847841"/>
                    <a:ext cx="24805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95F48DD-0C19-4392-B479-D938A6F29549}"/>
                </a:ext>
              </a:extLst>
            </p:cNvPr>
            <p:cNvGrpSpPr/>
            <p:nvPr/>
          </p:nvGrpSpPr>
          <p:grpSpPr>
            <a:xfrm>
              <a:off x="7670497" y="5101265"/>
              <a:ext cx="442440" cy="419802"/>
              <a:chOff x="7304786" y="867266"/>
              <a:chExt cx="442440" cy="419802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DC650506-5A95-48B1-BC17-C3E61DB40E36}"/>
                  </a:ext>
                </a:extLst>
              </p:cNvPr>
              <p:cNvSpPr/>
              <p:nvPr/>
            </p:nvSpPr>
            <p:spPr>
              <a:xfrm>
                <a:off x="7304786" y="867266"/>
                <a:ext cx="106837" cy="10369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3B1C7A0D-5DD9-42AA-9784-2319389FA79C}"/>
                      </a:ext>
                    </a:extLst>
                  </p:cNvPr>
                  <p:cNvSpPr txBox="1"/>
                  <p:nvPr/>
                </p:nvSpPr>
                <p:spPr>
                  <a:xfrm>
                    <a:off x="7411623" y="886958"/>
                    <a:ext cx="335603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3B1C7A0D-5DD9-42AA-9784-2319389FA7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1623" y="886958"/>
                    <a:ext cx="33560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6178082-0FEB-45F0-B600-E005C28DCB20}"/>
              </a:ext>
            </a:extLst>
          </p:cNvPr>
          <p:cNvCxnSpPr>
            <a:cxnSpLocks/>
          </p:cNvCxnSpPr>
          <p:nvPr/>
        </p:nvCxnSpPr>
        <p:spPr>
          <a:xfrm>
            <a:off x="1962464" y="3995486"/>
            <a:ext cx="2086799" cy="1972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0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923</TotalTime>
  <Words>1991</Words>
  <Application>Microsoft Office PowerPoint</Application>
  <PresentationFormat>宽屏</PresentationFormat>
  <Paragraphs>350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等线</vt:lpstr>
      <vt:lpstr>Arial</vt:lpstr>
      <vt:lpstr>Calibri</vt:lpstr>
      <vt:lpstr>Calibri Light</vt:lpstr>
      <vt:lpstr>Cambria Math</vt:lpstr>
      <vt:lpstr>Times New Roman</vt:lpstr>
      <vt:lpstr>Trebuchet MS</vt:lpstr>
      <vt:lpstr>Wingdings 2</vt:lpstr>
      <vt:lpstr>Wingdings 3</vt:lpstr>
      <vt:lpstr>HDOfficeLightV0</vt:lpstr>
      <vt:lpstr>平面</vt:lpstr>
      <vt:lpstr>From Euclid to Hilbert, and to Lean</vt:lpstr>
      <vt:lpstr>Euclid’s postulates</vt:lpstr>
      <vt:lpstr>Euclid’s postulates</vt:lpstr>
      <vt:lpstr>Euclid’s postulates</vt:lpstr>
      <vt:lpstr>Hilbert : Axioms of Incidence</vt:lpstr>
      <vt:lpstr>Axioms of Incidence: Fano plane</vt:lpstr>
      <vt:lpstr>Parallelism</vt:lpstr>
      <vt:lpstr>Axioms of Betweenness</vt:lpstr>
      <vt:lpstr>Axioms of Betweenness</vt:lpstr>
      <vt:lpstr>Segments and sidedness</vt:lpstr>
      <vt:lpstr>Segments and sidedness</vt:lpstr>
      <vt:lpstr>Plane separation theorem</vt:lpstr>
      <vt:lpstr>Rays and angles</vt:lpstr>
      <vt:lpstr>Axioms of Betweenness: examples</vt:lpstr>
      <vt:lpstr>Axioms of Congruence</vt:lpstr>
      <vt:lpstr>Axioms of Congruence</vt:lpstr>
      <vt:lpstr>Axioms of Congruence</vt:lpstr>
      <vt:lpstr>Axioms of Congruence</vt:lpstr>
      <vt:lpstr>Axioms of Congruence: examples</vt:lpstr>
      <vt:lpstr>Axioms of Congruence</vt:lpstr>
      <vt:lpstr>Geometry in Lean</vt:lpstr>
      <vt:lpstr>Geometry in Lean</vt:lpstr>
      <vt:lpstr>Geometry in Lean</vt:lpstr>
      <vt:lpstr>Geometry in Lean</vt:lpstr>
      <vt:lpstr>Geometry in Lean: crossbar theorem</vt:lpstr>
      <vt:lpstr>Geometry in Lean: T shape model</vt:lpstr>
      <vt:lpstr>Geometry in Lean: crossbar theorem</vt:lpstr>
      <vt:lpstr>Geometry in Lean: crossbar theorem</vt:lpstr>
      <vt:lpstr>Geometry in Lean: crossbar theorem</vt:lpstr>
      <vt:lpstr>Geometry in Lean: crossbar theorem</vt:lpstr>
      <vt:lpstr>Geometry in Lean: angle addition theorem</vt:lpstr>
      <vt:lpstr>Geometry in Lean: angle addition theorem</vt:lpstr>
      <vt:lpstr>Geometry in Lean: angle addition theorem</vt:lpstr>
      <vt:lpstr>Geometry in Lean: angle addition theorem</vt:lpstr>
      <vt:lpstr>Geometry in Lean: angle addition theorem</vt:lpstr>
      <vt:lpstr>Geometry in Lean: angle addition theorem</vt:lpstr>
      <vt:lpstr>PowerPoint 演示文稿</vt:lpstr>
      <vt:lpstr>PowerPoint 演示文稿</vt:lpstr>
      <vt:lpstr>What’s already done</vt:lpstr>
      <vt:lpstr>What to do next</vt:lpstr>
      <vt:lpstr>Some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Euclid to Hilbert, and to Lean</dc:title>
  <dc:creator>ZHAO Tianchen</dc:creator>
  <cp:lastModifiedBy>ZHAO Tianchen</cp:lastModifiedBy>
  <cp:revision>255</cp:revision>
  <dcterms:created xsi:type="dcterms:W3CDTF">2021-08-22T08:24:45Z</dcterms:created>
  <dcterms:modified xsi:type="dcterms:W3CDTF">2021-08-29T12:14:54Z</dcterms:modified>
</cp:coreProperties>
</file>