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82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5" autoAdjust="0"/>
    <p:restoredTop sz="94660"/>
  </p:normalViewPr>
  <p:slideViewPr>
    <p:cSldViewPr snapToGrid="0" showGuides="1">
      <p:cViewPr>
        <p:scale>
          <a:sx n="54" d="100"/>
          <a:sy n="54" d="100"/>
        </p:scale>
        <p:origin x="488" y="43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31BD3-0DB0-41FA-BAFB-BC4FDC1A4773}" type="datetime1">
              <a:rPr lang="fr-FR" smtClean="0"/>
              <a:t>01/12/2019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525DF-D0FD-4E68-A390-A3ED3C2AB853}" type="datetime1">
              <a:rPr lang="fr-FR" smtClean="0"/>
              <a:pPr/>
              <a:t>01/12/2019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070545" y="2253996"/>
            <a:ext cx="8144546" cy="100584"/>
            <a:chOff x="3631692" y="2253996"/>
            <a:chExt cx="8144546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80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67565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139397" y="5305363"/>
            <a:ext cx="3922537" cy="100584"/>
            <a:chOff x="3631690" y="2253996"/>
            <a:chExt cx="683249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67096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028860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 nomb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12 345 €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6 789 €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 avec des ce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7" name="Espace réservé du text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25 €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50 €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100 €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Section 1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MILLIARD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11" descr="Quadrant logo des concurrent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2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2" name="Espace réservé d’image 11" descr="Quadrant logo des concurrent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1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5" name="Espace réservé d’image 11" descr="Quadrant logo des concurrent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3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6" name="Espace réservé d’image 11" descr="Quadrant logo des concurrent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4</a:t>
            </a:r>
          </a:p>
          <a:p>
            <a:pPr rtl="0"/>
            <a:r>
              <a:rPr lang="fr-FR" noProof="0" dirty="0" err="1"/>
              <a:t>Logoя</a:t>
            </a:r>
            <a:endParaRPr lang="fr-FR" noProof="0" dirty="0"/>
          </a:p>
        </p:txBody>
      </p:sp>
      <p:sp>
        <p:nvSpPr>
          <p:cNvPr id="27" name="Espace réservé d’image 11" descr="Quadrant logo des concurrent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5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8" name="Espace réservé d’image 11" descr="Quadrant logo des concurrent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Concurrent 6</a:t>
            </a:r>
          </a:p>
          <a:p>
            <a:pPr rtl="0"/>
            <a:r>
              <a:rPr lang="fr-FR" noProof="0" dirty="0"/>
              <a:t>Logo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coûteux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pratique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Plus pratique</a:t>
            </a:r>
          </a:p>
        </p:txBody>
      </p:sp>
      <p:sp>
        <p:nvSpPr>
          <p:cNvPr id="32" name="Espace réservé d’imag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fr-FR" noProof="0" dirty="0"/>
              <a:t>Moins coûteux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Section tr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66002" cy="100800"/>
            <a:chOff x="0" y="3240138"/>
            <a:chExt cx="356600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520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22" name="Espace réservé du text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ableau et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chronol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CHRONOLOGIE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822324" y="1375202"/>
            <a:ext cx="3369677" cy="100800"/>
            <a:chOff x="2543668" y="3240138"/>
            <a:chExt cx="171785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3668" y="3290538"/>
              <a:ext cx="16904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1" name="Espace réservé du text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  <p:sp>
        <p:nvSpPr>
          <p:cNvPr id="42" name="Espace réservé du text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4007351" cy="100800"/>
            <a:chOff x="-1228304" y="3240138"/>
            <a:chExt cx="400735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7824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au titr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 tableau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96595" cy="100800"/>
            <a:chOff x="0" y="3240138"/>
            <a:chExt cx="2696595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9579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5" name="Espace réservé d’imag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6" name="Espace réservé d’imag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435854" y="1375202"/>
            <a:ext cx="6756147" cy="100800"/>
            <a:chOff x="-783905" y="3240138"/>
            <a:chExt cx="4218305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783905" y="3290538"/>
              <a:ext cx="416790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’imag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5" name="Espace réservé d’imag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6" name="Espace réservé d’imag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2" name="Espace réservé d’imag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2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656860" cy="102440"/>
            <a:chOff x="3631690" y="2252140"/>
            <a:chExt cx="8111585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7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567696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38202" cy="100584"/>
            <a:chOff x="3631690" y="2253996"/>
            <a:chExt cx="8079083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6376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53519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2" name="Espace réservé du text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1 500 000 €</a:t>
            </a: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Titre de la catégorie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Espace réservé au graphiqu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 graphique</a:t>
            </a:r>
            <a:endParaRPr lang="fr-FR" noProof="0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fr-FR" noProof="0" dirty="0"/>
              <a:t>MERCI DE VOTRE ATTENTION !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David Beaulieu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Téléphone :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+7 888 999-000-11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Adresse email: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Bergqvist@vanarsdelltd.com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Site web :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fr-FR" noProof="0" dirty="0"/>
              <a:t>www.vanarsdelltd.com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3" y="2750589"/>
            <a:ext cx="4299316" cy="100800"/>
            <a:chOff x="808538" y="2750589"/>
            <a:chExt cx="4299316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07053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3" y="1660573"/>
            <a:ext cx="4295507" cy="105664"/>
            <a:chOff x="808538" y="2745725"/>
            <a:chExt cx="4295507" cy="105664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38" y="2750589"/>
              <a:ext cx="4217295" cy="100800"/>
              <a:chOff x="684645" y="3240138"/>
              <a:chExt cx="2749755" cy="10080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84645" y="3285674"/>
                <a:ext cx="269935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0324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ANNEXE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969419" y="1509426"/>
            <a:ext cx="2206512" cy="100800"/>
            <a:chOff x="4732221" y="1509426"/>
            <a:chExt cx="2206512" cy="10080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1" y="1509426"/>
              <a:ext cx="2165297" cy="100800"/>
              <a:chOff x="2022586" y="3240138"/>
              <a:chExt cx="1411814" cy="1008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022586" y="3290538"/>
                <a:ext cx="136141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837932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émoign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 dirty="0"/>
              <a:t>TÉMOIGNAGES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42" name="Espace réservé d’imag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58" name="Espace réservé du text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0" name="Espace réservé d’imag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Titre du client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 masque</a:t>
            </a:r>
            <a:br>
              <a:rPr lang="fr-FR" noProof="0" dirty="0"/>
            </a:br>
            <a:r>
              <a:rPr lang="fr-FR" noProof="0" dirty="0"/>
              <a:t>texte</a:t>
            </a:r>
          </a:p>
        </p:txBody>
      </p:sp>
      <p:sp>
        <p:nvSpPr>
          <p:cNvPr id="66" name="Espace réservé d’imag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ce réservé du text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de l’étude de 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ÉTUDE DE CAS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351594" cy="100800"/>
            <a:chOff x="-1228304" y="3240138"/>
            <a:chExt cx="4351594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2249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éléphone mobil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 dirty="0"/>
              <a:t>CLIQUEZ POUR MODIFIER LE TITRE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’imag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’imag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Texte du masque des diapositives</a:t>
            </a:r>
            <a:br>
              <a:rPr lang="fr-FR" noProof="0" dirty="0"/>
            </a:br>
            <a:r>
              <a:rPr lang="fr-FR" noProof="0" dirty="0"/>
              <a:t>styles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dirty="0"/>
              <a:t>1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COMMENT UTILISER CE MODÈLE</a:t>
            </a:r>
          </a:p>
        </p:txBody>
      </p:sp>
      <p:sp>
        <p:nvSpPr>
          <p:cNvPr id="41" name="Espace réservé d’imag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 dirty="0"/>
              <a:t>PITCH</a:t>
            </a:r>
            <a:br>
              <a:rPr lang="fr-FR" noProof="0" dirty="0"/>
            </a:br>
            <a:r>
              <a:rPr lang="fr-FR" noProof="0" dirty="0"/>
              <a:t>SUPPORT DE PRÉSENTATION</a:t>
            </a:r>
            <a:br>
              <a:rPr lang="fr-FR" noProof="0" dirty="0"/>
            </a:br>
            <a:r>
              <a:rPr lang="fr-FR" noProof="0" dirty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Sous-titr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51027" cy="100800"/>
            <a:chOff x="0" y="3240138"/>
            <a:chExt cx="5851027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57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575022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MM.JJ.20XX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Disposition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3" name="Espace réservé d’imag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contenu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4" name="Espace réservé d’imag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27" name="Espace réservé d’imag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0" name="Espace réservé d’imag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itre et du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59761" cy="100800"/>
            <a:chOff x="0" y="3240138"/>
            <a:chExt cx="3359761" cy="10080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896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ntenu titre et un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 dirty="0"/>
              <a:t>CLIQUEZ POUR MODIFIER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55229" y="1373283"/>
            <a:ext cx="3118863" cy="100800"/>
            <a:chOff x="2580311" y="1373283"/>
            <a:chExt cx="3118863" cy="10080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645627" y="1373283"/>
              <a:ext cx="3053547" cy="100800"/>
              <a:chOff x="-503851" y="3237441"/>
              <a:chExt cx="3053547" cy="100800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503851" y="3290538"/>
                <a:ext cx="302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44889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fr-FR" noProof="0" dirty="0"/>
              </a:p>
            </p:txBody>
          </p:sp>
        </p:grp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580311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avec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’imag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844998" y="1375202"/>
            <a:ext cx="6347002" cy="100800"/>
            <a:chOff x="-528448" y="3240138"/>
            <a:chExt cx="3962848" cy="10080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528448" y="3290538"/>
              <a:ext cx="391245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Modifier les styles de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MM.DD.20XX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442"/>
            <a:ext cx="9144000" cy="1786094"/>
          </a:xfrm>
        </p:spPr>
        <p:txBody>
          <a:bodyPr rtlCol="0">
            <a:normAutofit/>
          </a:bodyPr>
          <a:lstStyle/>
          <a:p>
            <a:r>
              <a:rPr lang="fr-MA" dirty="0"/>
              <a:t>Présentation du Projet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849088-E297-4F7E-8C36-ED7D50AEDA03}"/>
              </a:ext>
            </a:extLst>
          </p:cNvPr>
          <p:cNvSpPr txBox="1"/>
          <p:nvPr/>
        </p:nvSpPr>
        <p:spPr>
          <a:xfrm>
            <a:off x="2488758" y="2711395"/>
            <a:ext cx="7386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Réaliser Par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/>
              <a:t>SAMI BENHABABA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/>
              <a:t>ZAKARIA ABOULFATH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/>
              <a:t>SALAHEDDINE BOUANBA</a:t>
            </a:r>
          </a:p>
        </p:txBody>
      </p:sp>
      <p:pic>
        <p:nvPicPr>
          <p:cNvPr id="9" name="Image 8" descr="Une image contenant objet, signe, lumière, assis&#10;&#10;Description générée automatiquement">
            <a:extLst>
              <a:ext uri="{FF2B5EF4-FFF2-40B4-BE49-F238E27FC236}">
                <a16:creationId xmlns:a16="http://schemas.microsoft.com/office/drawing/2014/main" id="{4E193992-EFF0-4612-A7B4-6356AE60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1795"/>
            <a:ext cx="12192000" cy="24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Forme d’arrière-plan abstraite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83300" cy="68580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88BAF6-7F19-48E5-8714-9384207D4AB2}"/>
              </a:ext>
            </a:extLst>
          </p:cNvPr>
          <p:cNvSpPr txBox="1"/>
          <p:nvPr/>
        </p:nvSpPr>
        <p:spPr>
          <a:xfrm>
            <a:off x="2202511" y="2133599"/>
            <a:ext cx="287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20000"/>
                    <a:lumOff val="80000"/>
                  </a:schemeClr>
                </a:solidFill>
                <a:latin typeface="Trocchi" pitchFamily="50" charset="0"/>
              </a:rPr>
              <a:t>PLAN DE PRESENTATION </a:t>
            </a:r>
            <a:endParaRPr lang="fr-MA" b="1" dirty="0">
              <a:solidFill>
                <a:schemeClr val="tx1">
                  <a:lumMod val="20000"/>
                  <a:lumOff val="80000"/>
                </a:schemeClr>
              </a:solidFill>
              <a:latin typeface="Trocchi" pitchFamily="50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CF92E9-9ED4-41F0-A7C1-67367FE3DB8F}"/>
              </a:ext>
            </a:extLst>
          </p:cNvPr>
          <p:cNvSpPr txBox="1"/>
          <p:nvPr/>
        </p:nvSpPr>
        <p:spPr>
          <a:xfrm>
            <a:off x="6490365" y="2690336"/>
            <a:ext cx="608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/>
              <a:t>Maquettage de projet (version bureau et mobile)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/>
              <a:t>Design de projet (version bureau et mobile)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/>
              <a:t>Prototypage de projet (version bureau et mobile)</a:t>
            </a:r>
            <a:br>
              <a:rPr lang="fr-MA" dirty="0"/>
            </a:br>
            <a:br>
              <a:rPr lang="fr-MA" dirty="0"/>
            </a:br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8F70F4-9425-47CF-A6C9-80FF50AA9729}"/>
              </a:ext>
            </a:extLst>
          </p:cNvPr>
          <p:cNvSpPr/>
          <p:nvPr/>
        </p:nvSpPr>
        <p:spPr>
          <a:xfrm>
            <a:off x="3197414" y="1010018"/>
            <a:ext cx="6078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2400" u="sng" dirty="0">
                <a:latin typeface="Trocchi" pitchFamily="50" charset="0"/>
              </a:rPr>
              <a:t>WIREFRAME de projet version bureau:</a:t>
            </a:r>
          </a:p>
        </p:txBody>
      </p:sp>
      <p:pic>
        <p:nvPicPr>
          <p:cNvPr id="28" name="Image 2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550839F-481A-4F94-8A5C-0067581D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86" y="1673563"/>
            <a:ext cx="9782027" cy="48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BC4A4C-8743-4220-9567-9CAF4AF43FAA}"/>
              </a:ext>
            </a:extLst>
          </p:cNvPr>
          <p:cNvSpPr/>
          <p:nvPr/>
        </p:nvSpPr>
        <p:spPr>
          <a:xfrm>
            <a:off x="3371429" y="680480"/>
            <a:ext cx="6034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2400" u="sng" dirty="0">
                <a:latin typeface="Trocchi" pitchFamily="50" charset="0"/>
              </a:rPr>
              <a:t>WIREFRAME de projet version mobile:</a:t>
            </a: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4BE9186-2D73-4C7C-932A-80FCCC1E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35" y="1401288"/>
            <a:ext cx="10280222" cy="47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MM.DD.20XX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2CBEF-0CF0-4424-8021-3D205E39C9E7}"/>
              </a:ext>
            </a:extLst>
          </p:cNvPr>
          <p:cNvSpPr/>
          <p:nvPr/>
        </p:nvSpPr>
        <p:spPr>
          <a:xfrm>
            <a:off x="3862696" y="548635"/>
            <a:ext cx="446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2400" u="sng" dirty="0"/>
              <a:t>Design de projet version bureau:</a:t>
            </a:r>
            <a:endParaRPr lang="fr-MA" sz="2400" dirty="0"/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0C87188-7C0A-4AB8-9717-6724E449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43" y="1151906"/>
            <a:ext cx="10634714" cy="50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1F8CBA2-7CC0-4026-B563-21DFAE8A1667}"/>
              </a:ext>
            </a:extLst>
          </p:cNvPr>
          <p:cNvSpPr/>
          <p:nvPr/>
        </p:nvSpPr>
        <p:spPr>
          <a:xfrm>
            <a:off x="3918129" y="548635"/>
            <a:ext cx="4355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MA" sz="2400" u="sng" dirty="0"/>
              <a:t>Design de projet version mobile:</a:t>
            </a:r>
            <a:endParaRPr lang="fr-MA" sz="2400" dirty="0"/>
          </a:p>
        </p:txBody>
      </p:sp>
      <p:pic>
        <p:nvPicPr>
          <p:cNvPr id="49" name="Image 4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9A24651-1DCD-442D-B564-3E39216C0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26" y="1211282"/>
            <a:ext cx="10272156" cy="49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B69C694-8135-465A-9956-13DE5CE6BB31}"/>
              </a:ext>
            </a:extLst>
          </p:cNvPr>
          <p:cNvSpPr/>
          <p:nvPr/>
        </p:nvSpPr>
        <p:spPr>
          <a:xfrm>
            <a:off x="3956311" y="536760"/>
            <a:ext cx="528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2400" u="sng" dirty="0"/>
              <a:t>Prototypage de projet version </a:t>
            </a:r>
            <a:r>
              <a:rPr lang="fr-MA" sz="2400" u="sng" dirty="0" err="1"/>
              <a:t>Website</a:t>
            </a:r>
            <a:r>
              <a:rPr lang="fr-MA" sz="2400" u="sng" dirty="0"/>
              <a:t> :</a:t>
            </a:r>
            <a:endParaRPr lang="fr-MA" sz="2400" dirty="0"/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1A8297-9138-49FB-92B9-EC45E7FF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32" y="1211283"/>
            <a:ext cx="9442935" cy="50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923C31D-72F1-4627-A03C-33950609DDE6}"/>
              </a:ext>
            </a:extLst>
          </p:cNvPr>
          <p:cNvSpPr/>
          <p:nvPr/>
        </p:nvSpPr>
        <p:spPr>
          <a:xfrm>
            <a:off x="3523661" y="750516"/>
            <a:ext cx="514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2400" u="sng" dirty="0"/>
              <a:t>Prototypage de projet version Mobile :</a:t>
            </a:r>
            <a:endParaRPr lang="fr-MA" sz="2400" dirty="0"/>
          </a:p>
        </p:txBody>
      </p:sp>
      <p:pic>
        <p:nvPicPr>
          <p:cNvPr id="18" name="Image 17" descr="Une image contenant carte, capture d’écran&#10;&#10;Description générée automatiquement">
            <a:extLst>
              <a:ext uri="{FF2B5EF4-FFF2-40B4-BE49-F238E27FC236}">
                <a16:creationId xmlns:a16="http://schemas.microsoft.com/office/drawing/2014/main" id="{64D811AF-DB38-4780-8FD3-49E2611D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57" y="1353786"/>
            <a:ext cx="9449286" cy="47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ctr">
              <a:buNone/>
            </a:pPr>
            <a:r>
              <a:rPr lang="fr-MA" sz="6000" dirty="0">
                <a:solidFill>
                  <a:schemeClr val="tx1">
                    <a:lumMod val="20000"/>
                    <a:lumOff val="80000"/>
                  </a:schemeClr>
                </a:solidFill>
                <a:latin typeface="Trocchi" pitchFamily="50" charset="0"/>
              </a:rPr>
              <a:t>Merci pour votre attention</a:t>
            </a:r>
            <a:endParaRPr lang="en-US" sz="6000" dirty="0">
              <a:solidFill>
                <a:schemeClr val="tx1">
                  <a:lumMod val="20000"/>
                  <a:lumOff val="80000"/>
                </a:schemeClr>
              </a:solidFill>
              <a:latin typeface="Trocchi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340_TF56488565" id="{2758FDD4-3FF9-4C1A-B60C-6F7ADD6794C9}" vid="{12741D58-C809-40FB-B319-0AF9339A75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0</TotalTime>
  <Words>115</Words>
  <Application>Microsoft Office PowerPoint</Application>
  <PresentationFormat>Grand écran</PresentationFormat>
  <Paragraphs>31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 Light</vt:lpstr>
      <vt:lpstr>Trocchi</vt:lpstr>
      <vt:lpstr>Thème Office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2019-12-01T15:10:23Z</dcterms:created>
  <dcterms:modified xsi:type="dcterms:W3CDTF">2019-12-01T18:23:33Z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