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-166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C5AB6-5F21-410E-86DD-6904F1BE88D5}" type="datetimeFigureOut">
              <a:rPr lang="es-ES" smtClean="0"/>
              <a:pPr/>
              <a:t>29/07/2013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9618D-B5C0-4977-9578-8426A143A91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9618D-B5C0-4977-9578-8426A143A91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D07E-209C-4FFB-A561-3C3D21E068AA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A776-1A93-4EA2-A788-8D0049C87D36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B65E-65F0-4DD5-9B04-6B10CE56D8EE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5266-6D05-4DF4-93CE-E39948767B6B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94F8-CC44-4B52-AAB8-587EFB0CBC32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3173-DF0D-471B-868C-C3257B0EB3C0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ABB1-5E52-43BF-9EC1-754453F91D4F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5EF-BF39-4CF0-A31B-BB32965A829A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E344-CF5F-4079-B20D-A3F399D7CC7A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6E5E-3299-482C-91DF-C65B12343A56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4F39-B004-4A0E-A4E7-BD21E7966659}" type="datetime1">
              <a:rPr lang="en-US" smtClean="0"/>
              <a:pPr/>
              <a:t>7/29/2013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76CC03D7-1C23-44DA-A953-C4E874D01E1C}" type="datetime1">
              <a:rPr lang="en-US" smtClean="0"/>
              <a:pPr algn="r" eaLnBrk="1" latinLnBrk="0" hangingPunct="1"/>
              <a:t>7/29/2013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Wizard</a:t>
            </a:r>
            <a:r>
              <a:rPr lang="es-ES" dirty="0" smtClean="0"/>
              <a:t> </a:t>
            </a:r>
            <a:r>
              <a:rPr lang="es-ES" dirty="0" err="1" smtClean="0"/>
              <a:t>storyboard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WifiRC-First</a:t>
            </a:r>
            <a:r>
              <a:rPr lang="es-ES" dirty="0" smtClean="0"/>
              <a:t> </a:t>
            </a:r>
            <a:r>
              <a:rPr lang="es-ES" dirty="0" err="1" smtClean="0"/>
              <a:t>execution</a:t>
            </a:r>
            <a:r>
              <a:rPr lang="es-ES" dirty="0" smtClean="0"/>
              <a:t> </a:t>
            </a:r>
            <a:r>
              <a:rPr lang="es-ES" dirty="0" err="1" smtClean="0"/>
              <a:t>wizard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457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357818" y="557214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Dept</a:t>
            </a:r>
            <a:r>
              <a:rPr lang="es-ES" dirty="0" smtClean="0"/>
              <a:t>: Software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2143108" y="785794"/>
            <a:ext cx="4143404" cy="5857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1414"/>
            <a:ext cx="7772400" cy="785810"/>
          </a:xfrm>
        </p:spPr>
        <p:txBody>
          <a:bodyPr/>
          <a:lstStyle/>
          <a:p>
            <a:r>
              <a:rPr lang="es-ES" dirty="0" smtClean="0"/>
              <a:t>1st </a:t>
            </a:r>
            <a:r>
              <a:rPr lang="es-ES" dirty="0" err="1" smtClean="0"/>
              <a:t>screen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500826" y="6215082"/>
            <a:ext cx="2476500" cy="476250"/>
          </a:xfrm>
        </p:spPr>
        <p:txBody>
          <a:bodyPr/>
          <a:lstStyle/>
          <a:p>
            <a:fld id="{4AAE9351-7A3E-44C5-B90E-3BB0B16C1AFE}" type="datetime1">
              <a:rPr lang="en-US" smtClean="0"/>
              <a:pPr/>
              <a:t>7/29/2013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214290"/>
            <a:ext cx="1457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AutoShape 6" descr="data:image/jpeg;base64,/9j/4AAQSkZJRgABAQAAAQABAAD/2wCEAAkGBhQSEBQUEhMUFBUVFhkWFxUWGBQaHBoVFBgaFx4YGBYZHScgGRkpGRQVIC8lIzMpLCwtFx4xODI2NigrLDUBCQoKDgwOGg8PGiolHiMuLCkpMTQ1LCosNSopLS0sLC8vNik1LCwsKjIsLCwvLCktLCwsLCwsLCwpKSwpLSwqKf/AABEIAGYAZgMBIgACEQEDEQH/xAAcAAACAwEBAQEAAAAAAAAAAAAABgQFBwMBAgj/xABDEAABAgMGAgUGDAUFAQAAAAABAgMABBEFBhIhMWFBURMicZGhBxRCgbHwFyMkMkNSVGKSwdHhM2OTsrMWVXLT8RX/xAAaAQACAwEBAAAAAAAAAAAAAAAAAgEDBQQG/8QALBEAAgIBAwIDBwUAAAAAAAAAAAECAxEEITESQRMi4QUyUWGBobEUM5HB8P/aAAwDAQACEQMRAD8A26mx74KbHvgpse+Cmx74CQpse+Cmx74KbHvgpse+AApse+A9nj+8VV4rzS8i10kwvCPRSDVSzyQnUmEktTtsGruOSkTo0D8a8n754JPLTth4VuW/YVySLK2PKAp10ytlN+cvjJTtfiWuFSoGiiO7t0ivmbkWiwnztqedfm09ZbSieicTxbSitKcshtSHSx7LZlWg1LtBtA4DUnmo8T2xO6fbx/eLMqO0V/P+2/PzF55ZUXQvc1PslSQUOoOF5lR6za+RHFOtD+cX1Nj3wh3tuw4l4T9n9SaR89Hovo4pUOKvb2xfXQvc1Ps40AocR1XWVHrNr5EcRyPGEnDHmXA0ZZ2L6mx74KbHvgpse+Cmx74rGCmx74IKbHvggAKbeMFNvGCm3jBTbxgJCm3jCTe7ygdE75pJID82dc6oa3cIOavu98U9/PKV1lSsisBQqHpmvVb5pbPFe/Dt0RZO1SwgolhgxZreVm4s868BWNTRezrL/M1t+fQ4tRq41bZ3Hqx7rBLvnM+55zMn0lkYEbIScqDu2hsRaAOhB7FA/nGMtTCnD1yVK41JPrFeET2GOWXZGvL2Ysby+xmfr2nx9zWHJ8JpiIFchVQFTyFTH15171iouVddh6TbemGkzDjoJKnaLwpxEBCAquEAAaampiB0qZacflATgQEONBRJwocGaATqApJpsacIwoOM5uCRqSzGHU2Mpm/esKV4rHcbfE9IURMJ/iI9F5HFKgNT76xZrmfescVzfvWOuNBR4wyXRvY1Ps42wUrT1XWlHrNr5EcuR4xeU28YxW3nVSjvn8soNup/iJJ6rqDqlQ4n/wBjX7Jng+w08ElIdbSsAnMY0g0PfGdqKHTL5Pg7arVYskum3jBBTbxgjnLjxWQqRQdsZDfzykqmVKlZBRDfzXX0nNXNDR4J5q48I6+UC9Dk045KtK6GWaUUPuVopxafnIB4IGh5naK6791FvgJYR0bQ1cORPv39kaFFEIJW38dl3focdl0pN11c932QsSFjrUoNtoxHTCNAd+ZjS7A8ljeCs1VSiNAaU/Qw0WFdtqVSAhFVcVHX9otfV4w2p9o2XeWPliuy/sKdLCvd7v4mI3qus5IvDUtqNW3Of3Vfe9usd7KeDgqBQjUcj+ka5atltzDSmnUYkqHPMHgQeBEY1bNjPWfMgHMaoXwWjkd+Y9YjX0Ot/Ux8Ofvrj5+pm6vS+G+uPu/j0NVuM7SzpcU9A8fvKhNvOjFaz+X0LPsVF7cyc+QS+WqK681GKG0VYrTmDT6Fn2KjD0jxqF9TR1X7D+hH86WjccjESct0pFSkd5OfIDiY72k+ltNVdgA1J5AcTE66VzVTCw/MJogfNR+n5nujbv1NdEctZfZGXp6Z2vnYp7q3XXaU6rzsnoWUoc6LgorKqA8x1TG1tMhKQlKaACgA4AQrXebAtOcCU0AZlwAOAq5DZh28Y83bbK2XVI3oQUFiIU28YIMO3jBFYxnvlBuLK4VTQbUlwvNFVFqwqUp1CSoorTFQ6w3SrSUoASkAAZARAv8Aj5EcvpWP8yIlMCqRlE5b5Akle3jHmL7vjAhnbxisdvIyhRCqinE1pEBktMW0QbasZuaaLTicjoRqlXBQ3jrJ2sy7k2tKjyCh7IlKY28YmLcXlckPfZmZXUtZvoEsJWFLZxIWmtCClZFacor561Etzr6lZkttBKRqo0OQ98oUbCJTaaiOLjwPZiV+gh8urZCH7RfcWMXRttADc112iyqx1z6yuytWR6WT7r3SU8sTE0MvQRwA5DbmePZD8AAKAUA0EcvVHhG3jCzm5vqlyPGKisIqrumtpzmX0LH9zsNmHbxhPuorFaM6QKhLbCD/AMvjFU7aKB9cOGHaEGDDt4wQYdoIAFy/4+RHL6Vj/MiJsk31RlBemyVTEo622BjICkVOWNtQWkHYlIHrijse+LGTbpDLoyU06cCgeVFa9oqDAAzuo6py4c4RLVkKprThDquaQpBIIIpzhUvDaSWWmkJR0r7wo0yk5qP1j9VA4mAgQsAZm2DiKVF1ISBqaqA/DnmTlG3spqBl4wgPXO82lC8/RyZcel8S+CR0yOogcEiNAl05DKAD85yCKTiz/Ne/uVGgeTs1mprL0WvYYRW00eWr+a5/kVDp5N1jzibJ+q17Ikk0MjbxhZty8ai55rKI6WYVw9FsH0nDwHIamOE5a7066ZaQGho7Mapb5hPBS/AeENt27rNSbeFtNVHNbijVS1HUqVxiAPm6l2xJsYCcbi1Fbrh1U4rU9nAbCLrDt4wYdoMO0BIYdvGCDDtBAAYdoqbyJlEsqcnG2lNpoOukKJJNAlIoSVE5ADOLbDsIxNF7Zh22ujm6/EuulmWUAlCSkEIWDSqzhzBJ45QspdKbYk5dKbZfO3fQrrS9mWgwDoW32mct2lOZdhETLAs9yVcU7/8ANnHnVADpXn5VSgkaJBx5DsizavI5XrNimxP5xLdt4BOLLUeJpHNHVQl3OeOpg+5EtK10T0iS0UtupcSSy8tKFBxhwFTaqnI9UgHTMHSITPlMl2yEzKVsEZdcAp9TiCpPjGY3hlWHp6aW4lBJdOp2G8RBY0r9Rvv/AHjqi8pM6IvqSZLlyFgqTmFLWoHmCtRB7om3SklPzr8v0wYaKG1uqxBKlJ0wIJ0rxIziIyptKQlJQAMgAREeakZdxWJaW1HSpI4euGGN5slMpLNJaZUyhKRoFo7znrEE3vUtbiZWTdmUNqwKdQplKCsapSVqGKlaEjKsYaqxZX6jff8AvDzci8KpdhDDTaC30qhqfS6xp64ptsVSzIqttVaTY9/6jmv9rmP6sr/2R0s+9iVPJYfYdlXl16NLuHC5TMhtxBKVKAzprHyxbeIaUPIwveUO00Cz3FLOBSClbSx85LyVApKcta5dlYRXxfAivi+GaFh2gjMvI/eubm1zCJhSnm0BJQ6tISrEa1TUAYhx2gjoOg0ymwiqvBdlmcbwupooUKHUZOIUMwpCqZEd0EERyDFB+5tpINETkupPAuMHER97CaViO/c201iipqUpUH+Cvga84IIp8Cv4FXg1/Ak2T5G5UoKpxImH1qKlOAqSM+ASNAInfA3Zn2YfjVBBFyWFhFqSSwg+BuzPsw/GqD4G7M+zD8aoIICQ+BuzPsw/GqKub8l7rC/kD7TbWLGG3UFeBVKHCoHNJ1odIIIWUIzWJISUIyWJI9F1LU+1Sn9FX6xLsryfOuPodn30vho4kNIThbCvrFPpHtgghY1Qi8pCqqCeUh6al0p+ahKewAewQQQRYWn/2Q=="/>
          <p:cNvSpPr>
            <a:spLocks noChangeAspect="1" noChangeArrowheads="1"/>
          </p:cNvSpPr>
          <p:nvPr/>
        </p:nvSpPr>
        <p:spPr bwMode="auto">
          <a:xfrm>
            <a:off x="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2" name="AutoShape 8" descr="data:image/jpeg;base64,/9j/4AAQSkZJRgABAQAAAQABAAD/2wCEAAkGBhQSEBQUEhMUFBUVFhkWFxUWGBQaHBoVFBgaFx4YGBYZHScgGRkpGRQVIC8lIzMpLCwtFx4xODI2NigrLDUBCQoKDgwOGg8PGiolHiMuLCkpMTQ1LCosNSopLS0sLC8vNik1LCwsKjIsLCwvLCktLCwsLCwsLCwpKSwpLSwqKf/AABEIAGYAZgMBIgACEQEDEQH/xAAcAAACAwEBAQEAAAAAAAAAAAAABgQFBwMBAgj/xABDEAABAgMGAgUGDAUFAQAAAAABAgMABBEFBhIhMWFBURMicZGhBxRCgbHwFyMkMkNSVGKSwdHhM2OTsrMWVXLT8RX/xAAaAQACAwEBAAAAAAAAAAAAAAAAAgEDBQQG/8QALBEAAgIBAwIDBwUAAAAAAAAAAAECAxEEITESQRMi4QUyUWGBobEUM5HB8P/aAAwDAQACEQMRAD8A26mx74KbHvgpse+Cmx74CQpse+Cmx74KbHvgpse+AApse+A9nj+8VV4rzS8i10kwvCPRSDVSzyQnUmEktTtsGruOSkTo0D8a8n754JPLTth4VuW/YVySLK2PKAp10ytlN+cvjJTtfiWuFSoGiiO7t0ivmbkWiwnztqedfm09ZbSieicTxbSitKcshtSHSx7LZlWg1LtBtA4DUnmo8T2xO6fbx/eLMqO0V/P+2/PzF55ZUXQvc1PslSQUOoOF5lR6za+RHFOtD+cX1Nj3wh3tuw4l4T9n9SaR89Hovo4pUOKvb2xfXQvc1Ps40AocR1XWVHrNr5EcRyPGEnDHmXA0ZZ2L6mx74KbHvgpse+Cmx74rGCmx74IKbHvggAKbeMFNvGCm3jBTbxgJCm3jCTe7ygdE75pJID82dc6oa3cIOavu98U9/PKV1lSsisBQqHpmvVb5pbPFe/Dt0RZO1SwgolhgxZreVm4s868BWNTRezrL/M1t+fQ4tRq41bZ3Hqx7rBLvnM+55zMn0lkYEbIScqDu2hsRaAOhB7FA/nGMtTCnD1yVK41JPrFeET2GOWXZGvL2Ysby+xmfr2nx9zWHJ8JpiIFchVQFTyFTH15171iouVddh6TbemGkzDjoJKnaLwpxEBCAquEAAaampiB0qZacflATgQEONBRJwocGaATqApJpsacIwoOM5uCRqSzGHU2Mpm/esKV4rHcbfE9IURMJ/iI9F5HFKgNT76xZrmfescVzfvWOuNBR4wyXRvY1Ps42wUrT1XWlHrNr5EcuR4xeU28YxW3nVSjvn8soNup/iJJ6rqDqlQ4n/wBjX7Jng+w08ElIdbSsAnMY0g0PfGdqKHTL5Pg7arVYskum3jBBTbxgjnLjxWQqRQdsZDfzykqmVKlZBRDfzXX0nNXNDR4J5q48I6+UC9Dk045KtK6GWaUUPuVopxafnIB4IGh5naK6791FvgJYR0bQ1cORPv39kaFFEIJW38dl3focdl0pN11c932QsSFjrUoNtoxHTCNAd+ZjS7A8ljeCs1VSiNAaU/Qw0WFdtqVSAhFVcVHX9otfV4w2p9o2XeWPliuy/sKdLCvd7v4mI3qus5IvDUtqNW3Of3Vfe9usd7KeDgqBQjUcj+ka5atltzDSmnUYkqHPMHgQeBEY1bNjPWfMgHMaoXwWjkd+Y9YjX0Ot/Ux8Ofvrj5+pm6vS+G+uPu/j0NVuM7SzpcU9A8fvKhNvOjFaz+X0LPsVF7cyc+QS+WqK681GKG0VYrTmDT6Fn2KjD0jxqF9TR1X7D+hH86WjccjESct0pFSkd5OfIDiY72k+ltNVdgA1J5AcTE66VzVTCw/MJogfNR+n5nujbv1NdEctZfZGXp6Z2vnYp7q3XXaU6rzsnoWUoc6LgorKqA8x1TG1tMhKQlKaACgA4AQrXebAtOcCU0AZlwAOAq5DZh28Y83bbK2XVI3oQUFiIU28YIMO3jBFYxnvlBuLK4VTQbUlwvNFVFqwqUp1CSoorTFQ6w3SrSUoASkAAZARAv8Aj5EcvpWP8yIlMCqRlE5b5Akle3jHmL7vjAhnbxisdvIyhRCqinE1pEBktMW0QbasZuaaLTicjoRqlXBQ3jrJ2sy7k2tKjyCh7IlKY28YmLcXlckPfZmZXUtZvoEsJWFLZxIWmtCClZFacor561Etzr6lZkttBKRqo0OQ98oUbCJTaaiOLjwPZiV+gh8urZCH7RfcWMXRttADc112iyqx1z6yuytWR6WT7r3SU8sTE0MvQRwA5DbmePZD8AAKAUA0EcvVHhG3jCzm5vqlyPGKisIqrumtpzmX0LH9zsNmHbxhPuorFaM6QKhLbCD/AMvjFU7aKB9cOGHaEGDDt4wQYdoIAFy/4+RHL6Vj/MiJsk31RlBemyVTEo622BjICkVOWNtQWkHYlIHrijse+LGTbpDLoyU06cCgeVFa9oqDAAzuo6py4c4RLVkKprThDquaQpBIIIpzhUvDaSWWmkJR0r7wo0yk5qP1j9VA4mAgQsAZm2DiKVF1ISBqaqA/DnmTlG3spqBl4wgPXO82lC8/RyZcel8S+CR0yOogcEiNAl05DKAD85yCKTiz/Ne/uVGgeTs1mprL0WvYYRW00eWr+a5/kVDp5N1jzibJ+q17Ikk0MjbxhZty8ai55rKI6WYVw9FsH0nDwHIamOE5a7066ZaQGho7Mapb5hPBS/AeENt27rNSbeFtNVHNbijVS1HUqVxiAPm6l2xJsYCcbi1Fbrh1U4rU9nAbCLrDt4wYdoMO0BIYdvGCDDtBAAYdoqbyJlEsqcnG2lNpoOukKJJNAlIoSVE5ADOLbDsIxNF7Zh22ujm6/EuulmWUAlCSkEIWDSqzhzBJ45QspdKbYk5dKbZfO3fQrrS9mWgwDoW32mct2lOZdhETLAs9yVcU7/8ANnHnVADpXn5VSgkaJBx5DsizavI5XrNimxP5xLdt4BOLLUeJpHNHVQl3OeOpg+5EtK10T0iS0UtupcSSy8tKFBxhwFTaqnI9UgHTMHSITPlMl2yEzKVsEZdcAp9TiCpPjGY3hlWHp6aW4lBJdOp2G8RBY0r9Rvv/AHjqi8pM6IvqSZLlyFgqTmFLWoHmCtRB7om3SklPzr8v0wYaKG1uqxBKlJ0wIJ0rxIziIyptKQlJQAMgAREeakZdxWJaW1HSpI4euGGN5slMpLNJaZUyhKRoFo7znrEE3vUtbiZWTdmUNqwKdQplKCsapSVqGKlaEjKsYaqxZX6jff8AvDzci8KpdhDDTaC30qhqfS6xp64ptsVSzIqttVaTY9/6jmv9rmP6sr/2R0s+9iVPJYfYdlXl16NLuHC5TMhtxBKVKAzprHyxbeIaUPIwveUO00Cz3FLOBSClbSx85LyVApKcta5dlYRXxfAivi+GaFh2gjMvI/eubm1zCJhSnm0BJQ6tISrEa1TUAYhx2gjoOg0ymwiqvBdlmcbwupooUKHUZOIUMwpCqZEd0EERyDFB+5tpINETkupPAuMHER97CaViO/c201iipqUpUH+Cvga84IIp8Cv4FXg1/Ak2T5G5UoKpxImH1qKlOAqSM+ASNAInfA3Zn2YfjVBBFyWFhFqSSwg+BuzPsw/GqD4G7M+zD8aoIICQ+BuzPsw/GqKub8l7rC/kD7TbWLGG3UFeBVKHCoHNJ1odIIIWUIzWJISUIyWJI9F1LU+1Sn9FX6xLsryfOuPodn30vho4kNIThbCvrFPpHtgghY1Qi8pCqqCeUh6al0p+ahKewAewQQQRYWn/2Q=="/>
          <p:cNvSpPr>
            <a:spLocks noChangeAspect="1" noChangeArrowheads="1"/>
          </p:cNvSpPr>
          <p:nvPr/>
        </p:nvSpPr>
        <p:spPr bwMode="auto">
          <a:xfrm>
            <a:off x="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2285984" y="811967"/>
            <a:ext cx="3857652" cy="5143536"/>
          </a:xfrm>
          <a:prstGeom prst="roundRect">
            <a:avLst>
              <a:gd name="adj" fmla="val 634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 redondeado"/>
          <p:cNvSpPr/>
          <p:nvPr/>
        </p:nvSpPr>
        <p:spPr>
          <a:xfrm>
            <a:off x="3857620" y="2240727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 redondeado"/>
          <p:cNvSpPr/>
          <p:nvPr/>
        </p:nvSpPr>
        <p:spPr>
          <a:xfrm>
            <a:off x="4286248" y="2249780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https://encrypted-tbn1.gstatic.com/images?q=tbn:ANd9GcQQC0KipMoQUQsWbHuUfIKt0BPB4nrHHPNc576e2xeBjJbJe36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2248043" y="1676547"/>
            <a:ext cx="1647517" cy="1428760"/>
          </a:xfrm>
          <a:prstGeom prst="rect">
            <a:avLst/>
          </a:prstGeom>
          <a:noFill/>
        </p:spPr>
      </p:pic>
      <p:sp>
        <p:nvSpPr>
          <p:cNvPr id="29" name="28 Rectángulo redondeado"/>
          <p:cNvSpPr/>
          <p:nvPr/>
        </p:nvSpPr>
        <p:spPr>
          <a:xfrm>
            <a:off x="4714876" y="2258833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3447098" y="2241713"/>
            <a:ext cx="357190" cy="214314"/>
          </a:xfrm>
          <a:prstGeom prst="roundRect">
            <a:avLst/>
          </a:prstGeom>
          <a:solidFill>
            <a:schemeClr val="dk1">
              <a:alpha val="6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 redondeado"/>
          <p:cNvSpPr/>
          <p:nvPr/>
        </p:nvSpPr>
        <p:spPr>
          <a:xfrm>
            <a:off x="2357422" y="857232"/>
            <a:ext cx="3714776" cy="78581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Head area</a:t>
            </a:r>
            <a:endParaRPr lang="es-ES" dirty="0"/>
          </a:p>
        </p:txBody>
      </p:sp>
      <p:pic>
        <p:nvPicPr>
          <p:cNvPr id="31" name="Picture 2" descr="https://encrypted-tbn1.gstatic.com/images?q=tbn:ANd9GcQQC0KipMoQUQsWbHuUfIKt0BPB4nrHHPNc576e2xeBjJbJe36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4534060" y="3681254"/>
            <a:ext cx="1647517" cy="1428760"/>
          </a:xfrm>
          <a:prstGeom prst="rect">
            <a:avLst/>
          </a:prstGeom>
          <a:noFill/>
        </p:spPr>
      </p:pic>
      <p:sp>
        <p:nvSpPr>
          <p:cNvPr id="32" name="31 Rectángulo redondeado"/>
          <p:cNvSpPr/>
          <p:nvPr/>
        </p:nvSpPr>
        <p:spPr>
          <a:xfrm>
            <a:off x="4143372" y="4348641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4572000" y="4357694"/>
            <a:ext cx="357190" cy="214314"/>
          </a:xfrm>
          <a:prstGeom prst="roundRect">
            <a:avLst/>
          </a:prstGeom>
          <a:solidFill>
            <a:schemeClr val="dk1">
              <a:alpha val="6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 redondeado"/>
          <p:cNvSpPr/>
          <p:nvPr/>
        </p:nvSpPr>
        <p:spPr>
          <a:xfrm>
            <a:off x="2357422" y="5072074"/>
            <a:ext cx="3714776" cy="78581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Bottom area</a:t>
            </a:r>
            <a:endParaRPr lang="es-ES" dirty="0"/>
          </a:p>
        </p:txBody>
      </p:sp>
      <p:sp>
        <p:nvSpPr>
          <p:cNvPr id="36" name="35 Elipse"/>
          <p:cNvSpPr/>
          <p:nvPr/>
        </p:nvSpPr>
        <p:spPr>
          <a:xfrm>
            <a:off x="4214810" y="600076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4357686" y="6000768"/>
            <a:ext cx="71438" cy="71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785786" y="6429396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357158" y="571501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Page control</a:t>
            </a:r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>
            <a:off x="6643702" y="3071810"/>
            <a:ext cx="2000264" cy="6429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CuadroTexto"/>
          <p:cNvSpPr txBox="1"/>
          <p:nvPr/>
        </p:nvSpPr>
        <p:spPr>
          <a:xfrm>
            <a:off x="6643702" y="2500306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Swipe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. </a:t>
            </a:r>
            <a:r>
              <a:rPr lang="es-ES" dirty="0" err="1" smtClean="0"/>
              <a:t>Go</a:t>
            </a:r>
            <a:endParaRPr lang="es-ES" dirty="0" smtClean="0"/>
          </a:p>
          <a:p>
            <a:r>
              <a:rPr lang="es-ES" dirty="0" err="1" smtClean="0"/>
              <a:t>To</a:t>
            </a:r>
            <a:r>
              <a:rPr lang="es-ES" dirty="0" smtClean="0"/>
              <a:t> 2nd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68130" y="2862860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Personalize head and</a:t>
            </a:r>
          </a:p>
          <a:p>
            <a:r>
              <a:rPr lang="es-ES" dirty="0" smtClean="0"/>
              <a:t> bottom areas with your </a:t>
            </a:r>
          </a:p>
          <a:p>
            <a:r>
              <a:rPr lang="es-ES" dirty="0" smtClean="0"/>
              <a:t>favorite buttons</a:t>
            </a:r>
            <a:endParaRPr lang="es-ES" dirty="0"/>
          </a:p>
        </p:txBody>
      </p:sp>
      <p:grpSp>
        <p:nvGrpSpPr>
          <p:cNvPr id="34" name="54 Grupo"/>
          <p:cNvGrpSpPr/>
          <p:nvPr/>
        </p:nvGrpSpPr>
        <p:grpSpPr>
          <a:xfrm>
            <a:off x="2143108" y="6125538"/>
            <a:ext cx="4143404" cy="571504"/>
            <a:chOff x="2143108" y="6143644"/>
            <a:chExt cx="4143404" cy="571504"/>
          </a:xfrm>
        </p:grpSpPr>
        <p:sp>
          <p:nvSpPr>
            <p:cNvPr id="38" name="52 Rectángulo"/>
            <p:cNvSpPr/>
            <p:nvPr/>
          </p:nvSpPr>
          <p:spPr>
            <a:xfrm>
              <a:off x="2143108" y="6143644"/>
              <a:ext cx="4143404" cy="5715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39" name="51 CuadroTexto"/>
            <p:cNvSpPr txBox="1"/>
            <p:nvPr/>
          </p:nvSpPr>
          <p:spPr>
            <a:xfrm>
              <a:off x="2214546" y="6256272"/>
              <a:ext cx="19030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 smtClean="0"/>
                <a:t>Show </a:t>
              </a:r>
              <a:r>
                <a:rPr lang="es-ES" dirty="0" err="1" smtClean="0"/>
                <a:t>again</a:t>
              </a:r>
              <a:r>
                <a:rPr lang="es-ES" dirty="0" smtClean="0"/>
                <a:t> </a:t>
              </a:r>
              <a:r>
                <a:rPr lang="es-ES" dirty="0" err="1" smtClean="0"/>
                <a:t>later</a:t>
              </a:r>
              <a:endParaRPr lang="es-ES" dirty="0"/>
            </a:p>
          </p:txBody>
        </p:sp>
        <p:sp>
          <p:nvSpPr>
            <p:cNvPr id="40" name="53 CuadroTexto"/>
            <p:cNvSpPr txBox="1"/>
            <p:nvPr/>
          </p:nvSpPr>
          <p:spPr>
            <a:xfrm>
              <a:off x="4260075" y="6256272"/>
              <a:ext cx="1954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 err="1" smtClean="0"/>
                <a:t>Don’t</a:t>
              </a:r>
              <a:r>
                <a:rPr lang="es-ES" dirty="0" smtClean="0"/>
                <a:t> show </a:t>
              </a:r>
              <a:r>
                <a:rPr lang="es-ES" dirty="0" err="1" smtClean="0"/>
                <a:t>again</a:t>
              </a:r>
              <a:endParaRPr lang="es-ES" dirty="0"/>
            </a:p>
          </p:txBody>
        </p:sp>
      </p:grpSp>
      <p:sp>
        <p:nvSpPr>
          <p:cNvPr id="48" name="47 Flecha arriba"/>
          <p:cNvSpPr/>
          <p:nvPr/>
        </p:nvSpPr>
        <p:spPr>
          <a:xfrm>
            <a:off x="3480268" y="1403098"/>
            <a:ext cx="285752" cy="785818"/>
          </a:xfrm>
          <a:prstGeom prst="upArrow">
            <a:avLst>
              <a:gd name="adj1" fmla="val 50000"/>
              <a:gd name="adj2" fmla="val 61962"/>
            </a:avLst>
          </a:prstGeom>
          <a:gradFill>
            <a:gsLst>
              <a:gs pos="2400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arriba"/>
          <p:cNvSpPr/>
          <p:nvPr/>
        </p:nvSpPr>
        <p:spPr>
          <a:xfrm rot="10800000">
            <a:off x="4660531" y="4580554"/>
            <a:ext cx="285752" cy="785818"/>
          </a:xfrm>
          <a:prstGeom prst="upArrow">
            <a:avLst>
              <a:gd name="adj1" fmla="val 50000"/>
              <a:gd name="adj2" fmla="val 61962"/>
            </a:avLst>
          </a:prstGeom>
          <a:gradFill>
            <a:gsLst>
              <a:gs pos="2400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Rectángulo"/>
          <p:cNvSpPr/>
          <p:nvPr/>
        </p:nvSpPr>
        <p:spPr>
          <a:xfrm>
            <a:off x="2143108" y="642918"/>
            <a:ext cx="4143404" cy="6000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-24"/>
            <a:ext cx="7772400" cy="785810"/>
          </a:xfrm>
        </p:spPr>
        <p:txBody>
          <a:bodyPr/>
          <a:lstStyle/>
          <a:p>
            <a:r>
              <a:rPr lang="es-ES" dirty="0" smtClean="0"/>
              <a:t>… and 2nd </a:t>
            </a:r>
            <a:r>
              <a:rPr lang="es-ES" dirty="0" err="1" smtClean="0"/>
              <a:t>screen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500826" y="6215082"/>
            <a:ext cx="2476500" cy="476250"/>
          </a:xfrm>
        </p:spPr>
        <p:txBody>
          <a:bodyPr/>
          <a:lstStyle/>
          <a:p>
            <a:fld id="{4AAE9351-7A3E-44C5-B90E-3BB0B16C1AFE}" type="datetime1">
              <a:rPr lang="en-US" smtClean="0"/>
              <a:pPr/>
              <a:t>7/29/2013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214290"/>
            <a:ext cx="14573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AutoShape 6" descr="data:image/jpeg;base64,/9j/4AAQSkZJRgABAQAAAQABAAD/2wCEAAkGBhQSEBQUEhMUFBUVFhkWFxUWGBQaHBoVFBgaFx4YGBYZHScgGRkpGRQVIC8lIzMpLCwtFx4xODI2NigrLDUBCQoKDgwOGg8PGiolHiMuLCkpMTQ1LCosNSopLS0sLC8vNik1LCwsKjIsLCwvLCktLCwsLCwsLCwpKSwpLSwqKf/AABEIAGYAZgMBIgACEQEDEQH/xAAcAAACAwEBAQEAAAAAAAAAAAAABgQFBwMBAgj/xABDEAABAgMGAgUGDAUFAQAAAAABAgMABBEFBhIhMWFBURMicZGhBxRCgbHwFyMkMkNSVGKSwdHhM2OTsrMWVXLT8RX/xAAaAQACAwEBAAAAAAAAAAAAAAAAAgEDBQQG/8QALBEAAgIBAwIDBwUAAAAAAAAAAAECAxEEITESQRMi4QUyUWGBobEUM5HB8P/aAAwDAQACEQMRAD8A26mx74KbHvgpse+Cmx74CQpse+Cmx74KbHvgpse+AApse+A9nj+8VV4rzS8i10kwvCPRSDVSzyQnUmEktTtsGruOSkTo0D8a8n754JPLTth4VuW/YVySLK2PKAp10ytlN+cvjJTtfiWuFSoGiiO7t0ivmbkWiwnztqedfm09ZbSieicTxbSitKcshtSHSx7LZlWg1LtBtA4DUnmo8T2xO6fbx/eLMqO0V/P+2/PzF55ZUXQvc1PslSQUOoOF5lR6za+RHFOtD+cX1Nj3wh3tuw4l4T9n9SaR89Hovo4pUOKvb2xfXQvc1Ps40AocR1XWVHrNr5EcRyPGEnDHmXA0ZZ2L6mx74KbHvgpse+Cmx74rGCmx74IKbHvggAKbeMFNvGCm3jBTbxgJCm3jCTe7ygdE75pJID82dc6oa3cIOavu98U9/PKV1lSsisBQqHpmvVb5pbPFe/Dt0RZO1SwgolhgxZreVm4s868BWNTRezrL/M1t+fQ4tRq41bZ3Hqx7rBLvnM+55zMn0lkYEbIScqDu2hsRaAOhB7FA/nGMtTCnD1yVK41JPrFeET2GOWXZGvL2Ysby+xmfr2nx9zWHJ8JpiIFchVQFTyFTH15171iouVddh6TbemGkzDjoJKnaLwpxEBCAquEAAaampiB0qZacflATgQEONBRJwocGaATqApJpsacIwoOM5uCRqSzGHU2Mpm/esKV4rHcbfE9IURMJ/iI9F5HFKgNT76xZrmfescVzfvWOuNBR4wyXRvY1Ps42wUrT1XWlHrNr5EcuR4xeU28YxW3nVSjvn8soNup/iJJ6rqDqlQ4n/wBjX7Jng+w08ElIdbSsAnMY0g0PfGdqKHTL5Pg7arVYskum3jBBTbxgjnLjxWQqRQdsZDfzykqmVKlZBRDfzXX0nNXNDR4J5q48I6+UC9Dk045KtK6GWaUUPuVopxafnIB4IGh5naK6791FvgJYR0bQ1cORPv39kaFFEIJW38dl3focdl0pN11c932QsSFjrUoNtoxHTCNAd+ZjS7A8ljeCs1VSiNAaU/Qw0WFdtqVSAhFVcVHX9otfV4w2p9o2XeWPliuy/sKdLCvd7v4mI3qus5IvDUtqNW3Of3Vfe9usd7KeDgqBQjUcj+ka5atltzDSmnUYkqHPMHgQeBEY1bNjPWfMgHMaoXwWjkd+Y9YjX0Ot/Ux8Ofvrj5+pm6vS+G+uPu/j0NVuM7SzpcU9A8fvKhNvOjFaz+X0LPsVF7cyc+QS+WqK681GKG0VYrTmDT6Fn2KjD0jxqF9TR1X7D+hH86WjccjESct0pFSkd5OfIDiY72k+ltNVdgA1J5AcTE66VzVTCw/MJogfNR+n5nujbv1NdEctZfZGXp6Z2vnYp7q3XXaU6rzsnoWUoc6LgorKqA8x1TG1tMhKQlKaACgA4AQrXebAtOcCU0AZlwAOAq5DZh28Y83bbK2XVI3oQUFiIU28YIMO3jBFYxnvlBuLK4VTQbUlwvNFVFqwqUp1CSoorTFQ6w3SrSUoASkAAZARAv8Aj5EcvpWP8yIlMCqRlE5b5Akle3jHmL7vjAhnbxisdvIyhRCqinE1pEBktMW0QbasZuaaLTicjoRqlXBQ3jrJ2sy7k2tKjyCh7IlKY28YmLcXlckPfZmZXUtZvoEsJWFLZxIWmtCClZFacor561Etzr6lZkttBKRqo0OQ98oUbCJTaaiOLjwPZiV+gh8urZCH7RfcWMXRttADc112iyqx1z6yuytWR6WT7r3SU8sTE0MvQRwA5DbmePZD8AAKAUA0EcvVHhG3jCzm5vqlyPGKisIqrumtpzmX0LH9zsNmHbxhPuorFaM6QKhLbCD/AMvjFU7aKB9cOGHaEGDDt4wQYdoIAFy/4+RHL6Vj/MiJsk31RlBemyVTEo622BjICkVOWNtQWkHYlIHrijse+LGTbpDLoyU06cCgeVFa9oqDAAzuo6py4c4RLVkKprThDquaQpBIIIpzhUvDaSWWmkJR0r7wo0yk5qP1j9VA4mAgQsAZm2DiKVF1ISBqaqA/DnmTlG3spqBl4wgPXO82lC8/RyZcel8S+CR0yOogcEiNAl05DKAD85yCKTiz/Ne/uVGgeTs1mprL0WvYYRW00eWr+a5/kVDp5N1jzibJ+q17Ikk0MjbxhZty8ai55rKI6WYVw9FsH0nDwHIamOE5a7066ZaQGho7Mapb5hPBS/AeENt27rNSbeFtNVHNbijVS1HUqVxiAPm6l2xJsYCcbi1Fbrh1U4rU9nAbCLrDt4wYdoMO0BIYdvGCDDtBAAYdoqbyJlEsqcnG2lNpoOukKJJNAlIoSVE5ADOLbDsIxNF7Zh22ujm6/EuulmWUAlCSkEIWDSqzhzBJ45QspdKbYk5dKbZfO3fQrrS9mWgwDoW32mct2lOZdhETLAs9yVcU7/8ANnHnVADpXn5VSgkaJBx5DsizavI5XrNimxP5xLdt4BOLLUeJpHNHVQl3OeOpg+5EtK10T0iS0UtupcSSy8tKFBxhwFTaqnI9UgHTMHSITPlMl2yEzKVsEZdcAp9TiCpPjGY3hlWHp6aW4lBJdOp2G8RBY0r9Rvv/AHjqi8pM6IvqSZLlyFgqTmFLWoHmCtRB7om3SklPzr8v0wYaKG1uqxBKlJ0wIJ0rxIziIyptKQlJQAMgAREeakZdxWJaW1HSpI4euGGN5slMpLNJaZUyhKRoFo7znrEE3vUtbiZWTdmUNqwKdQplKCsapSVqGKlaEjKsYaqxZX6jff8AvDzci8KpdhDDTaC30qhqfS6xp64ptsVSzIqttVaTY9/6jmv9rmP6sr/2R0s+9iVPJYfYdlXl16NLuHC5TMhtxBKVKAzprHyxbeIaUPIwveUO00Cz3FLOBSClbSx85LyVApKcta5dlYRXxfAivi+GaFh2gjMvI/eubm1zCJhSnm0BJQ6tISrEa1TUAYhx2gjoOg0ymwiqvBdlmcbwupooUKHUZOIUMwpCqZEd0EERyDFB+5tpINETkupPAuMHER97CaViO/c201iipqUpUH+Cvga84IIp8Cv4FXg1/Ak2T5G5UoKpxImH1qKlOAqSM+ASNAInfA3Zn2YfjVBBFyWFhFqSSwg+BuzPsw/GqD4G7M+zD8aoIICQ+BuzPsw/GqKub8l7rC/kD7TbWLGG3UFeBVKHCoHNJ1odIIIWUIzWJISUIyWJI9F1LU+1Sn9FX6xLsryfOuPodn30vho4kNIThbCvrFPpHtgghY1Qi8pCqqCeUh6al0p+ahKewAewQQQRYWn/2Q=="/>
          <p:cNvSpPr>
            <a:spLocks noChangeAspect="1" noChangeArrowheads="1"/>
          </p:cNvSpPr>
          <p:nvPr/>
        </p:nvSpPr>
        <p:spPr bwMode="auto">
          <a:xfrm>
            <a:off x="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32" name="AutoShape 8" descr="data:image/jpeg;base64,/9j/4AAQSkZJRgABAQAAAQABAAD/2wCEAAkGBhQSEBQUEhMUFBUVFhkWFxUWGBQaHBoVFBgaFx4YGBYZHScgGRkpGRQVIC8lIzMpLCwtFx4xODI2NigrLDUBCQoKDgwOGg8PGiolHiMuLCkpMTQ1LCosNSopLS0sLC8vNik1LCwsKjIsLCwvLCktLCwsLCwsLCwpKSwpLSwqKf/AABEIAGYAZgMBIgACEQEDEQH/xAAcAAACAwEBAQEAAAAAAAAAAAAABgQFBwMBAgj/xABDEAABAgMGAgUGDAUFAQAAAAABAgMABBEFBhIhMWFBURMicZGhBxRCgbHwFyMkMkNSVGKSwdHhM2OTsrMWVXLT8RX/xAAaAQACAwEBAAAAAAAAAAAAAAAAAgEDBQQG/8QALBEAAgIBAwIDBwUAAAAAAAAAAAECAxEEITESQRMi4QUyUWGBobEUM5HB8P/aAAwDAQACEQMRAD8A26mx74KbHvgpse+Cmx74CQpse+Cmx74KbHvgpse+AApse+A9nj+8VV4rzS8i10kwvCPRSDVSzyQnUmEktTtsGruOSkTo0D8a8n754JPLTth4VuW/YVySLK2PKAp10ytlN+cvjJTtfiWuFSoGiiO7t0ivmbkWiwnztqedfm09ZbSieicTxbSitKcshtSHSx7LZlWg1LtBtA4DUnmo8T2xO6fbx/eLMqO0V/P+2/PzF55ZUXQvc1PslSQUOoOF5lR6za+RHFOtD+cX1Nj3wh3tuw4l4T9n9SaR89Hovo4pUOKvb2xfXQvc1Ps40AocR1XWVHrNr5EcRyPGEnDHmXA0ZZ2L6mx74KbHvgpse+Cmx74rGCmx74IKbHvggAKbeMFNvGCm3jBTbxgJCm3jCTe7ygdE75pJID82dc6oa3cIOavu98U9/PKV1lSsisBQqHpmvVb5pbPFe/Dt0RZO1SwgolhgxZreVm4s868BWNTRezrL/M1t+fQ4tRq41bZ3Hqx7rBLvnM+55zMn0lkYEbIScqDu2hsRaAOhB7FA/nGMtTCnD1yVK41JPrFeET2GOWXZGvL2Ysby+xmfr2nx9zWHJ8JpiIFchVQFTyFTH15171iouVddh6TbemGkzDjoJKnaLwpxEBCAquEAAaampiB0qZacflATgQEONBRJwocGaATqApJpsacIwoOM5uCRqSzGHU2Mpm/esKV4rHcbfE9IURMJ/iI9F5HFKgNT76xZrmfescVzfvWOuNBR4wyXRvY1Ps42wUrT1XWlHrNr5EcuR4xeU28YxW3nVSjvn8soNup/iJJ6rqDqlQ4n/wBjX7Jng+w08ElIdbSsAnMY0g0PfGdqKHTL5Pg7arVYskum3jBBTbxgjnLjxWQqRQdsZDfzykqmVKlZBRDfzXX0nNXNDR4J5q48I6+UC9Dk045KtK6GWaUUPuVopxafnIB4IGh5naK6791FvgJYR0bQ1cORPv39kaFFEIJW38dl3focdl0pN11c932QsSFjrUoNtoxHTCNAd+ZjS7A8ljeCs1VSiNAaU/Qw0WFdtqVSAhFVcVHX9otfV4w2p9o2XeWPliuy/sKdLCvd7v4mI3qus5IvDUtqNW3Of3Vfe9usd7KeDgqBQjUcj+ka5atltzDSmnUYkqHPMHgQeBEY1bNjPWfMgHMaoXwWjkd+Y9YjX0Ot/Ux8Ofvrj5+pm6vS+G+uPu/j0NVuM7SzpcU9A8fvKhNvOjFaz+X0LPsVF7cyc+QS+WqK681GKG0VYrTmDT6Fn2KjD0jxqF9TR1X7D+hH86WjccjESct0pFSkd5OfIDiY72k+ltNVdgA1J5AcTE66VzVTCw/MJogfNR+n5nujbv1NdEctZfZGXp6Z2vnYp7q3XXaU6rzsnoWUoc6LgorKqA8x1TG1tMhKQlKaACgA4AQrXebAtOcCU0AZlwAOAq5DZh28Y83bbK2XVI3oQUFiIU28YIMO3jBFYxnvlBuLK4VTQbUlwvNFVFqwqUp1CSoorTFQ6w3SrSUoASkAAZARAv8Aj5EcvpWP8yIlMCqRlE5b5Akle3jHmL7vjAhnbxisdvIyhRCqinE1pEBktMW0QbasZuaaLTicjoRqlXBQ3jrJ2sy7k2tKjyCh7IlKY28YmLcXlckPfZmZXUtZvoEsJWFLZxIWmtCClZFacor561Etzr6lZkttBKRqo0OQ98oUbCJTaaiOLjwPZiV+gh8urZCH7RfcWMXRttADc112iyqx1z6yuytWR6WT7r3SU8sTE0MvQRwA5DbmePZD8AAKAUA0EcvVHhG3jCzm5vqlyPGKisIqrumtpzmX0LH9zsNmHbxhPuorFaM6QKhLbCD/AMvjFU7aKB9cOGHaEGDDt4wQYdoIAFy/4+RHL6Vj/MiJsk31RlBemyVTEo622BjICkVOWNtQWkHYlIHrijse+LGTbpDLoyU06cCgeVFa9oqDAAzuo6py4c4RLVkKprThDquaQpBIIIpzhUvDaSWWmkJR0r7wo0yk5qP1j9VA4mAgQsAZm2DiKVF1ISBqaqA/DnmTlG3spqBl4wgPXO82lC8/RyZcel8S+CR0yOogcEiNAl05DKAD85yCKTiz/Ne/uVGgeTs1mprL0WvYYRW00eWr+a5/kVDp5N1jzibJ+q17Ikk0MjbxhZty8ai55rKI6WYVw9FsH0nDwHIamOE5a7066ZaQGho7Mapb5hPBS/AeENt27rNSbeFtNVHNbijVS1HUqVxiAPm6l2xJsYCcbi1Fbrh1U4rU9nAbCLrDt4wYdoMO0BIYdvGCDDtBAAYdoqbyJlEsqcnG2lNpoOukKJJNAlIoSVE5ADOLbDsIxNF7Zh22ujm6/EuulmWUAlCSkEIWDSqzhzBJ45QspdKbYk5dKbZfO3fQrrS9mWgwDoW32mct2lOZdhETLAs9yVcU7/8ANnHnVADpXn5VSgkaJBx5DsizavI5XrNimxP5xLdt4BOLLUeJpHNHVQl3OeOpg+5EtK10T0iS0UtupcSSy8tKFBxhwFTaqnI9UgHTMHSITPlMl2yEzKVsEZdcAp9TiCpPjGY3hlWHp6aW4lBJdOp2G8RBY0r9Rvv/AHjqi8pM6IvqSZLlyFgqTmFLWoHmCtRB7om3SklPzr8v0wYaKG1uqxBKlJ0wIJ0rxIziIyptKQlJQAMgAREeakZdxWJaW1HSpI4euGGN5slMpLNJaZUyhKRoFo7znrEE3vUtbiZWTdmUNqwKdQplKCsapSVqGKlaEjKsYaqxZX6jff8AvDzci8KpdhDDTaC30qhqfS6xp64ptsVSzIqttVaTY9/6jmv9rmP6sr/2R0s+9iVPJYfYdlXl16NLuHC5TMhtxBKVKAzprHyxbeIaUPIwveUO00Cz3FLOBSClbSx85LyVApKcta5dlYRXxfAivi+GaFh2gjMvI/eubm1zCJhSnm0BJQ6tISrEa1TUAYhx2gjoOg0ymwiqvBdlmcbwupooUKHUZOIUMwpCqZEd0EERyDFB+5tpINETkupPAuMHER97CaViO/c201iipqUpUH+Cvga84IIp8Cv4FXg1/Ak2T5G5UoKpxImH1qKlOAqSM+ASNAInfA3Zn2YfjVBBFyWFhFqSSwg+BuzPsw/GqD4G7M+zD8aoIICQ+BuzPsw/GqKub8l7rC/kD7TbWLGG3UFeBVKHCoHNJ1odIIIWUIzWJISUIyWJI9F1LU+1Sn9FX6xLsryfOuPodn30vho4kNIThbCvrFPpHtgghY1Qi8pCqqCeUh6al0p+ahKewAewQQQRYWn/2Q=="/>
          <p:cNvSpPr>
            <a:spLocks noChangeAspect="1" noChangeArrowheads="1"/>
          </p:cNvSpPr>
          <p:nvPr/>
        </p:nvSpPr>
        <p:spPr bwMode="auto">
          <a:xfrm>
            <a:off x="0" y="-465138"/>
            <a:ext cx="971550" cy="9715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2285984" y="684108"/>
            <a:ext cx="3857652" cy="5143536"/>
          </a:xfrm>
          <a:prstGeom prst="roundRect">
            <a:avLst>
              <a:gd name="adj" fmla="val 634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 redondeado"/>
          <p:cNvSpPr/>
          <p:nvPr/>
        </p:nvSpPr>
        <p:spPr>
          <a:xfrm>
            <a:off x="3857620" y="1740661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 redondeado"/>
          <p:cNvSpPr/>
          <p:nvPr/>
        </p:nvSpPr>
        <p:spPr>
          <a:xfrm>
            <a:off x="4286248" y="2351466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4714876" y="2360519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3447098" y="1741647"/>
            <a:ext cx="357190" cy="214314"/>
          </a:xfrm>
          <a:prstGeom prst="round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Rectángulo redondeado"/>
          <p:cNvSpPr/>
          <p:nvPr/>
        </p:nvSpPr>
        <p:spPr>
          <a:xfrm>
            <a:off x="4143372" y="3848575"/>
            <a:ext cx="357190" cy="2143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4572000" y="3857628"/>
            <a:ext cx="357190" cy="214314"/>
          </a:xfrm>
          <a:prstGeom prst="roundRect">
            <a:avLst/>
          </a:pr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Elipse"/>
          <p:cNvSpPr/>
          <p:nvPr/>
        </p:nvSpPr>
        <p:spPr>
          <a:xfrm>
            <a:off x="4214810" y="5899082"/>
            <a:ext cx="71438" cy="71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Elipse"/>
          <p:cNvSpPr/>
          <p:nvPr/>
        </p:nvSpPr>
        <p:spPr>
          <a:xfrm>
            <a:off x="4357686" y="589908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0" y="6643710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357158" y="561333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Page control</a:t>
            </a:r>
            <a:endParaRPr lang="es-ES" dirty="0"/>
          </a:p>
        </p:txBody>
      </p:sp>
      <p:sp>
        <p:nvSpPr>
          <p:cNvPr id="43" name="42 Flecha derecha"/>
          <p:cNvSpPr/>
          <p:nvPr/>
        </p:nvSpPr>
        <p:spPr>
          <a:xfrm>
            <a:off x="6643702" y="3571876"/>
            <a:ext cx="2000264" cy="6429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CuadroTexto"/>
          <p:cNvSpPr txBox="1"/>
          <p:nvPr/>
        </p:nvSpPr>
        <p:spPr>
          <a:xfrm>
            <a:off x="6643702" y="2786058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Swipe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. </a:t>
            </a:r>
            <a:r>
              <a:rPr lang="es-ES" dirty="0" err="1" smtClean="0"/>
              <a:t>Start</a:t>
            </a:r>
            <a:endParaRPr lang="es-ES" dirty="0" smtClean="0"/>
          </a:p>
          <a:p>
            <a:r>
              <a:rPr lang="es-ES" dirty="0" err="1" smtClean="0"/>
              <a:t>Executing</a:t>
            </a:r>
            <a:r>
              <a:rPr lang="es-ES" dirty="0" smtClean="0"/>
              <a:t> </a:t>
            </a:r>
            <a:r>
              <a:rPr lang="es-ES" dirty="0" err="1" smtClean="0"/>
              <a:t>WifiRC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928926" y="2714620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Swipe</a:t>
            </a:r>
            <a:r>
              <a:rPr lang="es-ES" dirty="0" smtClean="0"/>
              <a:t> Head and Bottom</a:t>
            </a:r>
          </a:p>
          <a:p>
            <a:r>
              <a:rPr lang="es-ES" dirty="0" smtClean="0"/>
              <a:t>Areas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adding</a:t>
            </a:r>
            <a:r>
              <a:rPr lang="es-ES" dirty="0" smtClean="0"/>
              <a:t> more </a:t>
            </a:r>
          </a:p>
          <a:p>
            <a:r>
              <a:rPr lang="es-ES" dirty="0" smtClean="0"/>
              <a:t>buttons</a:t>
            </a:r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 rot="10800000">
            <a:off x="71406" y="3500438"/>
            <a:ext cx="2000264" cy="64294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>
            <a:off x="214282" y="271462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Swipe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. </a:t>
            </a:r>
            <a:r>
              <a:rPr lang="es-ES" dirty="0" err="1" smtClean="0"/>
              <a:t>Go</a:t>
            </a:r>
            <a:endParaRPr lang="es-ES" dirty="0" smtClean="0"/>
          </a:p>
          <a:p>
            <a:r>
              <a:rPr lang="es-ES" dirty="0" err="1" smtClean="0"/>
              <a:t>to</a:t>
            </a:r>
            <a:r>
              <a:rPr lang="es-ES" dirty="0" smtClean="0"/>
              <a:t> 1st </a:t>
            </a:r>
            <a:r>
              <a:rPr lang="es-ES" dirty="0" err="1" smtClean="0"/>
              <a:t>screen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8434" name="AutoShape 2" descr="data:image/jpeg;base64,/9j/4AAQSkZJRgABAQAAAQABAAD/2wCEAAkGBxIHBhMTBxQWFBUXFh0aGRgYGRwcGhwhHRcYHBceGBggHCgiJB8nHCAfITEiJSwtLi4uHiAzODMtNyoyLi0BCgoKBQUFDgUFDisZExkrKysrKysrKysrKysrKysrKysrKysrKysrKysrKysrKysrKysrKysrKysrKysrKysrK//AABEIAPwAuwMBIgACEQEDEQH/xAAcAAEAAwADAQEAAAAAAAAAAAAABgcIAwQFAQL/xABOEAABAwICBgQGDQoDCQAAAAABAAIDBBEFBgcSITFBUWFxgZEIEyIyUqEUGCNCYmVykqSxssHjFSQ1NnSCorPC0TNTcxYmN0NjhJPS8f/EABQBAQAAAAAAAAAAAAAAAAAAAAD/xAAUEQEAAAAAAAAAAAAAAAAAAAAA/9oADAMBAAIRAxEAPwC8UREBEUV0h51iyXgvjJrOlfcQx32uItcn4Lbgk9Q4oJUirXI2cPYmjNtbjji+R8kptfa9xlfZreQ+oBerosxeXHMNqpq83c6pOzg0eKis1vQEE1REQEREBFxVVSyjp3Pq3NYxouXOIAHWSuthWMU+MRF2FTRygGxLHA267bkHeREQEREBEVf6QczyZYzJRvh8qNzHiRnpDWZtHwhtsgsBF1sNr48ToWS0Tg5jxcEff08LKqshaR/FZuqcOx12w1MogkJ3e6OtG7+k9nJBbyIiAiIgIi6uJ4hFhVA+avcGRsF3OPABB0s1Zhhyvgr6jEjZrdw4vd71rek/3Kybm7Ms2a8bfUYidp2NaNzGjzWt6vWbr0tI2dpc64zrvBZCy4ij5A7y74TrC/UBwUTQS/B6p82CxMlcS2PXDBwbrPJdbrP3K8NCP6tz/tJ/lQqhMDqWCiDS4B1zsPWrs0O41T0OEyw1krI5HTlzQ42uDHGNhOzeCgtNF8BuNi+oCIunjNcMLwiad+0RRufbnqtJt6kGd9Omb34xmN1JTO9wpzYgbnP98Tzt5o5bVC8n5lmypjjKigO42ey+x7b+U09fPgV5E8zqidz5zrOcS5xO8km5PeuNBtrDq1mJUEc1KbskaHNPQRcLsqtdAWLnEsjeLlN3QSOj/dIDmdm0j91WUgIiICqLTj+kaT5En2mK2ppWwRl0xDWjeSbAdZKpfS9i8GLYlT/k2Rsmox4cW7QCXNtt7Cg6GjzODst13i6q5p5HeUPQJ2a4H1jl1KrM2SCTNVW6I3BqJCCOIMjiCOxe/NO2AXmcB1qH1Lg+pcW7i4n1oNFaGdI3+0FMKPGXfnLB5Dj/AM1oH2xx5jbzVqLENLUPpKlklM4texwc1w3gg3BHSCtS6LM+sznhNqizamMASN4O5PZ0HlwPYSE5REQFmXTFn9+ZsUdTUWsymhcRbaDI4Gxc8cgdwPX1aaVO6bNHP5TjdX4I33VoJmYBtkAHnt+EANo4i3LaGfkREBdmnrpKf/DcbcjtHcvlNRSVP+C0kc+HepJgGQ6rGn/mjHPsbHUHkjoLzsB6EHJl/SBV4IQKWR7G8mm7f/GdndZWdl/TM+Rg/KUIkbxey7HfNOw94XBgGhJwscTkZH0NGu75xs0dxViYPkGgwqxZEJHD30vlHu3dwQd/LeZqfMkBdhuvYb9Zjhbo1rWPYV5Gluo9jaO6w+lHq/OcApe1oa2zdgHBV/p2dq6OJ7enH/Magy6iIguzwaaoisrYuBbG/uLh96vdZ08HOUszdM0e+gPqc1aLQRnNGd6bLT9WsEjnnc1rDt6nGzfWq8xjSzVVLSMOjZA3mfdHfUB6lcs8DaiItqGhzTvDgCD1gqI4zo1oMSuYWmB3OM2Ha03CDP2O5xkxGa9c+Sdw9MkNHU3cOwKP1GMSzeadUdH91cmO6IamNpNIY6kdWo/uJI9arfGcoPw+fVqmPgdyeNh6jxHSCUEUc4udd20r4u/UYRLDuGsOj+y6JFjtQfF6GA4zNgGLR1GGO1ZGG45HmHDiCNhC89TLRnkWTOmMWddlPGQZX9HoN+E71b9u4hpLI+ZmZty7HUwNLL+S5pvscLawaSBcX4j617669BRR4dRMiomhkbGhrWjcANy7CAiIgz7pr0c/kyZ1fgbPcXG8zGj/AAyT5wHoHjyPQdlPLcEsTZoi2YBzSLEEXBB3gjksxaWtHrso4j46gBdSSO8k8Yz6DujkezhtDxcC/Rjes/WVe2hH9W5/2k/yoVUmFZckjyNBWw+VG5z2v2eYRIWi/QefAq29CP6tz/tJ/lQoLEREQFXunj/hxN/qR/zArCVc6fJNTR5IOcsY/iv9yDMSIiCzfB7/AF+P7PJ9pi0ss0eD2bZ/P7PJ9bFpdAREQFUWnH9IUnyJPtMVuqodOX6QpPkSfaYgrRrS5wDdpJsBzJ3KH4pC6nxKVkws5r3AjkQTcFaK0W5K9jtbWYs3yjtiYR5o9M9J4Dhv47KRxXCJsd0g1NPhjdeR9VKAOA91dcuPADeSg62TMrT5uxtsGHiw3veR5LG32uP3DiVrLLeBQ5bwdlPhjdVjR2uPFzjxJXnZByfFkzAxDTeU87ZZLWL3f+o3AKSoCIiAiIgLqYrhsWL4c+DEGh8b22cD93I9K7aII3k3Kzcu5X9hTkSxh0liR5zXvc4Bw52NiuTJ2WxliCeOF2tG+cyMvvAMcbdUnjYtO3lZSBEBERAVYeELLqZFaL+dOwdexx+5Weql8JB1so0451I9UUiDOyIiCzPB8H+//wD28n1sWl1mnwe/1+P7PJ9pi0sgIiICjuOZWjxzH6eeusWQNd5HpOLmlt+gW3cdikSICimTclRZcrKmd1nz1Ez3ufbzWueXNY3o5niexStEBERAREQEREBERAREQEREBUx4S0+rhdEz0pJHfNa0f1K51RPhMTXqaBnJszu8xAbP3UFJIiILU8HZl86SEjdA7b1uatHrPfg3R62ZKo8oB63haEQEREBERAREQEREBERAREQEREBERAREQFnnwkZtbM9M3lT375Hf2Whlmjwg5vGZ+1T72Bg7y4/egrNERBcvg1NvjFYeUTB3vP8AZW7imeMNwqcsrquFrxvbrXI6wLrLOC5glwbBaqOgcWOqNRjnA2dqjWLgD07j0FeGg1zBpHwmc2ZWxDrNvrCkFDiMOIMvQSxyjmxwd32KxMuSnnfSzh9M5zHNNw5pII6iNoQbfRZey3phxLBiBUvFSwcJfOt0SDb2m6uHJulqgzJZlQfY0x2akhGqT8CTYD22PQgsBERAREQEREBERAREQEREBERAWV9NtT7I0jVHwAxvcwH71qhZF0oVHsnSBWuH+cR80Bv3IIsiIgIiICIiAiIgsrRxpXny09kGLl09Lu2m74xzYeIHonsstHYXiUWLULJsNe2SN4uHNNx/96FidSrIWeqnJddrUZ14XH3SEnyXdI9F1uPfdBrlF42VczU+asKE+Ev1huc0+cw2vquHAr2UBERAREQEREBERAREQFjDNMwqcz1b27nVErh2yOK2bI8Rxku3AXPYsQSPMkhL9pJue1B+UREBERAREQEREBERB7mUM0VGUsYbPhh6HsPmvbxa4fUd4WrMoZmgzZgjajDTsOx7T5zHAC7XdPTxFisbqa6KM4OynmZnjT7hMQyUcACbNf1tJv1XCDVyL4DrC7V9QERV5pmzpLlPAmtwxrhNOS1sljqxgDab2tr8h1nhtD0836SKDKcmpXPL5f8AKiAc4fK2gDtKhTfCAp/HeVRy6vPXbfj721uXFUHJIZZC6Ulzibkk3JJ3knmvyg1Bg2mXCsSIE7305PCVth85pI9anOHYlDikGvh0rJW82ODh223LEy56OskoZw+ie+N43OY4tcOog3QbcRZcwXTDiuGACWVs7RwlaCerWFipjh/hAnYMSout0cv1Mcz+pBcGZpfEZbqnD3sEh7o3FYuV7Zl010WL5bqIKeGobJLE5gLgzVBcLbSH3t2KiUBERAREQEREBERAREQEREGudF2KHGMhUksty7xeoSeJY4sJ/hUqUG0JxmLRrSB//UPfNIR6lOUBcVVTMq6dzKprXscLFrgCD1grlRBTeeNCEdYTLlRwidtJhdfUPyHb29RuN27jRuL4VPgtcYcVjdFI3e1w7iOBHSNi2svHzNlilzRQ+KxiMPHvXbntPNjt4QY0RTzSHoxqcnuMkN56YnZIBtbyEjeHytx6NygaAiIgIiICIiAiIgIiICIiAiIgL61pc4Bu8r4pdosy+cxZ2p43C8bHCWT5LCDY/KNm9qDT2UcO/JOV6WA744WNPXqi/rXroiAiIgIiIPzIwSxlsoBBFiCLgg7wRyVCaVtEhoGvq8rNvGAXSQAbWW2l0fNvNu8W48L9RBhxFdGmnRoKIPr8AaBHvniA2N+GwejzHDfx2UugIiICIiAiIgIiICIiAiIgLSegbKpwXLZqasWlqbEcxGPMHWTd3VZU9osyec3Zma2Ue4RWfMeYB2M63HZ1XK1exgjYAwWAFgBw5IP0iIgIiICIiAiIg/MjBJGWyAEEWIO0EHeCFlfS3kr/AGQzD+aj83mu6L4PpM7Li3QQtVKP55yzHmzLklPOBrEa0bj714B1T9x6CUGPEXNV0z6OqfHVAtexxa5p3gg2I71woCIiAiIgIiICIiAuSnhdUztZAC5znBrQN5JNgB1lcat3wfspjEsWfXVguyA6sYO4yEXJ/daQetwQW7o4ykzJ2WmQixld5crubiN3UBsHfxUpREBERAREQEREBERAREQUD4QeUfYtc3EKIeRJZkw5OHmO/eGzrA5qmltLMODx4/gstNWjyZGFt+IPBw6QdvYsc4xhsmD4pLBWiz43lruWziOg7x0IOmiIgIiICIiAiIgLW+izChg+Q6RgFi5njHfKf5R+u3UAskLamANDMCpw3d4ln2Ag76IiAiIgIiICIiAiIgIiICzr4RODCizPDUxiwnjIPyoyAf4XNWilVPhF0fjsnwyAbY5xt6HNcD67dyDOSIiAiIgIiICIiAtq4F+hKf8A0WfYCxUtp5feJMBpy3cYWfYCD0EREBERAREQEREBERAREQFHc+5XGcMuupTJ4q7mu19TXtqm/m6zd+7epEiCjva9/GH0b8dPa9/GH0b8dXiiCjva9/GH0b8dPa9/GH0b8dXiiCjva9/GH0b8dPa9/GH0b8dXiiCjva9/GH0b8dPa9/GH0b8dXiiCjva9/GH0b8dXNhVH+T8MiiLtbxbGt1rWvqgC9rm3eu2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436" name="AutoShape 4" descr="data:image/jpeg;base64,/9j/4AAQSkZJRgABAQAAAQABAAD/2wCEAAkGBxIHBhMTBxQWFBUXFh0aGRgYGRwcGhwhHRcYHBceGBggHCgiJB8nHCAfITEiJSwtLi4uHiAzODMtNyoyLi0BCgoKBQUFDgUFDisZExkrKysrKysrKysrKysrKysrKysrKysrKysrKysrKysrKysrKysrKysrKysrKysrKysrK//AABEIAPwAuwMBIgACEQEDEQH/xAAcAAEAAwADAQEAAAAAAAAAAAAABgcIAwQFAQL/xABOEAABAwICBgQGDQoDCQAAAAABAAIDBBEFBgcSITFBUWFxgZEIEyIyUqEUGCNCYmVykqSxssHjFSQ1NnSCorPC0TNTcxYmN0NjhJPS8f/EABQBAQAAAAAAAAAAAAAAAAAAAAD/xAAUEQEAAAAAAAAAAAAAAAAAAAAA/9oADAMBAAIRAxEAPwC8UREBEUV0h51iyXgvjJrOlfcQx32uItcn4Lbgk9Q4oJUirXI2cPYmjNtbjji+R8kptfa9xlfZreQ+oBerosxeXHMNqpq83c6pOzg0eKis1vQEE1REQEREBFxVVSyjp3Pq3NYxouXOIAHWSuthWMU+MRF2FTRygGxLHA267bkHeREQEREBEVf6QczyZYzJRvh8qNzHiRnpDWZtHwhtsgsBF1sNr48ToWS0Tg5jxcEff08LKqshaR/FZuqcOx12w1MogkJ3e6OtG7+k9nJBbyIiAiIgIi6uJ4hFhVA+avcGRsF3OPABB0s1Zhhyvgr6jEjZrdw4vd71rek/3Kybm7Ms2a8bfUYidp2NaNzGjzWt6vWbr0tI2dpc64zrvBZCy4ij5A7y74TrC/UBwUTQS/B6p82CxMlcS2PXDBwbrPJdbrP3K8NCP6tz/tJ/lQqhMDqWCiDS4B1zsPWrs0O41T0OEyw1krI5HTlzQ42uDHGNhOzeCgtNF8BuNi+oCIunjNcMLwiad+0RRufbnqtJt6kGd9Omb34xmN1JTO9wpzYgbnP98Tzt5o5bVC8n5lmypjjKigO42ey+x7b+U09fPgV5E8zqidz5zrOcS5xO8km5PeuNBtrDq1mJUEc1KbskaHNPQRcLsqtdAWLnEsjeLlN3QSOj/dIDmdm0j91WUgIiICqLTj+kaT5En2mK2ppWwRl0xDWjeSbAdZKpfS9i8GLYlT/k2Rsmox4cW7QCXNtt7Cg6GjzODst13i6q5p5HeUPQJ2a4H1jl1KrM2SCTNVW6I3BqJCCOIMjiCOxe/NO2AXmcB1qH1Lg+pcW7i4n1oNFaGdI3+0FMKPGXfnLB5Dj/AM1oH2xx5jbzVqLENLUPpKlklM4texwc1w3gg3BHSCtS6LM+sznhNqizamMASN4O5PZ0HlwPYSE5REQFmXTFn9+ZsUdTUWsymhcRbaDI4Gxc8cgdwPX1aaVO6bNHP5TjdX4I33VoJmYBtkAHnt+EANo4i3LaGfkREBdmnrpKf/DcbcjtHcvlNRSVP+C0kc+HepJgGQ6rGn/mjHPsbHUHkjoLzsB6EHJl/SBV4IQKWR7G8mm7f/GdndZWdl/TM+Rg/KUIkbxey7HfNOw94XBgGhJwscTkZH0NGu75xs0dxViYPkGgwqxZEJHD30vlHu3dwQd/LeZqfMkBdhuvYb9Zjhbo1rWPYV5Gluo9jaO6w+lHq/OcApe1oa2zdgHBV/p2dq6OJ7enH/Magy6iIguzwaaoisrYuBbG/uLh96vdZ08HOUszdM0e+gPqc1aLQRnNGd6bLT9WsEjnnc1rDt6nGzfWq8xjSzVVLSMOjZA3mfdHfUB6lcs8DaiItqGhzTvDgCD1gqI4zo1oMSuYWmB3OM2Ha03CDP2O5xkxGa9c+Sdw9MkNHU3cOwKP1GMSzeadUdH91cmO6IamNpNIY6kdWo/uJI9arfGcoPw+fVqmPgdyeNh6jxHSCUEUc4udd20r4u/UYRLDuGsOj+y6JFjtQfF6GA4zNgGLR1GGO1ZGG45HmHDiCNhC89TLRnkWTOmMWddlPGQZX9HoN+E71b9u4hpLI+ZmZty7HUwNLL+S5pvscLawaSBcX4j617669BRR4dRMiomhkbGhrWjcANy7CAiIgz7pr0c/kyZ1fgbPcXG8zGj/AAyT5wHoHjyPQdlPLcEsTZoi2YBzSLEEXBB3gjksxaWtHrso4j46gBdSSO8k8Yz6DujkezhtDxcC/Rjes/WVe2hH9W5/2k/yoVUmFZckjyNBWw+VG5z2v2eYRIWi/QefAq29CP6tz/tJ/lQoLEREQFXunj/hxN/qR/zArCVc6fJNTR5IOcsY/iv9yDMSIiCzfB7/AF+P7PJ9pi0ss0eD2bZ/P7PJ9bFpdAREQFUWnH9IUnyJPtMVuqodOX6QpPkSfaYgrRrS5wDdpJsBzJ3KH4pC6nxKVkws5r3AjkQTcFaK0W5K9jtbWYs3yjtiYR5o9M9J4Dhv47KRxXCJsd0g1NPhjdeR9VKAOA91dcuPADeSg62TMrT5uxtsGHiw3veR5LG32uP3DiVrLLeBQ5bwdlPhjdVjR2uPFzjxJXnZByfFkzAxDTeU87ZZLWL3f+o3AKSoCIiAiIgLqYrhsWL4c+DEGh8b22cD93I9K7aII3k3Kzcu5X9hTkSxh0liR5zXvc4Bw52NiuTJ2WxliCeOF2tG+cyMvvAMcbdUnjYtO3lZSBEBERAVYeELLqZFaL+dOwdexx+5Weql8JB1so0451I9UUiDOyIiCzPB8H+//wD28n1sWl1mnwe/1+P7PJ9pi0sgIiICjuOZWjxzH6eeusWQNd5HpOLmlt+gW3cdikSICimTclRZcrKmd1nz1Ez3ufbzWueXNY3o5niexStEBERAREQEREBERAREQEREBUx4S0+rhdEz0pJHfNa0f1K51RPhMTXqaBnJszu8xAbP3UFJIiILU8HZl86SEjdA7b1uatHrPfg3R62ZKo8oB63haEQEREBERAREQEREBERAREQEREBERAREQFnnwkZtbM9M3lT375Hf2Whlmjwg5vGZ+1T72Bg7y4/egrNERBcvg1NvjFYeUTB3vP8AZW7imeMNwqcsrquFrxvbrXI6wLrLOC5glwbBaqOgcWOqNRjnA2dqjWLgD07j0FeGg1zBpHwmc2ZWxDrNvrCkFDiMOIMvQSxyjmxwd32KxMuSnnfSzh9M5zHNNw5pII6iNoQbfRZey3phxLBiBUvFSwcJfOt0SDb2m6uHJulqgzJZlQfY0x2akhGqT8CTYD22PQgsBERAREQEREBERAREQEREBERAWV9NtT7I0jVHwAxvcwH71qhZF0oVHsnSBWuH+cR80Bv3IIsiIgIiICIiAiIgsrRxpXny09kGLl09Lu2m74xzYeIHonsstHYXiUWLULJsNe2SN4uHNNx/96FidSrIWeqnJddrUZ14XH3SEnyXdI9F1uPfdBrlF42VczU+asKE+Ev1huc0+cw2vquHAr2UBERAREQEREBERAREQFjDNMwqcz1b27nVErh2yOK2bI8Rxku3AXPYsQSPMkhL9pJue1B+UREBERAREQEREBERB7mUM0VGUsYbPhh6HsPmvbxa4fUd4WrMoZmgzZgjajDTsOx7T5zHAC7XdPTxFisbqa6KM4OynmZnjT7hMQyUcACbNf1tJv1XCDVyL4DrC7V9QERV5pmzpLlPAmtwxrhNOS1sljqxgDab2tr8h1nhtD0836SKDKcmpXPL5f8AKiAc4fK2gDtKhTfCAp/HeVRy6vPXbfj721uXFUHJIZZC6Ulzibkk3JJ3knmvyg1Bg2mXCsSIE7305PCVth85pI9anOHYlDikGvh0rJW82ODh223LEy56OskoZw+ie+N43OY4tcOog3QbcRZcwXTDiuGACWVs7RwlaCerWFipjh/hAnYMSout0cv1Mcz+pBcGZpfEZbqnD3sEh7o3FYuV7Zl010WL5bqIKeGobJLE5gLgzVBcLbSH3t2KiUBERAREQEREBERAREQEREGudF2KHGMhUksty7xeoSeJY4sJ/hUqUG0JxmLRrSB//UPfNIR6lOUBcVVTMq6dzKprXscLFrgCD1grlRBTeeNCEdYTLlRwidtJhdfUPyHb29RuN27jRuL4VPgtcYcVjdFI3e1w7iOBHSNi2svHzNlilzRQ+KxiMPHvXbntPNjt4QY0RTzSHoxqcnuMkN56YnZIBtbyEjeHytx6NygaAiIgIiICIiAiIgIiICIiAiIgL61pc4Bu8r4pdosy+cxZ2p43C8bHCWT5LCDY/KNm9qDT2UcO/JOV6WA744WNPXqi/rXroiAiIgIiIPzIwSxlsoBBFiCLgg7wRyVCaVtEhoGvq8rNvGAXSQAbWW2l0fNvNu8W48L9RBhxFdGmnRoKIPr8AaBHvniA2N+GwejzHDfx2UugIiICIiAiIgIiICIiAiIgLSegbKpwXLZqasWlqbEcxGPMHWTd3VZU9osyec3Zma2Ue4RWfMeYB2M63HZ1XK1exgjYAwWAFgBw5IP0iIgIiICIiAiIg/MjBJGWyAEEWIO0EHeCFlfS3kr/AGQzD+aj83mu6L4PpM7Li3QQtVKP55yzHmzLklPOBrEa0bj714B1T9x6CUGPEXNV0z6OqfHVAtexxa5p3gg2I71woCIiAiIgIiICIiAuSnhdUztZAC5znBrQN5JNgB1lcat3wfspjEsWfXVguyA6sYO4yEXJ/daQetwQW7o4ykzJ2WmQixld5crubiN3UBsHfxUpREBERAREQEREBERAREQUD4QeUfYtc3EKIeRJZkw5OHmO/eGzrA5qmltLMODx4/gstNWjyZGFt+IPBw6QdvYsc4xhsmD4pLBWiz43lruWziOg7x0IOmiIgIiICIiAiIgLW+izChg+Q6RgFi5njHfKf5R+u3UAskLamANDMCpw3d4ln2Ag76IiAiIgIiICIiAiIgIiICzr4RODCizPDUxiwnjIPyoyAf4XNWilVPhF0fjsnwyAbY5xt6HNcD67dyDOSIiAiIgIiICIiAtq4F+hKf8A0WfYCxUtp5feJMBpy3cYWfYCD0EREBERAREQEREBERAREQFHc+5XGcMuupTJ4q7mu19TXtqm/m6zd+7epEiCjva9/GH0b8dPa9/GH0b8dXiiCjva9/GH0b8dPa9/GH0b8dXiiCjva9/GH0b8dPa9/GH0b8dXiiCjva9/GH0b8dPa9/GH0b8dXiiCjva9/GH0b8dXNhVH+T8MiiLtbxbGt1rWvqgC9rm3eu2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438" name="AutoShape 6" descr="data:image/jpeg;base64,/9j/4AAQSkZJRgABAQAAAQABAAD/2wCEAAkGBxIHBhMTBxQWFBUXFh0aGRgYGRwcGhwhHRcYHBceGBggHCgiJB8nHCAfITEiJSwtLi4uHiAzODMtNyoyLi0BCgoKBQUFDgUFDisZExkrKysrKysrKysrKysrKysrKysrKysrKysrKysrKysrKysrKysrKysrKysrKysrKysrK//AABEIAPwAuwMBIgACEQEDEQH/xAAcAAEAAwADAQEAAAAAAAAAAAAABgcIAwQFAQL/xABOEAABAwICBgQGDQoDCQAAAAABAAIDBBEFBgcSITFBUWFxgZEIEyIyUqEUGCNCYmVykqSxssHjFSQ1NnSCorPC0TNTcxYmN0NjhJPS8f/EABQBAQAAAAAAAAAAAAAAAAAAAAD/xAAUEQEAAAAAAAAAAAAAAAAAAAAA/9oADAMBAAIRAxEAPwC8UREBEUV0h51iyXgvjJrOlfcQx32uItcn4Lbgk9Q4oJUirXI2cPYmjNtbjji+R8kptfa9xlfZreQ+oBerosxeXHMNqpq83c6pOzg0eKis1vQEE1REQEREBFxVVSyjp3Pq3NYxouXOIAHWSuthWMU+MRF2FTRygGxLHA267bkHeREQEREBEVf6QczyZYzJRvh8qNzHiRnpDWZtHwhtsgsBF1sNr48ToWS0Tg5jxcEff08LKqshaR/FZuqcOx12w1MogkJ3e6OtG7+k9nJBbyIiAiIgIi6uJ4hFhVA+avcGRsF3OPABB0s1Zhhyvgr6jEjZrdw4vd71rek/3Kybm7Ms2a8bfUYidp2NaNzGjzWt6vWbr0tI2dpc64zrvBZCy4ij5A7y74TrC/UBwUTQS/B6p82CxMlcS2PXDBwbrPJdbrP3K8NCP6tz/tJ/lQqhMDqWCiDS4B1zsPWrs0O41T0OEyw1krI5HTlzQ42uDHGNhOzeCgtNF8BuNi+oCIunjNcMLwiad+0RRufbnqtJt6kGd9Omb34xmN1JTO9wpzYgbnP98Tzt5o5bVC8n5lmypjjKigO42ey+x7b+U09fPgV5E8zqidz5zrOcS5xO8km5PeuNBtrDq1mJUEc1KbskaHNPQRcLsqtdAWLnEsjeLlN3QSOj/dIDmdm0j91WUgIiICqLTj+kaT5En2mK2ppWwRl0xDWjeSbAdZKpfS9i8GLYlT/k2Rsmox4cW7QCXNtt7Cg6GjzODst13i6q5p5HeUPQJ2a4H1jl1KrM2SCTNVW6I3BqJCCOIMjiCOxe/NO2AXmcB1qH1Lg+pcW7i4n1oNFaGdI3+0FMKPGXfnLB5Dj/AM1oH2xx5jbzVqLENLUPpKlklM4texwc1w3gg3BHSCtS6LM+sznhNqizamMASN4O5PZ0HlwPYSE5REQFmXTFn9+ZsUdTUWsymhcRbaDI4Gxc8cgdwPX1aaVO6bNHP5TjdX4I33VoJmYBtkAHnt+EANo4i3LaGfkREBdmnrpKf/DcbcjtHcvlNRSVP+C0kc+HepJgGQ6rGn/mjHPsbHUHkjoLzsB6EHJl/SBV4IQKWR7G8mm7f/GdndZWdl/TM+Rg/KUIkbxey7HfNOw94XBgGhJwscTkZH0NGu75xs0dxViYPkGgwqxZEJHD30vlHu3dwQd/LeZqfMkBdhuvYb9Zjhbo1rWPYV5Gluo9jaO6w+lHq/OcApe1oa2zdgHBV/p2dq6OJ7enH/Magy6iIguzwaaoisrYuBbG/uLh96vdZ08HOUszdM0e+gPqc1aLQRnNGd6bLT9WsEjnnc1rDt6nGzfWq8xjSzVVLSMOjZA3mfdHfUB6lcs8DaiItqGhzTvDgCD1gqI4zo1oMSuYWmB3OM2Ha03CDP2O5xkxGa9c+Sdw9MkNHU3cOwKP1GMSzeadUdH91cmO6IamNpNIY6kdWo/uJI9arfGcoPw+fVqmPgdyeNh6jxHSCUEUc4udd20r4u/UYRLDuGsOj+y6JFjtQfF6GA4zNgGLR1GGO1ZGG45HmHDiCNhC89TLRnkWTOmMWddlPGQZX9HoN+E71b9u4hpLI+ZmZty7HUwNLL+S5pvscLawaSBcX4j617669BRR4dRMiomhkbGhrWjcANy7CAiIgz7pr0c/kyZ1fgbPcXG8zGj/AAyT5wHoHjyPQdlPLcEsTZoi2YBzSLEEXBB3gjksxaWtHrso4j46gBdSSO8k8Yz6DujkezhtDxcC/Rjes/WVe2hH9W5/2k/yoVUmFZckjyNBWw+VG5z2v2eYRIWi/QefAq29CP6tz/tJ/lQoLEREQFXunj/hxN/qR/zArCVc6fJNTR5IOcsY/iv9yDMSIiCzfB7/AF+P7PJ9pi0ss0eD2bZ/P7PJ9bFpdAREQFUWnH9IUnyJPtMVuqodOX6QpPkSfaYgrRrS5wDdpJsBzJ3KH4pC6nxKVkws5r3AjkQTcFaK0W5K9jtbWYs3yjtiYR5o9M9J4Dhv47KRxXCJsd0g1NPhjdeR9VKAOA91dcuPADeSg62TMrT5uxtsGHiw3veR5LG32uP3DiVrLLeBQ5bwdlPhjdVjR2uPFzjxJXnZByfFkzAxDTeU87ZZLWL3f+o3AKSoCIiAiIgLqYrhsWL4c+DEGh8b22cD93I9K7aII3k3Kzcu5X9hTkSxh0liR5zXvc4Bw52NiuTJ2WxliCeOF2tG+cyMvvAMcbdUnjYtO3lZSBEBERAVYeELLqZFaL+dOwdexx+5Weql8JB1so0451I9UUiDOyIiCzPB8H+//wD28n1sWl1mnwe/1+P7PJ9pi0sgIiICjuOZWjxzH6eeusWQNd5HpOLmlt+gW3cdikSICimTclRZcrKmd1nz1Ez3ufbzWueXNY3o5niexStEBERAREQEREBERAREQEREBUx4S0+rhdEz0pJHfNa0f1K51RPhMTXqaBnJszu8xAbP3UFJIiILU8HZl86SEjdA7b1uatHrPfg3R62ZKo8oB63haEQEREBERAREQEREBERAREQEREBERAREQFnnwkZtbM9M3lT375Hf2Whlmjwg5vGZ+1T72Bg7y4/egrNERBcvg1NvjFYeUTB3vP8AZW7imeMNwqcsrquFrxvbrXI6wLrLOC5glwbBaqOgcWOqNRjnA2dqjWLgD07j0FeGg1zBpHwmc2ZWxDrNvrCkFDiMOIMvQSxyjmxwd32KxMuSnnfSzh9M5zHNNw5pII6iNoQbfRZey3phxLBiBUvFSwcJfOt0SDb2m6uHJulqgzJZlQfY0x2akhGqT8CTYD22PQgsBERAREQEREBERAREQEREBERAWV9NtT7I0jVHwAxvcwH71qhZF0oVHsnSBWuH+cR80Bv3IIsiIgIiICIiAiIgsrRxpXny09kGLl09Lu2m74xzYeIHonsstHYXiUWLULJsNe2SN4uHNNx/96FidSrIWeqnJddrUZ14XH3SEnyXdI9F1uPfdBrlF42VczU+asKE+Ev1huc0+cw2vquHAr2UBERAREQEREBERAREQFjDNMwqcz1b27nVErh2yOK2bI8Rxku3AXPYsQSPMkhL9pJue1B+UREBERAREQEREBERB7mUM0VGUsYbPhh6HsPmvbxa4fUd4WrMoZmgzZgjajDTsOx7T5zHAC7XdPTxFisbqa6KM4OynmZnjT7hMQyUcACbNf1tJv1XCDVyL4DrC7V9QERV5pmzpLlPAmtwxrhNOS1sljqxgDab2tr8h1nhtD0836SKDKcmpXPL5f8AKiAc4fK2gDtKhTfCAp/HeVRy6vPXbfj721uXFUHJIZZC6Ulzibkk3JJ3knmvyg1Bg2mXCsSIE7305PCVth85pI9anOHYlDikGvh0rJW82ODh223LEy56OskoZw+ie+N43OY4tcOog3QbcRZcwXTDiuGACWVs7RwlaCerWFipjh/hAnYMSout0cv1Mcz+pBcGZpfEZbqnD3sEh7o3FYuV7Zl010WL5bqIKeGobJLE5gLgzVBcLbSH3t2KiUBERAREQEREBERAREQEREGudF2KHGMhUksty7xeoSeJY4sJ/hUqUG0JxmLRrSB//UPfNIR6lOUBcVVTMq6dzKprXscLFrgCD1grlRBTeeNCEdYTLlRwidtJhdfUPyHb29RuN27jRuL4VPgtcYcVjdFI3e1w7iOBHSNi2svHzNlilzRQ+KxiMPHvXbntPNjt4QY0RTzSHoxqcnuMkN56YnZIBtbyEjeHytx6NygaAiIgIiICIiAiIgIiICIiAiIgL61pc4Bu8r4pdosy+cxZ2p43C8bHCWT5LCDY/KNm9qDT2UcO/JOV6WA744WNPXqi/rXroiAiIgIiIPzIwSxlsoBBFiCLgg7wRyVCaVtEhoGvq8rNvGAXSQAbWW2l0fNvNu8W48L9RBhxFdGmnRoKIPr8AaBHvniA2N+GwejzHDfx2UugIiICIiAiIgIiICIiAiIgLSegbKpwXLZqasWlqbEcxGPMHWTd3VZU9osyec3Zma2Ue4RWfMeYB2M63HZ1XK1exgjYAwWAFgBw5IP0iIgIiICIiAiIg/MjBJGWyAEEWIO0EHeCFlfS3kr/AGQzD+aj83mu6L4PpM7Li3QQtVKP55yzHmzLklPOBrEa0bj714B1T9x6CUGPEXNV0z6OqfHVAtexxa5p3gg2I71woCIiAiIgIiICIiAuSnhdUztZAC5znBrQN5JNgB1lcat3wfspjEsWfXVguyA6sYO4yEXJ/daQetwQW7o4ykzJ2WmQixld5crubiN3UBsHfxUpREBERAREQEREBERAREQUD4QeUfYtc3EKIeRJZkw5OHmO/eGzrA5qmltLMODx4/gstNWjyZGFt+IPBw6QdvYsc4xhsmD4pLBWiz43lruWziOg7x0IOmiIgIiICIiAiIgLW+izChg+Q6RgFi5njHfKf5R+u3UAskLamANDMCpw3d4ln2Ag76IiAiIgIiICIiAiIgIiICzr4RODCizPDUxiwnjIPyoyAf4XNWilVPhF0fjsnwyAbY5xt6HNcD67dyDOSIiAiIgIiICIiAtq4F+hKf8A0WfYCxUtp5feJMBpy3cYWfYCD0EREBERAREQEREBERAREQFHc+5XGcMuupTJ4q7mu19TXtqm/m6zd+7epEiCjva9/GH0b8dPa9/GH0b8dXiiCjva9/GH0b8dPa9/GH0b8dXiiCjva9/GH0b8dPa9/GH0b8dXiiCjva9/GH0b8dPa9/GH0b8dXiiCjva9/GH0b8dXNhVH+T8MiiLtbxbGt1rWvqgC9rm3eu2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440" name="AutoShape 8" descr="data:image/jpeg;base64,/9j/4AAQSkZJRgABAQAAAQABAAD/2wCEAAkGBhMGDxIUBxITDxUSGBQYFRcWFBQVFBUYFRgVGxYVFxUYHikgGBojGhcVIC8iIzMpLC0sFx40NTw2NTIrOC0BCQoKBQUFDQUFDSkYEhgpKSkpKSkpKSkpKSkpKSkpKSkpKSkpKSkpKSkpKSkpKSkpKSkpKSkpKSkpKSkpKSkpKf/AABEIAQUAwQMBIgACEQEDEQH/xAAcAAEAAgIDAQAAAAAAAAAAAAAABwgFBgIDBAH/xABJEAABAwIDBAQFEQcEAwEAAAABAAIDBBEFBiEHEjFBE1FhkQgiMkJxFBgjQ1JUYnKBgpKhorGywdEVFiQzNHODY5OzwjVToxf/xAAUAQEAAAAAAAAAAAAAAAAAAAAA/8QAFBEBAAAAAAAAAAAAAAAAAAAAAP/aAAwDAQACEQMRAD8AnFERARFi8y5ihypSyVGJu3WRjgLbz3eaxgPFxOg+vS6DKIo62X58dmSlr63HHNiYyc2F/EiibHGQwHnxPaST6F35CzlJnDEKxz/EhjZEIY+bQXPu93W91gTyFgORJDfkREBERARF0CujMnRiRnScdzebv269290HeiIgIiICIiAijjZftB/aobSYu72Zo9ie4/zmtHkk85GgfOAvycsvtXxuXLmFSVGGu3JIpIC08QfZWAtI5tIJBHUUG4ItbyHneHPdI2ak8R7fFmjJu6N/V2tPEHmO0EDZEBERAREQERfHODRd2gHFB011dHhsT5a14jjjBc9zjYNA4kqq203aLJn2pu27KaIkQR9nDpH/AA3fZGg5k5vbJtQObJTTYQ/+EiOpHt7x5x62DzRz49VoxQbZlzEpDROp960XTdKWjzn7rQC7rAtcDhfXja0r7Df6is/tw/ikUO5bcOjcLi+9w58ByUv7EZ2xVVUJHNaXxxboJALrOfew52uOHWEExoiICIiDQtsWenZLoLULg2oqSWRHmwD+ZIB2AgDtc1VeFW9snSB7hJvb+/vHf373397jvX1vxupF2+42cSxgxAndpY2MA5bzwJHOH02j5ijVBanZDno52oP40g1FOQybgN648SWw4bwBB+E11tFvSrLsDx04Xi7YnE7lUx7COW80F7HH6Lmj46s0gIiICIuE0zadpdO4MaOJcQAPSTwQVaikMLg6ElrmkOa4GxaQbgg8iDqt5zfnsZty5VMrLMqYTT9IOAkb0rAJWdh5jzT2FpOiLHY84CA3IuS23Xx5IPNknOc+R6ts9B4w4Sxk2bKzm09R5g8j8oNssvY/DmemjqMMdvskF/hNPNjhycDoQqXLddl+0WTIdUOlJfSykCZnG3ISsHJ4+sadRAWuRdNHWMxCNklG4SMkAcxzTcOadQQV3ICIiAoK24bUem38PwKTQEiqkaePXAD1e6t1bvugZ1UCbb9lvqNzsQwJnsbrmpjaPIJ9uaPcnzuo68CbBC6IiD6DbgvZFi8kYs4iQdTxvfLfivEvZDhUkouW7g63HdH1oN0y/tfrMGsI55N0X8WX2eP7XjtHY0hSZgG3mKrsMVht8OBweOHF0brOaL8gXFRbl7ZRV45YwQSuabeO4dFFYjjvvsXj4l1JeX9gbaexxaYN4XZA3XtBmkFyDw8kFBI2C5wo8w2/ZlRG91gdwnckAPXG6zh3LMLA4LkaiwAg0FOwPF7SPvJJrqbPfcj0CwWeQU6z5WGvxWue83vUTAfFa9zWj6ICwK9eLT+qaiZ48+SR30nEryIMxk+t/Z2JUcgO7uTwEm9tA9u8L9RFwewq5ao4rwQv6RrT1gHvCBLM2naXTODAOJJAA9JK1DGNrFBhVxBIatw5QDeH+4SGdxuttqqRlcwsq2Nla7i17Q5p9IOhWm4xsgoMRuaNr6N2n8p3iacuiddoHxd1Bo+PbbamcEUDYqJpuN4npZfgkFwDQezdco5xvOrsVdvV0stW69xvuJY02tdrToz5oC3/AB7YrV0wJphDXtHubRS8dbMkO6ABr5d+OijvFsnnD37tSyWlfcgNlY5t7cd3etvDtFwgw9Rjss/kncHwePfx7l4HPLzd5JPWdSvbUYJLT8G74626/VxXhc3dNnaIPiIiCUdjO1D91ZfUuMvPqWU+I4nSneTxvyjcePIHX3V7Ig7wu3W6rTsd2YHN0wqcWbakiPA+3vHmD4A84/IOdrLNaGABgAA0AGgAHIBB9REQFxewSAh4BBBBBFwQeIIXJEFZdr+zB2T5jUYW29JM7QD2h59rd8E+afkPAExsrtYjh0eLwyQ17BJHI0te08CD9x7eSqptI2eyZBqt03kgkuYJCOI5sfbTfbz69COoB4ctxgscbC+9a9teA5qXdilIypqqkzsa8xsiLC5oJYS59y0ngTYcOpRZlvDpPUbp90mLpTGXDUB+41wDuq4Oh7CpY2G/1FZ/bh/FIgmBERARF8JtxQUdREQFdrDDvQRfEZ+EKkquxhBvTQ/24/whB60REBdVVSMrmFlWxsrTxa9oc0+kHQrtRBVVY7HmAwkkC4IsefHkVkWguIDAXEkAAAkuJNg0AakkkAAcSVvGbchjKuXamWuAdUymn3uBETeljPRNP1uI4nsAQQctx2abO5M+1NjeOniIM8nZ/wCtnW931DU8gcXk3KE2dqtlPh4tfWR5F2xMHF7vyHMkBWxyxlqHKVLHT4Y2zGDUnynuPlPeebifyA0AQe2goI8LiZFQsEccbQ1jRwAHAL0IiAiIgIiICxGacsQZvpX0+KNu1+oI8pjh5L2Hk4fWLg6ErLogjbZdkR2A0mIUOPMEjXTmxsQ2WN0ce7I3mOHLUOaeYXfs9yfLk+vrGT3kifHEYZdPHaHPuHAaB7bgG2huCLXsJCRAREQF1VR3Y3nqa77iu1eLGpOipZzwtFIe5pQUpREQFdfB/wCmg/tx/hCpQrsYSLU8P9uP8IQetERAREQRpssyB6ha2sxdhErheFjhYxNcPLc08JHA8Dq0HrJAzO1vCJcewmSDDml8kslO1o/ysuT1NAuSeQBK3JEGsbP8hw5CpRFTWfK+xnltrI4fcxtyAOVyeJN9nREBERAREQEREBERAREQEREBYLPcnRYTiBGn8LU29PRPss6tY2mzdBg1ef8AQkH0hu/mgqGiIgK7eHt3IYgeTGDuaFSRXghbutaDyA+5BzREQEREBERAREQEREBERAREQEREBERAREQFou26To8Aq7c+gH/3i/ILelG3hAVYpsFLXe2zQsHpG8/7mFBWVERB3UlOauRjGcXua0elxA/NXdVL8st3q6kHXPD/AMjVLeePCCkhnfFlNse4wlpneN8vI03o2g2DeNib304IJ1RVT/8A2nGL39Wn/Zpvu6NZbDfCDxOj3RVinqQLXL4y1xHPWMtAPyILLIohwHwjaWsIbjlPJSknymETRgW4u0DhrpYB3JSZgmY6bMke/g08dQ3S+44Etvyc3i09hAKDJIiICIiAiIgIiICIiAiIgIiICIiAok8JGW2G0zeupB+jFKP+yltQh4TFSQ3D2A6E1DiO1ohDT9p3eggtERByjkMTg6M2LSCCOII4FcURAREQF6KDEJcLkElBI+F7eDmOLXD5RqvOiCaMkeEHJTFsWbm9K3QdPG0B7e2SMaOA622OnAlTlh2IxYtE2XD5GzRvF2vaQWn5R3W5Kkq23Z9tHqMgzXp/ZYHkGWEmzXct5p819ufOwvfRBbZFh8rZrp840zZ8IfvNOjmnR8bubHt5OHceIuFmEBERAREQEREBERAREQEREBV/8JSrD6ujjB1ZE95HZI+w/wCM9ysAq2eERL0mMMHuaaIfblP5oIvREQEREBERAREQEREGZyrm2pybUCbB37p4OadY5G+5e3mO4jkQrR5Dz9Bn2m6Si8SRlhNCTd0bj+Jh1s7n2G4FQ1lMtZknynVMqMKfuPZxHmvafKjeObT+hFiAUFz0WFyhmqHOVIyow46O0e293RvFt6N3aLj0gg81mkBERARF8e8Rgl5AA1JOgAHEkoPqKEs9eEF6lkdDlFjJA02dPIC5ruN+iYCLi9vGdoddLWKj122TF3G5rXfJFAB3BlkFr0VacH8ILEqCwr+hqxz34wx5HUHR2A+UFb/gPhE0VfYYzFLRu5kezRd7QH/ZQSuixmD5npMwC+EVMM/WGPaXD0t4j5Vk0BVY24VJqMeqgeDBC0ejoo3fe4q06qTtYqPVON1xHKTd+g1rT+FBqSIiAiIgIiICIiAiIgIiIJN2D5uOB4iKad3sVZ4tidGyi/RuHadWdu83qVllSbC644ZPDLHxikY8eljg4fcrsg3QEREBaJtgwjEMcoOiywGuDj7O0P3ZXsFrRsuLFp1LtQTugC9yFvaIKRVVI+he5lYx0T2mzmvaWuaeotOoXSrhZuyHR51j3cXiu4A7krfFlZx4P5jXyXXHYq+Z92O1eTd6WnHqumFz0jB48Y/1Webz8YXGmtuCDQEREHJjzGQWEgjUEaEEcCCtkwzaXieEC1JXT26nu6UD0CQOAWsogkel2+4rTi0j4Je18IB9PiFoWhYriT8YqJZ6u2/M98jrcN57i42HIXOi8qICIiAiIgIiICIiAiIgIiIPfgFH+0aymiPts0TPpvaPzV1FVbYpgv7ZxunuA5tPvTOvy3BZhHaJHRq1KAiIgIiIC+EX4r6iCI9pGwyPGA+oysGwz8XQ6NilPPd5RvP0T2alV/rqGTDJXxVzHRSMNnNcLOae0K7i0zaJsxp8+x3faGpYCI5gO5kg85l/lFzbmCFT0WQx7AZstVD4MVYY5GHUciOTmnm08isegIiICIiAiIgIiICIiAiIgIizOUMtSZurYaaluOkd4zrXDGDV7z6Bf0mw5oJv8HjK5w6ilq5xZ1U4Nj7I4iRcfGeXfIxqltefD6BmFwxxUbdxkTWsYOprQAB3BehAREQEREBERAREQadtM2eR59pSG7rKiMEwSHr5xvI13HfUdew1Vr6CTC5XxVzDHJG4te08QRxCu2od297PhiEJxDDWeyRACoAGr4xoJLDiWaXPufihBX5ERAREQEREBERAREQEREBWU2GZD/dyj9VV7N2oqgCAR40cPFrewusHn5oOoUU7HcifvlXB1a29NTWfLcDde7zIu25BJ7GkcwrSoCIiAiIgIiICIiAiIgLi9glBEgDgQQQRcEHiCOYXJEFTNqmTf3LxKSOFpEMvskB1tuOOrL9bXXHXbdPNaerV7Xck/vnhzvU7b1FPeSHTU6ePF84Dva1VUQEREBERAREQEREBcmMMhAYCSTYAakk8AAuK3DZJhIxjG6Nkwu1jzKf8LXPbfs3mt70FjdnWUm5Mw6GCw6QjfmI86V4G9rzA0aOxoWzIiAiIgIiICIiAiIgIiICIiAqu7bMofuvibn0wtDV3lZ1Nff2VnHk4h3UBIByVolHW3bAP2zg75GC76RzZW2tfd8mQejddvfMCCsKIiAiIgIiICIiApL8H1gdjQvyglI+wPzKjRSZ4Pn/mf8Ev3sQWXREQEREBERAREQEREBERAREQFj8w0AxWjqYZOEsMrD89jh+ayC+EX4oKOopfHg2VfOrpu6T9F99bZV++6fuk/RBD6KYPW2Vfvun7pP0T1tlX77p+6T9EEPopg9bZV++6fuk/RPW2Vfvun7pP0QQ+imD1tlX77p+6T9E9bZV++6fuk/RBD6krwfnWxodsMv8A0WW9bZV++6fuk/RbTs22N1GSMQbU1U8MrQx7S1geHeMBY6i3JBLS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6" name="45 Grupo"/>
          <p:cNvGrpSpPr/>
          <p:nvPr/>
        </p:nvGrpSpPr>
        <p:grpSpPr>
          <a:xfrm>
            <a:off x="2457568" y="3867164"/>
            <a:ext cx="1628775" cy="1562100"/>
            <a:chOff x="2428860" y="4429132"/>
            <a:chExt cx="1628775" cy="1562100"/>
          </a:xfrm>
        </p:grpSpPr>
        <p:pic>
          <p:nvPicPr>
            <p:cNvPr id="18441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8860" y="4429132"/>
              <a:ext cx="162877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" name="38 Flecha derecha"/>
            <p:cNvSpPr/>
            <p:nvPr/>
          </p:nvSpPr>
          <p:spPr>
            <a:xfrm rot="10800000">
              <a:off x="3000364" y="5572140"/>
              <a:ext cx="357190" cy="214314"/>
            </a:xfrm>
            <a:prstGeom prst="rightArrow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Flecha derecha"/>
            <p:cNvSpPr/>
            <p:nvPr/>
          </p:nvSpPr>
          <p:spPr>
            <a:xfrm>
              <a:off x="3599027" y="5572140"/>
              <a:ext cx="357190" cy="214314"/>
            </a:xfrm>
            <a:prstGeom prst="rightArrow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4" name="23 Rectángulo redondeado"/>
          <p:cNvSpPr/>
          <p:nvPr/>
        </p:nvSpPr>
        <p:spPr>
          <a:xfrm>
            <a:off x="2357422" y="4970388"/>
            <a:ext cx="3714776" cy="78581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Bottom area</a:t>
            </a:r>
            <a:endParaRPr lang="es-ES" dirty="0"/>
          </a:p>
        </p:txBody>
      </p:sp>
      <p:grpSp>
        <p:nvGrpSpPr>
          <p:cNvPr id="47" name="46 Grupo"/>
          <p:cNvGrpSpPr/>
          <p:nvPr/>
        </p:nvGrpSpPr>
        <p:grpSpPr>
          <a:xfrm rot="10800000">
            <a:off x="4286248" y="1063001"/>
            <a:ext cx="1628775" cy="1562100"/>
            <a:chOff x="2428860" y="4429132"/>
            <a:chExt cx="1628775" cy="1562100"/>
          </a:xfrm>
        </p:grpSpPr>
        <p:pic>
          <p:nvPicPr>
            <p:cNvPr id="48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8860" y="4429132"/>
              <a:ext cx="162877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9" name="48 Flecha derecha"/>
            <p:cNvSpPr/>
            <p:nvPr/>
          </p:nvSpPr>
          <p:spPr>
            <a:xfrm rot="10800000">
              <a:off x="3000364" y="5572140"/>
              <a:ext cx="357190" cy="214314"/>
            </a:xfrm>
            <a:prstGeom prst="rightArrow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49 Flecha derecha"/>
            <p:cNvSpPr/>
            <p:nvPr/>
          </p:nvSpPr>
          <p:spPr>
            <a:xfrm>
              <a:off x="3599027" y="5572140"/>
              <a:ext cx="357190" cy="214314"/>
            </a:xfrm>
            <a:prstGeom prst="rightArrow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" name="21 Rectángulo redondeado"/>
          <p:cNvSpPr/>
          <p:nvPr/>
        </p:nvSpPr>
        <p:spPr>
          <a:xfrm>
            <a:off x="2357422" y="755546"/>
            <a:ext cx="3714776" cy="78581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Head area</a:t>
            </a:r>
            <a:endParaRPr lang="es-ES" dirty="0"/>
          </a:p>
        </p:txBody>
      </p:sp>
      <p:grpSp>
        <p:nvGrpSpPr>
          <p:cNvPr id="51" name="54 Grupo"/>
          <p:cNvGrpSpPr/>
          <p:nvPr/>
        </p:nvGrpSpPr>
        <p:grpSpPr>
          <a:xfrm>
            <a:off x="2143108" y="6125538"/>
            <a:ext cx="4143404" cy="571504"/>
            <a:chOff x="2143108" y="6143644"/>
            <a:chExt cx="4143404" cy="571504"/>
          </a:xfrm>
        </p:grpSpPr>
        <p:sp>
          <p:nvSpPr>
            <p:cNvPr id="52" name="52 Rectángulo"/>
            <p:cNvSpPr/>
            <p:nvPr/>
          </p:nvSpPr>
          <p:spPr>
            <a:xfrm>
              <a:off x="2143108" y="6143644"/>
              <a:ext cx="4143404" cy="57150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53" name="51 CuadroTexto"/>
            <p:cNvSpPr txBox="1"/>
            <p:nvPr/>
          </p:nvSpPr>
          <p:spPr>
            <a:xfrm>
              <a:off x="2214546" y="6256272"/>
              <a:ext cx="19030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 smtClean="0"/>
                <a:t>Show </a:t>
              </a:r>
              <a:r>
                <a:rPr lang="es-ES" dirty="0" err="1" smtClean="0"/>
                <a:t>again</a:t>
              </a:r>
              <a:r>
                <a:rPr lang="es-ES" dirty="0" smtClean="0"/>
                <a:t> </a:t>
              </a:r>
              <a:r>
                <a:rPr lang="es-ES" dirty="0" err="1" smtClean="0"/>
                <a:t>later</a:t>
              </a:r>
              <a:endParaRPr lang="es-ES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4260075" y="6256272"/>
              <a:ext cx="1954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dirty="0" err="1" smtClean="0"/>
                <a:t>Don’t</a:t>
              </a:r>
              <a:r>
                <a:rPr lang="es-ES" dirty="0" smtClean="0"/>
                <a:t> show </a:t>
              </a:r>
              <a:r>
                <a:rPr lang="es-ES" dirty="0" err="1" smtClean="0"/>
                <a:t>again</a:t>
              </a:r>
              <a:endParaRPr lang="es-ES" dirty="0"/>
            </a:p>
          </p:txBody>
        </p:sp>
      </p:grpSp>
      <p:sp>
        <p:nvSpPr>
          <p:cNvPr id="56" name="55 Rectángulo"/>
          <p:cNvSpPr/>
          <p:nvPr/>
        </p:nvSpPr>
        <p:spPr>
          <a:xfrm>
            <a:off x="5143504" y="1160076"/>
            <a:ext cx="214314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Flecha arriba"/>
          <p:cNvSpPr/>
          <p:nvPr/>
        </p:nvSpPr>
        <p:spPr>
          <a:xfrm rot="5400000">
            <a:off x="5067793" y="1084365"/>
            <a:ext cx="285752" cy="562958"/>
          </a:xfrm>
          <a:prstGeom prst="upArrow">
            <a:avLst>
              <a:gd name="adj1" fmla="val 50000"/>
              <a:gd name="adj2" fmla="val 61962"/>
            </a:avLst>
          </a:prstGeom>
          <a:gradFill>
            <a:gsLst>
              <a:gs pos="2400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Rectángulo"/>
          <p:cNvSpPr/>
          <p:nvPr/>
        </p:nvSpPr>
        <p:spPr>
          <a:xfrm>
            <a:off x="3786182" y="4983544"/>
            <a:ext cx="142876" cy="27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4391870" y="1234584"/>
            <a:ext cx="142876" cy="27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Flecha arriba"/>
          <p:cNvSpPr/>
          <p:nvPr/>
        </p:nvSpPr>
        <p:spPr>
          <a:xfrm rot="16200000">
            <a:off x="4281975" y="1095981"/>
            <a:ext cx="285752" cy="562958"/>
          </a:xfrm>
          <a:prstGeom prst="upArrow">
            <a:avLst>
              <a:gd name="adj1" fmla="val 50000"/>
              <a:gd name="adj2" fmla="val 61962"/>
            </a:avLst>
          </a:prstGeom>
          <a:gradFill>
            <a:gsLst>
              <a:gs pos="2400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Flecha arriba"/>
          <p:cNvSpPr/>
          <p:nvPr/>
        </p:nvSpPr>
        <p:spPr>
          <a:xfrm rot="5400000">
            <a:off x="3790455" y="4833325"/>
            <a:ext cx="285752" cy="562958"/>
          </a:xfrm>
          <a:prstGeom prst="upArrow">
            <a:avLst>
              <a:gd name="adj1" fmla="val 50000"/>
              <a:gd name="adj2" fmla="val 61962"/>
            </a:avLst>
          </a:prstGeom>
          <a:gradFill>
            <a:gsLst>
              <a:gs pos="2400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Rectángulo"/>
          <p:cNvSpPr/>
          <p:nvPr/>
        </p:nvSpPr>
        <p:spPr>
          <a:xfrm>
            <a:off x="3071802" y="5014658"/>
            <a:ext cx="142876" cy="27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Flecha arriba"/>
          <p:cNvSpPr/>
          <p:nvPr/>
        </p:nvSpPr>
        <p:spPr>
          <a:xfrm rot="16200000">
            <a:off x="2996091" y="4841871"/>
            <a:ext cx="285752" cy="562958"/>
          </a:xfrm>
          <a:prstGeom prst="upArrow">
            <a:avLst>
              <a:gd name="adj1" fmla="val 50000"/>
              <a:gd name="adj2" fmla="val 61962"/>
            </a:avLst>
          </a:prstGeom>
          <a:gradFill>
            <a:gsLst>
              <a:gs pos="24000">
                <a:schemeClr val="tx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Sharp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PSharp</Template>
  <TotalTime>237</TotalTime>
  <Words>82</Words>
  <Application>Microsoft Office PowerPoint</Application>
  <PresentationFormat>Presentación en pantalla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PSharp</vt:lpstr>
      <vt:lpstr>WifiRC-First execution wizard</vt:lpstr>
      <vt:lpstr>1st screen…</vt:lpstr>
      <vt:lpstr>… and 2nd screen</vt:lpstr>
    </vt:vector>
  </TitlesOfParts>
  <Company>Sharp Electrónica España,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DLNA-DMR</dc:title>
  <dc:creator>Javier.Calatrava</dc:creator>
  <cp:lastModifiedBy>Javier.Calatrava</cp:lastModifiedBy>
  <cp:revision>27</cp:revision>
  <dcterms:created xsi:type="dcterms:W3CDTF">2012-10-25T12:02:53Z</dcterms:created>
  <dcterms:modified xsi:type="dcterms:W3CDTF">2013-07-29T14:13:31Z</dcterms:modified>
</cp:coreProperties>
</file>