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4048" y="4514475"/>
            <a:ext cx="1822242" cy="1725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</a:p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Operation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17422" y="4514475"/>
            <a:ext cx="1822242" cy="17257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Resize</a:t>
            </a:r>
          </a:p>
          <a:p>
            <a:pPr algn="ctr"/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Operation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1"/>
            <a:endCxn id="5" idx="3"/>
          </p:cNvCxnSpPr>
          <p:nvPr/>
        </p:nvCxnSpPr>
        <p:spPr>
          <a:xfrm flipH="1">
            <a:off x="2526290" y="5377334"/>
            <a:ext cx="10911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9913" y="3479045"/>
            <a:ext cx="7578326" cy="28992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4048" y="3674864"/>
            <a:ext cx="20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Image Provider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477" y="4136529"/>
            <a:ext cx="18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Operation Queue: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7521" y="788001"/>
            <a:ext cx="3078486" cy="13524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8495" y="1204174"/>
            <a:ext cx="221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UITableViewCell</a:t>
            </a:r>
            <a:endParaRPr lang="en-US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725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</TotalTime>
  <Words>12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adsfjh</dc:creator>
  <cp:lastModifiedBy>adsfjh</cp:lastModifiedBy>
  <cp:revision>1</cp:revision>
  <dcterms:created xsi:type="dcterms:W3CDTF">2016-08-28T13:19:39Z</dcterms:created>
  <dcterms:modified xsi:type="dcterms:W3CDTF">2016-08-28T13:30:56Z</dcterms:modified>
</cp:coreProperties>
</file>