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4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8345-1C54-469F-AEBA-205FC660BB2A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EDB1-C1A6-458A-B1A0-7DBAFB99A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45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8345-1C54-469F-AEBA-205FC660BB2A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EDB1-C1A6-458A-B1A0-7DBAFB99A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8345-1C54-469F-AEBA-205FC660BB2A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EDB1-C1A6-458A-B1A0-7DBAFB99A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94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8345-1C54-469F-AEBA-205FC660BB2A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EDB1-C1A6-458A-B1A0-7DBAFB99A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39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8345-1C54-469F-AEBA-205FC660BB2A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EDB1-C1A6-458A-B1A0-7DBAFB99A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21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8345-1C54-469F-AEBA-205FC660BB2A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EDB1-C1A6-458A-B1A0-7DBAFB99A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8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8345-1C54-469F-AEBA-205FC660BB2A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EDB1-C1A6-458A-B1A0-7DBAFB99A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8345-1C54-469F-AEBA-205FC660BB2A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EDB1-C1A6-458A-B1A0-7DBAFB99A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8345-1C54-469F-AEBA-205FC660BB2A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EDB1-C1A6-458A-B1A0-7DBAFB99A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02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8345-1C54-469F-AEBA-205FC660BB2A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EDB1-C1A6-458A-B1A0-7DBAFB99A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19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8345-1C54-469F-AEBA-205FC660BB2A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2EDB1-C1A6-458A-B1A0-7DBAFB99A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3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38345-1C54-469F-AEBA-205FC660BB2A}" type="datetimeFigureOut">
              <a:rPr lang="en-US" smtClean="0"/>
              <a:t>10/21/2015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2EDB1-C1A6-458A-B1A0-7DBAFB99A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6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Something </a:t>
            </a:r>
            <a:r>
              <a:rPr lang="en-US" dirty="0" err="1" smtClean="0"/>
              <a:t>something</a:t>
            </a:r>
            <a:r>
              <a:rPr lang="en-US" dirty="0" smtClean="0"/>
              <a:t> </a:t>
            </a:r>
            <a:r>
              <a:rPr lang="en-US" dirty="0" err="1" smtClean="0"/>
              <a:t>darkside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07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YAYYYAYAYAYA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asdfoidpasfoasdfhjoidpasfhhf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910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Title1</vt:lpstr>
      <vt:lpstr>YAYYYAYAYAYA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Title1</dc:title>
  <dc:creator>Craig, James</dc:creator>
  <cp:lastModifiedBy>Craig, James</cp:lastModifiedBy>
  <cp:revision>1</cp:revision>
  <dcterms:created xsi:type="dcterms:W3CDTF">2015-10-21T18:35:33Z</dcterms:created>
  <dcterms:modified xsi:type="dcterms:W3CDTF">2015-10-21T18:37:17Z</dcterms:modified>
</cp:coreProperties>
</file>