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3"/>
    <p:restoredTop sz="94651"/>
  </p:normalViewPr>
  <p:slideViewPr>
    <p:cSldViewPr snapToGrid="0" snapToObjects="1">
      <p:cViewPr varScale="1">
        <p:scale>
          <a:sx n="74" d="100"/>
          <a:sy n="74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A8C86-3997-4EB7-A549-C44409EAB0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AB05FDD-1D88-4CF4-8552-9C5B62C0FCF7}">
      <dgm:prSet/>
      <dgm:spPr/>
      <dgm:t>
        <a:bodyPr/>
        <a:lstStyle/>
        <a:p>
          <a:r>
            <a:rPr lang="pt-PT"/>
            <a:t>Conhecimento Positivo</a:t>
          </a:r>
          <a:endParaRPr lang="en-US"/>
        </a:p>
      </dgm:t>
    </dgm:pt>
    <dgm:pt modelId="{F0EC943C-9F78-4566-9D11-455BB2E5E185}" type="parTrans" cxnId="{EA4C2DF0-B3AA-474A-964C-298E9FFF9732}">
      <dgm:prSet/>
      <dgm:spPr/>
      <dgm:t>
        <a:bodyPr/>
        <a:lstStyle/>
        <a:p>
          <a:endParaRPr lang="en-US"/>
        </a:p>
      </dgm:t>
    </dgm:pt>
    <dgm:pt modelId="{B08C1CF2-B935-4A23-9004-6F8A44034D80}" type="sibTrans" cxnId="{EA4C2DF0-B3AA-474A-964C-298E9FFF9732}">
      <dgm:prSet/>
      <dgm:spPr/>
      <dgm:t>
        <a:bodyPr/>
        <a:lstStyle/>
        <a:p>
          <a:endParaRPr lang="en-US"/>
        </a:p>
      </dgm:t>
    </dgm:pt>
    <dgm:pt modelId="{B4AE9369-63F1-40B9-89E4-4793E503BB40}">
      <dgm:prSet/>
      <dgm:spPr/>
      <dgm:t>
        <a:bodyPr/>
        <a:lstStyle/>
        <a:p>
          <a:r>
            <a:rPr lang="pt-PT"/>
            <a:t>Conhecimento Negativo</a:t>
          </a:r>
          <a:endParaRPr lang="en-US"/>
        </a:p>
      </dgm:t>
    </dgm:pt>
    <dgm:pt modelId="{E422454E-9B88-46EC-8925-7D6008EB3802}" type="parTrans" cxnId="{B5D598A3-31EE-479C-8A41-BBE3D8043EE4}">
      <dgm:prSet/>
      <dgm:spPr/>
      <dgm:t>
        <a:bodyPr/>
        <a:lstStyle/>
        <a:p>
          <a:endParaRPr lang="en-US"/>
        </a:p>
      </dgm:t>
    </dgm:pt>
    <dgm:pt modelId="{90C64C25-6C03-4823-85DF-FE876219AA6A}" type="sibTrans" cxnId="{B5D598A3-31EE-479C-8A41-BBE3D8043EE4}">
      <dgm:prSet/>
      <dgm:spPr/>
      <dgm:t>
        <a:bodyPr/>
        <a:lstStyle/>
        <a:p>
          <a:endParaRPr lang="en-US"/>
        </a:p>
      </dgm:t>
    </dgm:pt>
    <dgm:pt modelId="{88FB3C35-76E3-4F16-A397-391869F7F4C9}">
      <dgm:prSet/>
      <dgm:spPr/>
      <dgm:t>
        <a:bodyPr/>
        <a:lstStyle/>
        <a:p>
          <a:r>
            <a:rPr lang="pt-PT"/>
            <a:t>Conhecimento Perfeito</a:t>
          </a:r>
          <a:endParaRPr lang="en-US"/>
        </a:p>
      </dgm:t>
    </dgm:pt>
    <dgm:pt modelId="{93DAEE97-8EF8-4B9E-A00B-86D8CA4CBF0A}" type="parTrans" cxnId="{2B0D717E-5953-44C5-B0AB-0EB2B9498AA9}">
      <dgm:prSet/>
      <dgm:spPr/>
      <dgm:t>
        <a:bodyPr/>
        <a:lstStyle/>
        <a:p>
          <a:endParaRPr lang="en-US"/>
        </a:p>
      </dgm:t>
    </dgm:pt>
    <dgm:pt modelId="{AE6D4752-3649-467B-B0A2-ED385504383D}" type="sibTrans" cxnId="{2B0D717E-5953-44C5-B0AB-0EB2B9498AA9}">
      <dgm:prSet/>
      <dgm:spPr/>
      <dgm:t>
        <a:bodyPr/>
        <a:lstStyle/>
        <a:p>
          <a:endParaRPr lang="en-US"/>
        </a:p>
      </dgm:t>
    </dgm:pt>
    <dgm:pt modelId="{0B92572F-8B77-4318-96B5-9CCB13CDD0A7}">
      <dgm:prSet/>
      <dgm:spPr/>
      <dgm:t>
        <a:bodyPr/>
        <a:lstStyle/>
        <a:p>
          <a:r>
            <a:rPr lang="pt-PT"/>
            <a:t>Conhecimento Imperfeito</a:t>
          </a:r>
          <a:endParaRPr lang="en-US"/>
        </a:p>
      </dgm:t>
    </dgm:pt>
    <dgm:pt modelId="{96828954-47EA-466D-AD3C-BAE7D87C9511}" type="parTrans" cxnId="{773868AD-7C84-4BDE-ACB3-67235C5087E0}">
      <dgm:prSet/>
      <dgm:spPr/>
      <dgm:t>
        <a:bodyPr/>
        <a:lstStyle/>
        <a:p>
          <a:endParaRPr lang="en-US"/>
        </a:p>
      </dgm:t>
    </dgm:pt>
    <dgm:pt modelId="{807E6D5E-0071-484C-823F-FB48BD242A7C}" type="sibTrans" cxnId="{773868AD-7C84-4BDE-ACB3-67235C5087E0}">
      <dgm:prSet/>
      <dgm:spPr/>
      <dgm:t>
        <a:bodyPr/>
        <a:lstStyle/>
        <a:p>
          <a:endParaRPr lang="en-US"/>
        </a:p>
      </dgm:t>
    </dgm:pt>
    <dgm:pt modelId="{92DF9F72-23F2-4C06-83FB-49E337743B1D}">
      <dgm:prSet/>
      <dgm:spPr/>
      <dgm:t>
        <a:bodyPr/>
        <a:lstStyle/>
        <a:p>
          <a:r>
            <a:rPr lang="pt-PT"/>
            <a:t>Incerto</a:t>
          </a:r>
          <a:endParaRPr lang="en-US"/>
        </a:p>
      </dgm:t>
    </dgm:pt>
    <dgm:pt modelId="{5A6A9518-FE2C-464D-BFD7-399296C0B3CD}" type="parTrans" cxnId="{ECAD60C6-EDE6-4000-9391-73553FAF4926}">
      <dgm:prSet/>
      <dgm:spPr/>
      <dgm:t>
        <a:bodyPr/>
        <a:lstStyle/>
        <a:p>
          <a:endParaRPr lang="en-US"/>
        </a:p>
      </dgm:t>
    </dgm:pt>
    <dgm:pt modelId="{9047ADDD-7F7E-4424-9E2B-E1CBB9F178FD}" type="sibTrans" cxnId="{ECAD60C6-EDE6-4000-9391-73553FAF4926}">
      <dgm:prSet/>
      <dgm:spPr/>
      <dgm:t>
        <a:bodyPr/>
        <a:lstStyle/>
        <a:p>
          <a:endParaRPr lang="en-US"/>
        </a:p>
      </dgm:t>
    </dgm:pt>
    <dgm:pt modelId="{D26E9822-0FE7-422E-AEEF-D512D5238C13}">
      <dgm:prSet/>
      <dgm:spPr/>
      <dgm:t>
        <a:bodyPr/>
        <a:lstStyle/>
        <a:p>
          <a:r>
            <a:rPr lang="pt-PT"/>
            <a:t>Impreciso</a:t>
          </a:r>
          <a:endParaRPr lang="en-US"/>
        </a:p>
      </dgm:t>
    </dgm:pt>
    <dgm:pt modelId="{981E0EBF-4E06-48AC-A3DD-D0DBC5E6EBB9}" type="parTrans" cxnId="{80558FB8-3AAF-462A-855F-45853C18BF82}">
      <dgm:prSet/>
      <dgm:spPr/>
      <dgm:t>
        <a:bodyPr/>
        <a:lstStyle/>
        <a:p>
          <a:endParaRPr lang="en-US"/>
        </a:p>
      </dgm:t>
    </dgm:pt>
    <dgm:pt modelId="{8E1BA418-D5CB-4DE7-8A87-2A6DED545F0C}" type="sibTrans" cxnId="{80558FB8-3AAF-462A-855F-45853C18BF82}">
      <dgm:prSet/>
      <dgm:spPr/>
      <dgm:t>
        <a:bodyPr/>
        <a:lstStyle/>
        <a:p>
          <a:endParaRPr lang="en-US"/>
        </a:p>
      </dgm:t>
    </dgm:pt>
    <dgm:pt modelId="{9A8C4615-3791-4241-9E5C-6184E4426480}">
      <dgm:prSet/>
      <dgm:spPr/>
      <dgm:t>
        <a:bodyPr/>
        <a:lstStyle/>
        <a:p>
          <a:r>
            <a:rPr lang="pt-PT" dirty="0"/>
            <a:t>Interdito</a:t>
          </a:r>
          <a:endParaRPr lang="en-US" dirty="0"/>
        </a:p>
      </dgm:t>
    </dgm:pt>
    <dgm:pt modelId="{F10F5A7B-1990-439E-8A79-2435E57A2FA3}" type="parTrans" cxnId="{0E36501F-8A3A-4256-A55A-F15D428EE905}">
      <dgm:prSet/>
      <dgm:spPr/>
      <dgm:t>
        <a:bodyPr/>
        <a:lstStyle/>
        <a:p>
          <a:endParaRPr lang="en-US"/>
        </a:p>
      </dgm:t>
    </dgm:pt>
    <dgm:pt modelId="{6ECD88BF-8450-4A25-B2A3-CDFAD2A3CB05}" type="sibTrans" cxnId="{0E36501F-8A3A-4256-A55A-F15D428EE905}">
      <dgm:prSet/>
      <dgm:spPr/>
      <dgm:t>
        <a:bodyPr/>
        <a:lstStyle/>
        <a:p>
          <a:endParaRPr lang="en-US"/>
        </a:p>
      </dgm:t>
    </dgm:pt>
    <dgm:pt modelId="{46A4D43A-1E69-473E-AB2A-BC3D98CB28FF}" type="pres">
      <dgm:prSet presAssocID="{E04A8C86-3997-4EB7-A549-C44409EAB0EB}" presName="root" presStyleCnt="0">
        <dgm:presLayoutVars>
          <dgm:dir/>
          <dgm:resizeHandles val="exact"/>
        </dgm:presLayoutVars>
      </dgm:prSet>
      <dgm:spPr/>
    </dgm:pt>
    <dgm:pt modelId="{E02077A5-2C18-411E-ABF2-C47BBD6AB5B1}" type="pres">
      <dgm:prSet presAssocID="{1AB05FDD-1D88-4CF4-8552-9C5B62C0FCF7}" presName="compNode" presStyleCnt="0"/>
      <dgm:spPr/>
    </dgm:pt>
    <dgm:pt modelId="{63A8D8D5-FB9E-4940-AC3E-02854608F6CA}" type="pres">
      <dgm:prSet presAssocID="{1AB05FDD-1D88-4CF4-8552-9C5B62C0FCF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E8B3B0A-10FA-4517-B9AB-50172EFF7FD3}" type="pres">
      <dgm:prSet presAssocID="{1AB05FDD-1D88-4CF4-8552-9C5B62C0FCF7}" presName="spaceRect" presStyleCnt="0"/>
      <dgm:spPr/>
    </dgm:pt>
    <dgm:pt modelId="{298EA8A1-545D-4A45-A3FB-2C737159A7DE}" type="pres">
      <dgm:prSet presAssocID="{1AB05FDD-1D88-4CF4-8552-9C5B62C0FCF7}" presName="textRect" presStyleLbl="revTx" presStyleIdx="0" presStyleCnt="7">
        <dgm:presLayoutVars>
          <dgm:chMax val="1"/>
          <dgm:chPref val="1"/>
        </dgm:presLayoutVars>
      </dgm:prSet>
      <dgm:spPr/>
    </dgm:pt>
    <dgm:pt modelId="{38E2AEC1-F1F7-4864-9DA5-9573F8C0C8D1}" type="pres">
      <dgm:prSet presAssocID="{B08C1CF2-B935-4A23-9004-6F8A44034D80}" presName="sibTrans" presStyleCnt="0"/>
      <dgm:spPr/>
    </dgm:pt>
    <dgm:pt modelId="{8B10B74B-6AB6-4C2D-89EE-F3D351E7C3FB}" type="pres">
      <dgm:prSet presAssocID="{B4AE9369-63F1-40B9-89E4-4793E503BB40}" presName="compNode" presStyleCnt="0"/>
      <dgm:spPr/>
    </dgm:pt>
    <dgm:pt modelId="{DFB0DC0D-BAD5-4CA0-8DE0-754F1894A114}" type="pres">
      <dgm:prSet presAssocID="{B4AE9369-63F1-40B9-89E4-4793E503BB4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995330-8E2D-4085-973A-BE19CDF221BC}" type="pres">
      <dgm:prSet presAssocID="{B4AE9369-63F1-40B9-89E4-4793E503BB40}" presName="spaceRect" presStyleCnt="0"/>
      <dgm:spPr/>
    </dgm:pt>
    <dgm:pt modelId="{B6593CBD-5A5C-4AC4-90A0-974835021B29}" type="pres">
      <dgm:prSet presAssocID="{B4AE9369-63F1-40B9-89E4-4793E503BB40}" presName="textRect" presStyleLbl="revTx" presStyleIdx="1" presStyleCnt="7">
        <dgm:presLayoutVars>
          <dgm:chMax val="1"/>
          <dgm:chPref val="1"/>
        </dgm:presLayoutVars>
      </dgm:prSet>
      <dgm:spPr/>
    </dgm:pt>
    <dgm:pt modelId="{DCE20FF8-EE76-4B74-8CDF-6A541F9C9727}" type="pres">
      <dgm:prSet presAssocID="{90C64C25-6C03-4823-85DF-FE876219AA6A}" presName="sibTrans" presStyleCnt="0"/>
      <dgm:spPr/>
    </dgm:pt>
    <dgm:pt modelId="{677C8E06-64E3-4D27-A1B0-278A46FD7005}" type="pres">
      <dgm:prSet presAssocID="{88FB3C35-76E3-4F16-A397-391869F7F4C9}" presName="compNode" presStyleCnt="0"/>
      <dgm:spPr/>
    </dgm:pt>
    <dgm:pt modelId="{B44DCC9B-DAD8-44B4-A03D-96E1E585E8FA}" type="pres">
      <dgm:prSet presAssocID="{88FB3C35-76E3-4F16-A397-391869F7F4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94291F-5D1C-4AEA-AC35-F4DEABBB286C}" type="pres">
      <dgm:prSet presAssocID="{88FB3C35-76E3-4F16-A397-391869F7F4C9}" presName="spaceRect" presStyleCnt="0"/>
      <dgm:spPr/>
    </dgm:pt>
    <dgm:pt modelId="{2D5FA855-0417-4F3E-B8C8-E143749B2A7B}" type="pres">
      <dgm:prSet presAssocID="{88FB3C35-76E3-4F16-A397-391869F7F4C9}" presName="textRect" presStyleLbl="revTx" presStyleIdx="2" presStyleCnt="7">
        <dgm:presLayoutVars>
          <dgm:chMax val="1"/>
          <dgm:chPref val="1"/>
        </dgm:presLayoutVars>
      </dgm:prSet>
      <dgm:spPr/>
    </dgm:pt>
    <dgm:pt modelId="{0F06E513-7A0C-452C-850D-3EDA9DB8F8AB}" type="pres">
      <dgm:prSet presAssocID="{AE6D4752-3649-467B-B0A2-ED385504383D}" presName="sibTrans" presStyleCnt="0"/>
      <dgm:spPr/>
    </dgm:pt>
    <dgm:pt modelId="{E650BD11-70F3-4F93-AF25-CEA4BEEC4410}" type="pres">
      <dgm:prSet presAssocID="{0B92572F-8B77-4318-96B5-9CCB13CDD0A7}" presName="compNode" presStyleCnt="0"/>
      <dgm:spPr/>
    </dgm:pt>
    <dgm:pt modelId="{DD718CAC-172D-4E77-86F5-A7FB8342310C}" type="pres">
      <dgm:prSet presAssocID="{0B92572F-8B77-4318-96B5-9CCB13CDD0A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1DFED88-5A0D-48F8-A62A-84229F43D42D}" type="pres">
      <dgm:prSet presAssocID="{0B92572F-8B77-4318-96B5-9CCB13CDD0A7}" presName="spaceRect" presStyleCnt="0"/>
      <dgm:spPr/>
    </dgm:pt>
    <dgm:pt modelId="{1A8CC3AE-1A72-4A90-A475-A5A80ABC22DA}" type="pres">
      <dgm:prSet presAssocID="{0B92572F-8B77-4318-96B5-9CCB13CDD0A7}" presName="textRect" presStyleLbl="revTx" presStyleIdx="3" presStyleCnt="7">
        <dgm:presLayoutVars>
          <dgm:chMax val="1"/>
          <dgm:chPref val="1"/>
        </dgm:presLayoutVars>
      </dgm:prSet>
      <dgm:spPr/>
    </dgm:pt>
    <dgm:pt modelId="{F1468D03-A487-4316-BFF0-C81F37A8FDC8}" type="pres">
      <dgm:prSet presAssocID="{807E6D5E-0071-484C-823F-FB48BD242A7C}" presName="sibTrans" presStyleCnt="0"/>
      <dgm:spPr/>
    </dgm:pt>
    <dgm:pt modelId="{FB1E30C4-B0CE-4767-89DB-ABB2C6A59685}" type="pres">
      <dgm:prSet presAssocID="{92DF9F72-23F2-4C06-83FB-49E337743B1D}" presName="compNode" presStyleCnt="0"/>
      <dgm:spPr/>
    </dgm:pt>
    <dgm:pt modelId="{0C3F19E7-F5D6-432F-AB56-C228F41B2519}" type="pres">
      <dgm:prSet presAssocID="{92DF9F72-23F2-4C06-83FB-49E337743B1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83B9836-AB32-48B3-B290-D933B4C75A78}" type="pres">
      <dgm:prSet presAssocID="{92DF9F72-23F2-4C06-83FB-49E337743B1D}" presName="spaceRect" presStyleCnt="0"/>
      <dgm:spPr/>
    </dgm:pt>
    <dgm:pt modelId="{8F7E6ADA-A6FD-402B-973D-BDB9FFBD8612}" type="pres">
      <dgm:prSet presAssocID="{92DF9F72-23F2-4C06-83FB-49E337743B1D}" presName="textRect" presStyleLbl="revTx" presStyleIdx="4" presStyleCnt="7">
        <dgm:presLayoutVars>
          <dgm:chMax val="1"/>
          <dgm:chPref val="1"/>
        </dgm:presLayoutVars>
      </dgm:prSet>
      <dgm:spPr/>
    </dgm:pt>
    <dgm:pt modelId="{59BD93FC-8105-48C3-910F-F497B0788823}" type="pres">
      <dgm:prSet presAssocID="{9047ADDD-7F7E-4424-9E2B-E1CBB9F178FD}" presName="sibTrans" presStyleCnt="0"/>
      <dgm:spPr/>
    </dgm:pt>
    <dgm:pt modelId="{A1EFE7A3-71DF-4C67-AC20-9CF4A134BFFF}" type="pres">
      <dgm:prSet presAssocID="{D26E9822-0FE7-422E-AEEF-D512D5238C13}" presName="compNode" presStyleCnt="0"/>
      <dgm:spPr/>
    </dgm:pt>
    <dgm:pt modelId="{DF992221-898B-42D9-929B-F507910188EA}" type="pres">
      <dgm:prSet presAssocID="{D26E9822-0FE7-422E-AEEF-D512D5238C1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1E4F3375-DDC2-48EA-8F6C-1EEFFE7967E0}" type="pres">
      <dgm:prSet presAssocID="{D26E9822-0FE7-422E-AEEF-D512D5238C13}" presName="spaceRect" presStyleCnt="0"/>
      <dgm:spPr/>
    </dgm:pt>
    <dgm:pt modelId="{0370E929-8432-4067-97D6-CEA1FED72354}" type="pres">
      <dgm:prSet presAssocID="{D26E9822-0FE7-422E-AEEF-D512D5238C13}" presName="textRect" presStyleLbl="revTx" presStyleIdx="5" presStyleCnt="7">
        <dgm:presLayoutVars>
          <dgm:chMax val="1"/>
          <dgm:chPref val="1"/>
        </dgm:presLayoutVars>
      </dgm:prSet>
      <dgm:spPr/>
    </dgm:pt>
    <dgm:pt modelId="{8C868A08-2261-4C83-85F9-652B6E9968F1}" type="pres">
      <dgm:prSet presAssocID="{8E1BA418-D5CB-4DE7-8A87-2A6DED545F0C}" presName="sibTrans" presStyleCnt="0"/>
      <dgm:spPr/>
    </dgm:pt>
    <dgm:pt modelId="{6817C1ED-9E1B-4681-9278-07DCB77EE1C6}" type="pres">
      <dgm:prSet presAssocID="{9A8C4615-3791-4241-9E5C-6184E4426480}" presName="compNode" presStyleCnt="0"/>
      <dgm:spPr/>
    </dgm:pt>
    <dgm:pt modelId="{213F59E7-B40C-408F-9731-C3ACDC987CFA}" type="pres">
      <dgm:prSet presAssocID="{9A8C4615-3791-4241-9E5C-6184E442648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C197194-8EDE-43F9-A29F-C8E026F58E17}" type="pres">
      <dgm:prSet presAssocID="{9A8C4615-3791-4241-9E5C-6184E4426480}" presName="spaceRect" presStyleCnt="0"/>
      <dgm:spPr/>
    </dgm:pt>
    <dgm:pt modelId="{793894FB-1C2C-49F2-8C0C-1E183AFAD588}" type="pres">
      <dgm:prSet presAssocID="{9A8C4615-3791-4241-9E5C-6184E442648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E36501F-8A3A-4256-A55A-F15D428EE905}" srcId="{E04A8C86-3997-4EB7-A549-C44409EAB0EB}" destId="{9A8C4615-3791-4241-9E5C-6184E4426480}" srcOrd="6" destOrd="0" parTransId="{F10F5A7B-1990-439E-8A79-2435E57A2FA3}" sibTransId="{6ECD88BF-8450-4A25-B2A3-CDFAD2A3CB05}"/>
    <dgm:cxn modelId="{F603CC26-74CB-40FC-B45F-34121101014B}" type="presOf" srcId="{88FB3C35-76E3-4F16-A397-391869F7F4C9}" destId="{2D5FA855-0417-4F3E-B8C8-E143749B2A7B}" srcOrd="0" destOrd="0" presId="urn:microsoft.com/office/officeart/2018/2/layout/IconLabelList"/>
    <dgm:cxn modelId="{ED10D557-F480-43F3-B33D-6CBAA84329F4}" type="presOf" srcId="{9A8C4615-3791-4241-9E5C-6184E4426480}" destId="{793894FB-1C2C-49F2-8C0C-1E183AFAD588}" srcOrd="0" destOrd="0" presId="urn:microsoft.com/office/officeart/2018/2/layout/IconLabelList"/>
    <dgm:cxn modelId="{2B0D717E-5953-44C5-B0AB-0EB2B9498AA9}" srcId="{E04A8C86-3997-4EB7-A549-C44409EAB0EB}" destId="{88FB3C35-76E3-4F16-A397-391869F7F4C9}" srcOrd="2" destOrd="0" parTransId="{93DAEE97-8EF8-4B9E-A00B-86D8CA4CBF0A}" sibTransId="{AE6D4752-3649-467B-B0A2-ED385504383D}"/>
    <dgm:cxn modelId="{AFD7CE8B-C7BD-4343-903A-118D8603727D}" type="presOf" srcId="{0B92572F-8B77-4318-96B5-9CCB13CDD0A7}" destId="{1A8CC3AE-1A72-4A90-A475-A5A80ABC22DA}" srcOrd="0" destOrd="0" presId="urn:microsoft.com/office/officeart/2018/2/layout/IconLabelList"/>
    <dgm:cxn modelId="{B5D598A3-31EE-479C-8A41-BBE3D8043EE4}" srcId="{E04A8C86-3997-4EB7-A549-C44409EAB0EB}" destId="{B4AE9369-63F1-40B9-89E4-4793E503BB40}" srcOrd="1" destOrd="0" parTransId="{E422454E-9B88-46EC-8925-7D6008EB3802}" sibTransId="{90C64C25-6C03-4823-85DF-FE876219AA6A}"/>
    <dgm:cxn modelId="{773868AD-7C84-4BDE-ACB3-67235C5087E0}" srcId="{E04A8C86-3997-4EB7-A549-C44409EAB0EB}" destId="{0B92572F-8B77-4318-96B5-9CCB13CDD0A7}" srcOrd="3" destOrd="0" parTransId="{96828954-47EA-466D-AD3C-BAE7D87C9511}" sibTransId="{807E6D5E-0071-484C-823F-FB48BD242A7C}"/>
    <dgm:cxn modelId="{B3E721B5-71A7-4E41-A122-090616FBF062}" type="presOf" srcId="{1AB05FDD-1D88-4CF4-8552-9C5B62C0FCF7}" destId="{298EA8A1-545D-4A45-A3FB-2C737159A7DE}" srcOrd="0" destOrd="0" presId="urn:microsoft.com/office/officeart/2018/2/layout/IconLabelList"/>
    <dgm:cxn modelId="{80558FB8-3AAF-462A-855F-45853C18BF82}" srcId="{E04A8C86-3997-4EB7-A549-C44409EAB0EB}" destId="{D26E9822-0FE7-422E-AEEF-D512D5238C13}" srcOrd="5" destOrd="0" parTransId="{981E0EBF-4E06-48AC-A3DD-D0DBC5E6EBB9}" sibTransId="{8E1BA418-D5CB-4DE7-8A87-2A6DED545F0C}"/>
    <dgm:cxn modelId="{6EBDAEBD-0AA1-4F03-B029-E247AAE1F037}" type="presOf" srcId="{E04A8C86-3997-4EB7-A549-C44409EAB0EB}" destId="{46A4D43A-1E69-473E-AB2A-BC3D98CB28FF}" srcOrd="0" destOrd="0" presId="urn:microsoft.com/office/officeart/2018/2/layout/IconLabelList"/>
    <dgm:cxn modelId="{EC5A22C5-794F-4E3C-839B-61B87BB0BD89}" type="presOf" srcId="{B4AE9369-63F1-40B9-89E4-4793E503BB40}" destId="{B6593CBD-5A5C-4AC4-90A0-974835021B29}" srcOrd="0" destOrd="0" presId="urn:microsoft.com/office/officeart/2018/2/layout/IconLabelList"/>
    <dgm:cxn modelId="{BBEBA4C5-19C2-4B9F-A517-9D9AEB4642E9}" type="presOf" srcId="{92DF9F72-23F2-4C06-83FB-49E337743B1D}" destId="{8F7E6ADA-A6FD-402B-973D-BDB9FFBD8612}" srcOrd="0" destOrd="0" presId="urn:microsoft.com/office/officeart/2018/2/layout/IconLabelList"/>
    <dgm:cxn modelId="{ECAD60C6-EDE6-4000-9391-73553FAF4926}" srcId="{E04A8C86-3997-4EB7-A549-C44409EAB0EB}" destId="{92DF9F72-23F2-4C06-83FB-49E337743B1D}" srcOrd="4" destOrd="0" parTransId="{5A6A9518-FE2C-464D-BFD7-399296C0B3CD}" sibTransId="{9047ADDD-7F7E-4424-9E2B-E1CBB9F178FD}"/>
    <dgm:cxn modelId="{EA4C2DF0-B3AA-474A-964C-298E9FFF9732}" srcId="{E04A8C86-3997-4EB7-A549-C44409EAB0EB}" destId="{1AB05FDD-1D88-4CF4-8552-9C5B62C0FCF7}" srcOrd="0" destOrd="0" parTransId="{F0EC943C-9F78-4566-9D11-455BB2E5E185}" sibTransId="{B08C1CF2-B935-4A23-9004-6F8A44034D80}"/>
    <dgm:cxn modelId="{447F9EFB-13AE-40BA-9822-1A4B868C290D}" type="presOf" srcId="{D26E9822-0FE7-422E-AEEF-D512D5238C13}" destId="{0370E929-8432-4067-97D6-CEA1FED72354}" srcOrd="0" destOrd="0" presId="urn:microsoft.com/office/officeart/2018/2/layout/IconLabelList"/>
    <dgm:cxn modelId="{BE43DEBF-E359-4E66-A173-1BBDDFFB35C4}" type="presParOf" srcId="{46A4D43A-1E69-473E-AB2A-BC3D98CB28FF}" destId="{E02077A5-2C18-411E-ABF2-C47BBD6AB5B1}" srcOrd="0" destOrd="0" presId="urn:microsoft.com/office/officeart/2018/2/layout/IconLabelList"/>
    <dgm:cxn modelId="{AE775210-52DA-4A3B-B8B9-5237B631E34B}" type="presParOf" srcId="{E02077A5-2C18-411E-ABF2-C47BBD6AB5B1}" destId="{63A8D8D5-FB9E-4940-AC3E-02854608F6CA}" srcOrd="0" destOrd="0" presId="urn:microsoft.com/office/officeart/2018/2/layout/IconLabelList"/>
    <dgm:cxn modelId="{D5B4638D-62C5-41ED-B38E-1A6CDD36D9F5}" type="presParOf" srcId="{E02077A5-2C18-411E-ABF2-C47BBD6AB5B1}" destId="{4E8B3B0A-10FA-4517-B9AB-50172EFF7FD3}" srcOrd="1" destOrd="0" presId="urn:microsoft.com/office/officeart/2018/2/layout/IconLabelList"/>
    <dgm:cxn modelId="{3EB3A8C4-FF25-48F1-B989-68B884E884CA}" type="presParOf" srcId="{E02077A5-2C18-411E-ABF2-C47BBD6AB5B1}" destId="{298EA8A1-545D-4A45-A3FB-2C737159A7DE}" srcOrd="2" destOrd="0" presId="urn:microsoft.com/office/officeart/2018/2/layout/IconLabelList"/>
    <dgm:cxn modelId="{9451FD40-4DB9-4416-9AA4-18089814CCBB}" type="presParOf" srcId="{46A4D43A-1E69-473E-AB2A-BC3D98CB28FF}" destId="{38E2AEC1-F1F7-4864-9DA5-9573F8C0C8D1}" srcOrd="1" destOrd="0" presId="urn:microsoft.com/office/officeart/2018/2/layout/IconLabelList"/>
    <dgm:cxn modelId="{2684E197-8E4C-4C69-97B4-87913CE77E2A}" type="presParOf" srcId="{46A4D43A-1E69-473E-AB2A-BC3D98CB28FF}" destId="{8B10B74B-6AB6-4C2D-89EE-F3D351E7C3FB}" srcOrd="2" destOrd="0" presId="urn:microsoft.com/office/officeart/2018/2/layout/IconLabelList"/>
    <dgm:cxn modelId="{69557870-83AD-4F98-AEFD-B48F7C2C80CC}" type="presParOf" srcId="{8B10B74B-6AB6-4C2D-89EE-F3D351E7C3FB}" destId="{DFB0DC0D-BAD5-4CA0-8DE0-754F1894A114}" srcOrd="0" destOrd="0" presId="urn:microsoft.com/office/officeart/2018/2/layout/IconLabelList"/>
    <dgm:cxn modelId="{A0F65EA0-65DB-4C67-937E-14D75327C179}" type="presParOf" srcId="{8B10B74B-6AB6-4C2D-89EE-F3D351E7C3FB}" destId="{E7995330-8E2D-4085-973A-BE19CDF221BC}" srcOrd="1" destOrd="0" presId="urn:microsoft.com/office/officeart/2018/2/layout/IconLabelList"/>
    <dgm:cxn modelId="{7B3F5F69-8885-4A79-9215-A71674916F84}" type="presParOf" srcId="{8B10B74B-6AB6-4C2D-89EE-F3D351E7C3FB}" destId="{B6593CBD-5A5C-4AC4-90A0-974835021B29}" srcOrd="2" destOrd="0" presId="urn:microsoft.com/office/officeart/2018/2/layout/IconLabelList"/>
    <dgm:cxn modelId="{005AF02E-D2CE-4ADD-9944-8A792AA08991}" type="presParOf" srcId="{46A4D43A-1E69-473E-AB2A-BC3D98CB28FF}" destId="{DCE20FF8-EE76-4B74-8CDF-6A541F9C9727}" srcOrd="3" destOrd="0" presId="urn:microsoft.com/office/officeart/2018/2/layout/IconLabelList"/>
    <dgm:cxn modelId="{0412F575-EF5F-47DE-999C-D3CC6D389F5E}" type="presParOf" srcId="{46A4D43A-1E69-473E-AB2A-BC3D98CB28FF}" destId="{677C8E06-64E3-4D27-A1B0-278A46FD7005}" srcOrd="4" destOrd="0" presId="urn:microsoft.com/office/officeart/2018/2/layout/IconLabelList"/>
    <dgm:cxn modelId="{67D4405B-1A47-49B9-926E-D18DFF8376EC}" type="presParOf" srcId="{677C8E06-64E3-4D27-A1B0-278A46FD7005}" destId="{B44DCC9B-DAD8-44B4-A03D-96E1E585E8FA}" srcOrd="0" destOrd="0" presId="urn:microsoft.com/office/officeart/2018/2/layout/IconLabelList"/>
    <dgm:cxn modelId="{0651A519-2770-414D-B213-8695CB9F0F05}" type="presParOf" srcId="{677C8E06-64E3-4D27-A1B0-278A46FD7005}" destId="{EE94291F-5D1C-4AEA-AC35-F4DEABBB286C}" srcOrd="1" destOrd="0" presId="urn:microsoft.com/office/officeart/2018/2/layout/IconLabelList"/>
    <dgm:cxn modelId="{66BD000E-3DEE-4052-B132-A1AA44225C29}" type="presParOf" srcId="{677C8E06-64E3-4D27-A1B0-278A46FD7005}" destId="{2D5FA855-0417-4F3E-B8C8-E143749B2A7B}" srcOrd="2" destOrd="0" presId="urn:microsoft.com/office/officeart/2018/2/layout/IconLabelList"/>
    <dgm:cxn modelId="{4217153C-4BC8-4749-AD4C-74B7380F95C6}" type="presParOf" srcId="{46A4D43A-1E69-473E-AB2A-BC3D98CB28FF}" destId="{0F06E513-7A0C-452C-850D-3EDA9DB8F8AB}" srcOrd="5" destOrd="0" presId="urn:microsoft.com/office/officeart/2018/2/layout/IconLabelList"/>
    <dgm:cxn modelId="{A0EC6CAD-D5F6-4E46-9F8A-C2255079E3D9}" type="presParOf" srcId="{46A4D43A-1E69-473E-AB2A-BC3D98CB28FF}" destId="{E650BD11-70F3-4F93-AF25-CEA4BEEC4410}" srcOrd="6" destOrd="0" presId="urn:microsoft.com/office/officeart/2018/2/layout/IconLabelList"/>
    <dgm:cxn modelId="{DC0180C9-71E2-4C8B-B7BF-DBD628180619}" type="presParOf" srcId="{E650BD11-70F3-4F93-AF25-CEA4BEEC4410}" destId="{DD718CAC-172D-4E77-86F5-A7FB8342310C}" srcOrd="0" destOrd="0" presId="urn:microsoft.com/office/officeart/2018/2/layout/IconLabelList"/>
    <dgm:cxn modelId="{8AFB1B3A-BA9B-4487-A6AF-34D0CFD03D93}" type="presParOf" srcId="{E650BD11-70F3-4F93-AF25-CEA4BEEC4410}" destId="{D1DFED88-5A0D-48F8-A62A-84229F43D42D}" srcOrd="1" destOrd="0" presId="urn:microsoft.com/office/officeart/2018/2/layout/IconLabelList"/>
    <dgm:cxn modelId="{1A3DF3DC-7E55-4851-AD89-475E89BE6D59}" type="presParOf" srcId="{E650BD11-70F3-4F93-AF25-CEA4BEEC4410}" destId="{1A8CC3AE-1A72-4A90-A475-A5A80ABC22DA}" srcOrd="2" destOrd="0" presId="urn:microsoft.com/office/officeart/2018/2/layout/IconLabelList"/>
    <dgm:cxn modelId="{DC42A687-660A-4ECB-BE19-AF4117744A57}" type="presParOf" srcId="{46A4D43A-1E69-473E-AB2A-BC3D98CB28FF}" destId="{F1468D03-A487-4316-BFF0-C81F37A8FDC8}" srcOrd="7" destOrd="0" presId="urn:microsoft.com/office/officeart/2018/2/layout/IconLabelList"/>
    <dgm:cxn modelId="{9140175B-C00D-4E2C-BE14-68ACFF5201E8}" type="presParOf" srcId="{46A4D43A-1E69-473E-AB2A-BC3D98CB28FF}" destId="{FB1E30C4-B0CE-4767-89DB-ABB2C6A59685}" srcOrd="8" destOrd="0" presId="urn:microsoft.com/office/officeart/2018/2/layout/IconLabelList"/>
    <dgm:cxn modelId="{80476D26-42AC-435A-91A2-0AC5723F61F4}" type="presParOf" srcId="{FB1E30C4-B0CE-4767-89DB-ABB2C6A59685}" destId="{0C3F19E7-F5D6-432F-AB56-C228F41B2519}" srcOrd="0" destOrd="0" presId="urn:microsoft.com/office/officeart/2018/2/layout/IconLabelList"/>
    <dgm:cxn modelId="{183C4F04-A09E-4A16-A987-92BB6FDCD28B}" type="presParOf" srcId="{FB1E30C4-B0CE-4767-89DB-ABB2C6A59685}" destId="{683B9836-AB32-48B3-B290-D933B4C75A78}" srcOrd="1" destOrd="0" presId="urn:microsoft.com/office/officeart/2018/2/layout/IconLabelList"/>
    <dgm:cxn modelId="{726B59F6-2D8F-45E8-8187-E5048B8378AD}" type="presParOf" srcId="{FB1E30C4-B0CE-4767-89DB-ABB2C6A59685}" destId="{8F7E6ADA-A6FD-402B-973D-BDB9FFBD8612}" srcOrd="2" destOrd="0" presId="urn:microsoft.com/office/officeart/2018/2/layout/IconLabelList"/>
    <dgm:cxn modelId="{2FA27087-1478-49CC-A7DD-AD0AF7BBB0BD}" type="presParOf" srcId="{46A4D43A-1E69-473E-AB2A-BC3D98CB28FF}" destId="{59BD93FC-8105-48C3-910F-F497B0788823}" srcOrd="9" destOrd="0" presId="urn:microsoft.com/office/officeart/2018/2/layout/IconLabelList"/>
    <dgm:cxn modelId="{489D13E6-0F57-43AD-BB7D-E5841B5FE393}" type="presParOf" srcId="{46A4D43A-1E69-473E-AB2A-BC3D98CB28FF}" destId="{A1EFE7A3-71DF-4C67-AC20-9CF4A134BFFF}" srcOrd="10" destOrd="0" presId="urn:microsoft.com/office/officeart/2018/2/layout/IconLabelList"/>
    <dgm:cxn modelId="{568FB93A-B840-4523-B170-A75C72ABEF24}" type="presParOf" srcId="{A1EFE7A3-71DF-4C67-AC20-9CF4A134BFFF}" destId="{DF992221-898B-42D9-929B-F507910188EA}" srcOrd="0" destOrd="0" presId="urn:microsoft.com/office/officeart/2018/2/layout/IconLabelList"/>
    <dgm:cxn modelId="{92998CB3-7F2F-459E-BFF0-872662528A1E}" type="presParOf" srcId="{A1EFE7A3-71DF-4C67-AC20-9CF4A134BFFF}" destId="{1E4F3375-DDC2-48EA-8F6C-1EEFFE7967E0}" srcOrd="1" destOrd="0" presId="urn:microsoft.com/office/officeart/2018/2/layout/IconLabelList"/>
    <dgm:cxn modelId="{AC37424B-EF60-4C3C-9DEC-A95BA8C92003}" type="presParOf" srcId="{A1EFE7A3-71DF-4C67-AC20-9CF4A134BFFF}" destId="{0370E929-8432-4067-97D6-CEA1FED72354}" srcOrd="2" destOrd="0" presId="urn:microsoft.com/office/officeart/2018/2/layout/IconLabelList"/>
    <dgm:cxn modelId="{2964E76F-59CA-49B0-A455-689D4DA34D10}" type="presParOf" srcId="{46A4D43A-1E69-473E-AB2A-BC3D98CB28FF}" destId="{8C868A08-2261-4C83-85F9-652B6E9968F1}" srcOrd="11" destOrd="0" presId="urn:microsoft.com/office/officeart/2018/2/layout/IconLabelList"/>
    <dgm:cxn modelId="{1D90DD9B-5FFA-4FEF-A5CB-02CF1F38FAAF}" type="presParOf" srcId="{46A4D43A-1E69-473E-AB2A-BC3D98CB28FF}" destId="{6817C1ED-9E1B-4681-9278-07DCB77EE1C6}" srcOrd="12" destOrd="0" presId="urn:microsoft.com/office/officeart/2018/2/layout/IconLabelList"/>
    <dgm:cxn modelId="{B7A60599-FAAE-44F2-9966-A64BE9CA9E7D}" type="presParOf" srcId="{6817C1ED-9E1B-4681-9278-07DCB77EE1C6}" destId="{213F59E7-B40C-408F-9731-C3ACDC987CFA}" srcOrd="0" destOrd="0" presId="urn:microsoft.com/office/officeart/2018/2/layout/IconLabelList"/>
    <dgm:cxn modelId="{4A18EA09-9D2F-4139-B5EC-09A0D70549A8}" type="presParOf" srcId="{6817C1ED-9E1B-4681-9278-07DCB77EE1C6}" destId="{DC197194-8EDE-43F9-A29F-C8E026F58E17}" srcOrd="1" destOrd="0" presId="urn:microsoft.com/office/officeart/2018/2/layout/IconLabelList"/>
    <dgm:cxn modelId="{428F1BC9-BCBA-461F-A5FA-85BCA2F3ABDF}" type="presParOf" srcId="{6817C1ED-9E1B-4681-9278-07DCB77EE1C6}" destId="{793894FB-1C2C-49F2-8C0C-1E183AFAD5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F674E-129D-42AA-824E-B0AD52375F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1A7466-8532-4653-998E-5C1F8DAF1925}">
      <dgm:prSet/>
      <dgm:spPr/>
      <dgm:t>
        <a:bodyPr/>
        <a:lstStyle/>
        <a:p>
          <a:r>
            <a:rPr lang="pt-PT" dirty="0"/>
            <a:t>Permite retratar vários tipos de conhecimento</a:t>
          </a:r>
          <a:endParaRPr lang="en-US" dirty="0"/>
        </a:p>
      </dgm:t>
    </dgm:pt>
    <dgm:pt modelId="{D89AD3E8-4A1D-479A-A207-29B868FCB0EA}" type="parTrans" cxnId="{3AE55D35-3FA0-4F62-992D-870F687D8AD4}">
      <dgm:prSet/>
      <dgm:spPr/>
      <dgm:t>
        <a:bodyPr/>
        <a:lstStyle/>
        <a:p>
          <a:endParaRPr lang="en-US"/>
        </a:p>
      </dgm:t>
    </dgm:pt>
    <dgm:pt modelId="{8B193B08-2F75-469A-89B0-6700453A693D}" type="sibTrans" cxnId="{3AE55D35-3FA0-4F62-992D-870F687D8AD4}">
      <dgm:prSet/>
      <dgm:spPr/>
      <dgm:t>
        <a:bodyPr/>
        <a:lstStyle/>
        <a:p>
          <a:endParaRPr lang="en-US"/>
        </a:p>
      </dgm:t>
    </dgm:pt>
    <dgm:pt modelId="{E6629C5C-B7B8-415D-9A55-C2D05D54099F}">
      <dgm:prSet/>
      <dgm:spPr/>
      <dgm:t>
        <a:bodyPr/>
        <a:lstStyle/>
        <a:p>
          <a:r>
            <a:rPr lang="pt-PT" b="1" dirty="0"/>
            <a:t>Aspetos a melhorar: </a:t>
          </a:r>
          <a:r>
            <a:rPr lang="pt-PT" dirty="0"/>
            <a:t>permitir mais do que uma referência de conhecimento negativo por registo</a:t>
          </a:r>
          <a:endParaRPr lang="en-US" dirty="0"/>
        </a:p>
      </dgm:t>
    </dgm:pt>
    <dgm:pt modelId="{0E12DEA4-A719-41AB-AD4F-28BCC11DD97B}" type="parTrans" cxnId="{0DB03F79-EF21-4AD5-B6A5-779FB068FBAC}">
      <dgm:prSet/>
      <dgm:spPr/>
      <dgm:t>
        <a:bodyPr/>
        <a:lstStyle/>
        <a:p>
          <a:endParaRPr lang="en-US"/>
        </a:p>
      </dgm:t>
    </dgm:pt>
    <dgm:pt modelId="{0FDE4648-E3F0-443A-BC9B-46E9116D6124}" type="sibTrans" cxnId="{0DB03F79-EF21-4AD5-B6A5-779FB068FBAC}">
      <dgm:prSet/>
      <dgm:spPr/>
      <dgm:t>
        <a:bodyPr/>
        <a:lstStyle/>
        <a:p>
          <a:endParaRPr lang="en-US"/>
        </a:p>
      </dgm:t>
    </dgm:pt>
    <dgm:pt modelId="{63CB1693-1E2E-49A3-9A85-6DB19B6B009E}">
      <dgm:prSet/>
      <dgm:spPr/>
      <dgm:t>
        <a:bodyPr/>
        <a:lstStyle/>
        <a:p>
          <a:r>
            <a:rPr lang="pt-PT" b="1" dirty="0"/>
            <a:t>Aspetos a melhorar:</a:t>
          </a:r>
          <a:r>
            <a:rPr lang="pt-PT" dirty="0"/>
            <a:t> valores incertos/interditos previamente definidos</a:t>
          </a:r>
          <a:endParaRPr lang="en-US" dirty="0"/>
        </a:p>
      </dgm:t>
    </dgm:pt>
    <dgm:pt modelId="{1FA5CAD9-1D6F-447F-A7D6-BA09A82CEAEC}" type="parTrans" cxnId="{5A809BE8-4A04-4D70-9663-42B0F17F1AC6}">
      <dgm:prSet/>
      <dgm:spPr/>
      <dgm:t>
        <a:bodyPr/>
        <a:lstStyle/>
        <a:p>
          <a:endParaRPr lang="en-US"/>
        </a:p>
      </dgm:t>
    </dgm:pt>
    <dgm:pt modelId="{3819F6C5-572B-4A92-9A94-16EAA4EF4A0A}" type="sibTrans" cxnId="{5A809BE8-4A04-4D70-9663-42B0F17F1AC6}">
      <dgm:prSet/>
      <dgm:spPr/>
      <dgm:t>
        <a:bodyPr/>
        <a:lstStyle/>
        <a:p>
          <a:endParaRPr lang="en-US"/>
        </a:p>
      </dgm:t>
    </dgm:pt>
    <dgm:pt modelId="{3C8D82DC-6C41-4C03-B4AA-7E02366CD89D}" type="pres">
      <dgm:prSet presAssocID="{CDAF674E-129D-42AA-824E-B0AD52375FCA}" presName="root" presStyleCnt="0">
        <dgm:presLayoutVars>
          <dgm:dir/>
          <dgm:resizeHandles val="exact"/>
        </dgm:presLayoutVars>
      </dgm:prSet>
      <dgm:spPr/>
    </dgm:pt>
    <dgm:pt modelId="{1E94E173-9046-4AD8-9A6B-F4DA3E5CF535}" type="pres">
      <dgm:prSet presAssocID="{4C1A7466-8532-4653-998E-5C1F8DAF1925}" presName="compNode" presStyleCnt="0"/>
      <dgm:spPr/>
    </dgm:pt>
    <dgm:pt modelId="{F83AD03E-5F8F-456E-883B-C7AD28DA5C2B}" type="pres">
      <dgm:prSet presAssocID="{4C1A7466-8532-4653-998E-5C1F8DAF1925}" presName="bgRect" presStyleLbl="bgShp" presStyleIdx="0" presStyleCnt="3"/>
      <dgm:spPr/>
    </dgm:pt>
    <dgm:pt modelId="{786B2E84-F9FE-4998-B469-0B8672DE2F57}" type="pres">
      <dgm:prSet presAssocID="{4C1A7466-8532-4653-998E-5C1F8DAF19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54255F-BAB1-4B79-99C7-34273AEE2AAC}" type="pres">
      <dgm:prSet presAssocID="{4C1A7466-8532-4653-998E-5C1F8DAF1925}" presName="spaceRect" presStyleCnt="0"/>
      <dgm:spPr/>
    </dgm:pt>
    <dgm:pt modelId="{4D106DA6-E7C5-4B87-823D-40AB91D151DA}" type="pres">
      <dgm:prSet presAssocID="{4C1A7466-8532-4653-998E-5C1F8DAF1925}" presName="parTx" presStyleLbl="revTx" presStyleIdx="0" presStyleCnt="3">
        <dgm:presLayoutVars>
          <dgm:chMax val="0"/>
          <dgm:chPref val="0"/>
        </dgm:presLayoutVars>
      </dgm:prSet>
      <dgm:spPr/>
    </dgm:pt>
    <dgm:pt modelId="{3A9C12EA-8EA3-49AC-B7E3-C44F3A5FBFCF}" type="pres">
      <dgm:prSet presAssocID="{8B193B08-2F75-469A-89B0-6700453A693D}" presName="sibTrans" presStyleCnt="0"/>
      <dgm:spPr/>
    </dgm:pt>
    <dgm:pt modelId="{53B7E4A1-F21A-4425-B9B1-E9E94F793AED}" type="pres">
      <dgm:prSet presAssocID="{E6629C5C-B7B8-415D-9A55-C2D05D54099F}" presName="compNode" presStyleCnt="0"/>
      <dgm:spPr/>
    </dgm:pt>
    <dgm:pt modelId="{C7E74460-8E0E-40C1-A254-120FCA18990D}" type="pres">
      <dgm:prSet presAssocID="{E6629C5C-B7B8-415D-9A55-C2D05D54099F}" presName="bgRect" presStyleLbl="bgShp" presStyleIdx="1" presStyleCnt="3"/>
      <dgm:spPr/>
    </dgm:pt>
    <dgm:pt modelId="{F7D5A6D3-33FA-4BC9-A822-17F4A4908540}" type="pres">
      <dgm:prSet presAssocID="{E6629C5C-B7B8-415D-9A55-C2D05D5409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DC3E5F5-44DB-42F7-B55F-A9E5182AE01D}" type="pres">
      <dgm:prSet presAssocID="{E6629C5C-B7B8-415D-9A55-C2D05D54099F}" presName="spaceRect" presStyleCnt="0"/>
      <dgm:spPr/>
    </dgm:pt>
    <dgm:pt modelId="{0C667B51-C514-4CE7-8A12-B3124C13B156}" type="pres">
      <dgm:prSet presAssocID="{E6629C5C-B7B8-415D-9A55-C2D05D54099F}" presName="parTx" presStyleLbl="revTx" presStyleIdx="1" presStyleCnt="3">
        <dgm:presLayoutVars>
          <dgm:chMax val="0"/>
          <dgm:chPref val="0"/>
        </dgm:presLayoutVars>
      </dgm:prSet>
      <dgm:spPr/>
    </dgm:pt>
    <dgm:pt modelId="{CE74266B-427A-425E-AA7A-77B3406C2C97}" type="pres">
      <dgm:prSet presAssocID="{0FDE4648-E3F0-443A-BC9B-46E9116D6124}" presName="sibTrans" presStyleCnt="0"/>
      <dgm:spPr/>
    </dgm:pt>
    <dgm:pt modelId="{01C8F9CA-DB30-4472-81D1-B4C9106E7E4E}" type="pres">
      <dgm:prSet presAssocID="{63CB1693-1E2E-49A3-9A85-6DB19B6B009E}" presName="compNode" presStyleCnt="0"/>
      <dgm:spPr/>
    </dgm:pt>
    <dgm:pt modelId="{C212D332-2D6F-48D6-A04D-84806781FE23}" type="pres">
      <dgm:prSet presAssocID="{63CB1693-1E2E-49A3-9A85-6DB19B6B009E}" presName="bgRect" presStyleLbl="bgShp" presStyleIdx="2" presStyleCnt="3"/>
      <dgm:spPr/>
    </dgm:pt>
    <dgm:pt modelId="{DDE26135-3930-4362-BBD4-7F7BEBD438F4}" type="pres">
      <dgm:prSet presAssocID="{63CB1693-1E2E-49A3-9A85-6DB19B6B00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13035F8-E1C5-4FC2-9280-6684E9B0706E}" type="pres">
      <dgm:prSet presAssocID="{63CB1693-1E2E-49A3-9A85-6DB19B6B009E}" presName="spaceRect" presStyleCnt="0"/>
      <dgm:spPr/>
    </dgm:pt>
    <dgm:pt modelId="{8345426B-ECB9-4D0E-8F10-CC1D73FC97BF}" type="pres">
      <dgm:prSet presAssocID="{63CB1693-1E2E-49A3-9A85-6DB19B6B00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311001-F2AA-4DBD-8313-508D3CC4FDED}" type="presOf" srcId="{4C1A7466-8532-4653-998E-5C1F8DAF1925}" destId="{4D106DA6-E7C5-4B87-823D-40AB91D151DA}" srcOrd="0" destOrd="0" presId="urn:microsoft.com/office/officeart/2018/2/layout/IconVerticalSolidList"/>
    <dgm:cxn modelId="{3AE55D35-3FA0-4F62-992D-870F687D8AD4}" srcId="{CDAF674E-129D-42AA-824E-B0AD52375FCA}" destId="{4C1A7466-8532-4653-998E-5C1F8DAF1925}" srcOrd="0" destOrd="0" parTransId="{D89AD3E8-4A1D-479A-A207-29B868FCB0EA}" sibTransId="{8B193B08-2F75-469A-89B0-6700453A693D}"/>
    <dgm:cxn modelId="{0DB03F79-EF21-4AD5-B6A5-779FB068FBAC}" srcId="{CDAF674E-129D-42AA-824E-B0AD52375FCA}" destId="{E6629C5C-B7B8-415D-9A55-C2D05D54099F}" srcOrd="1" destOrd="0" parTransId="{0E12DEA4-A719-41AB-AD4F-28BCC11DD97B}" sibTransId="{0FDE4648-E3F0-443A-BC9B-46E9116D6124}"/>
    <dgm:cxn modelId="{7AC7267A-4E15-42FF-B13B-93D48FB501C3}" type="presOf" srcId="{E6629C5C-B7B8-415D-9A55-C2D05D54099F}" destId="{0C667B51-C514-4CE7-8A12-B3124C13B156}" srcOrd="0" destOrd="0" presId="urn:microsoft.com/office/officeart/2018/2/layout/IconVerticalSolidList"/>
    <dgm:cxn modelId="{C59F888E-88E0-4DC6-A5C0-EAD6AF5A3805}" type="presOf" srcId="{CDAF674E-129D-42AA-824E-B0AD52375FCA}" destId="{3C8D82DC-6C41-4C03-B4AA-7E02366CD89D}" srcOrd="0" destOrd="0" presId="urn:microsoft.com/office/officeart/2018/2/layout/IconVerticalSolidList"/>
    <dgm:cxn modelId="{C16FDCCE-295B-49D4-8E70-550B93AC757B}" type="presOf" srcId="{63CB1693-1E2E-49A3-9A85-6DB19B6B009E}" destId="{8345426B-ECB9-4D0E-8F10-CC1D73FC97BF}" srcOrd="0" destOrd="0" presId="urn:microsoft.com/office/officeart/2018/2/layout/IconVerticalSolidList"/>
    <dgm:cxn modelId="{5A809BE8-4A04-4D70-9663-42B0F17F1AC6}" srcId="{CDAF674E-129D-42AA-824E-B0AD52375FCA}" destId="{63CB1693-1E2E-49A3-9A85-6DB19B6B009E}" srcOrd="2" destOrd="0" parTransId="{1FA5CAD9-1D6F-447F-A7D6-BA09A82CEAEC}" sibTransId="{3819F6C5-572B-4A92-9A94-16EAA4EF4A0A}"/>
    <dgm:cxn modelId="{27648790-AE45-44F2-838A-B9ACABEA41AA}" type="presParOf" srcId="{3C8D82DC-6C41-4C03-B4AA-7E02366CD89D}" destId="{1E94E173-9046-4AD8-9A6B-F4DA3E5CF535}" srcOrd="0" destOrd="0" presId="urn:microsoft.com/office/officeart/2018/2/layout/IconVerticalSolidList"/>
    <dgm:cxn modelId="{3D592FFE-02C8-429E-A5BF-1EBC4A05AEBD}" type="presParOf" srcId="{1E94E173-9046-4AD8-9A6B-F4DA3E5CF535}" destId="{F83AD03E-5F8F-456E-883B-C7AD28DA5C2B}" srcOrd="0" destOrd="0" presId="urn:microsoft.com/office/officeart/2018/2/layout/IconVerticalSolidList"/>
    <dgm:cxn modelId="{E972FED3-D3AD-4A72-A2BA-81E1B9F63433}" type="presParOf" srcId="{1E94E173-9046-4AD8-9A6B-F4DA3E5CF535}" destId="{786B2E84-F9FE-4998-B469-0B8672DE2F57}" srcOrd="1" destOrd="0" presId="urn:microsoft.com/office/officeart/2018/2/layout/IconVerticalSolidList"/>
    <dgm:cxn modelId="{F09D408D-18FF-40BC-A6B4-E57C2D17A7BC}" type="presParOf" srcId="{1E94E173-9046-4AD8-9A6B-F4DA3E5CF535}" destId="{B454255F-BAB1-4B79-99C7-34273AEE2AAC}" srcOrd="2" destOrd="0" presId="urn:microsoft.com/office/officeart/2018/2/layout/IconVerticalSolidList"/>
    <dgm:cxn modelId="{A4F226C2-CFFF-45C7-9845-6344DFCC4211}" type="presParOf" srcId="{1E94E173-9046-4AD8-9A6B-F4DA3E5CF535}" destId="{4D106DA6-E7C5-4B87-823D-40AB91D151DA}" srcOrd="3" destOrd="0" presId="urn:microsoft.com/office/officeart/2018/2/layout/IconVerticalSolidList"/>
    <dgm:cxn modelId="{1E79C22F-AD6A-4D63-8578-80136A6DEA34}" type="presParOf" srcId="{3C8D82DC-6C41-4C03-B4AA-7E02366CD89D}" destId="{3A9C12EA-8EA3-49AC-B7E3-C44F3A5FBFCF}" srcOrd="1" destOrd="0" presId="urn:microsoft.com/office/officeart/2018/2/layout/IconVerticalSolidList"/>
    <dgm:cxn modelId="{5536E071-43C5-46E1-A642-B13CF2B29943}" type="presParOf" srcId="{3C8D82DC-6C41-4C03-B4AA-7E02366CD89D}" destId="{53B7E4A1-F21A-4425-B9B1-E9E94F793AED}" srcOrd="2" destOrd="0" presId="urn:microsoft.com/office/officeart/2018/2/layout/IconVerticalSolidList"/>
    <dgm:cxn modelId="{2C27D94C-E7BB-4122-8825-9F0B7E31A019}" type="presParOf" srcId="{53B7E4A1-F21A-4425-B9B1-E9E94F793AED}" destId="{C7E74460-8E0E-40C1-A254-120FCA18990D}" srcOrd="0" destOrd="0" presId="urn:microsoft.com/office/officeart/2018/2/layout/IconVerticalSolidList"/>
    <dgm:cxn modelId="{6851C17E-A22C-4E7B-87FB-35027B39A5A9}" type="presParOf" srcId="{53B7E4A1-F21A-4425-B9B1-E9E94F793AED}" destId="{F7D5A6D3-33FA-4BC9-A822-17F4A4908540}" srcOrd="1" destOrd="0" presId="urn:microsoft.com/office/officeart/2018/2/layout/IconVerticalSolidList"/>
    <dgm:cxn modelId="{44713AD8-462E-4632-A957-F679A5840128}" type="presParOf" srcId="{53B7E4A1-F21A-4425-B9B1-E9E94F793AED}" destId="{CDC3E5F5-44DB-42F7-B55F-A9E5182AE01D}" srcOrd="2" destOrd="0" presId="urn:microsoft.com/office/officeart/2018/2/layout/IconVerticalSolidList"/>
    <dgm:cxn modelId="{79A05DAD-A6A4-47C7-9388-971485C06BEA}" type="presParOf" srcId="{53B7E4A1-F21A-4425-B9B1-E9E94F793AED}" destId="{0C667B51-C514-4CE7-8A12-B3124C13B156}" srcOrd="3" destOrd="0" presId="urn:microsoft.com/office/officeart/2018/2/layout/IconVerticalSolidList"/>
    <dgm:cxn modelId="{D7EB79DE-8223-4128-BDC5-DF279A0DC07D}" type="presParOf" srcId="{3C8D82DC-6C41-4C03-B4AA-7E02366CD89D}" destId="{CE74266B-427A-425E-AA7A-77B3406C2C97}" srcOrd="3" destOrd="0" presId="urn:microsoft.com/office/officeart/2018/2/layout/IconVerticalSolidList"/>
    <dgm:cxn modelId="{B5A97358-06B8-49B3-A8E3-9F7363ED8611}" type="presParOf" srcId="{3C8D82DC-6C41-4C03-B4AA-7E02366CD89D}" destId="{01C8F9CA-DB30-4472-81D1-B4C9106E7E4E}" srcOrd="4" destOrd="0" presId="urn:microsoft.com/office/officeart/2018/2/layout/IconVerticalSolidList"/>
    <dgm:cxn modelId="{AF0EE10E-5101-456D-8891-46D860A464F7}" type="presParOf" srcId="{01C8F9CA-DB30-4472-81D1-B4C9106E7E4E}" destId="{C212D332-2D6F-48D6-A04D-84806781FE23}" srcOrd="0" destOrd="0" presId="urn:microsoft.com/office/officeart/2018/2/layout/IconVerticalSolidList"/>
    <dgm:cxn modelId="{947716E6-E9D0-46D2-AEE0-9BDC6BF4FC44}" type="presParOf" srcId="{01C8F9CA-DB30-4472-81D1-B4C9106E7E4E}" destId="{DDE26135-3930-4362-BBD4-7F7BEBD438F4}" srcOrd="1" destOrd="0" presId="urn:microsoft.com/office/officeart/2018/2/layout/IconVerticalSolidList"/>
    <dgm:cxn modelId="{B311179F-A936-4EAD-957F-2E91E3B70A03}" type="presParOf" srcId="{01C8F9CA-DB30-4472-81D1-B4C9106E7E4E}" destId="{113035F8-E1C5-4FC2-9280-6684E9B0706E}" srcOrd="2" destOrd="0" presId="urn:microsoft.com/office/officeart/2018/2/layout/IconVerticalSolidList"/>
    <dgm:cxn modelId="{7FAC39D6-2C18-4AEE-B869-2D5271CF3573}" type="presParOf" srcId="{01C8F9CA-DB30-4472-81D1-B4C9106E7E4E}" destId="{8345426B-ECB9-4D0E-8F10-CC1D73FC97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8D8D5-FB9E-4940-AC3E-02854608F6CA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EA8A1-545D-4A45-A3FB-2C737159A7DE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Conhecimento Positivo</a:t>
          </a:r>
          <a:endParaRPr lang="en-US" sz="1900" kern="1200"/>
        </a:p>
      </dsp:txBody>
      <dsp:txXfrm>
        <a:off x="3574" y="2187820"/>
        <a:ext cx="1437890" cy="575156"/>
      </dsp:txXfrm>
    </dsp:sp>
    <dsp:sp modelId="{DFB0DC0D-BAD5-4CA0-8DE0-754F1894A114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93CBD-5A5C-4AC4-90A0-974835021B29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Conhecimento Negativo</a:t>
          </a:r>
          <a:endParaRPr lang="en-US" sz="1900" kern="1200"/>
        </a:p>
      </dsp:txBody>
      <dsp:txXfrm>
        <a:off x="1693095" y="2187820"/>
        <a:ext cx="1437890" cy="575156"/>
      </dsp:txXfrm>
    </dsp:sp>
    <dsp:sp modelId="{B44DCC9B-DAD8-44B4-A03D-96E1E585E8FA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A855-0417-4F3E-B8C8-E143749B2A7B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Conhecimento Perfeito</a:t>
          </a:r>
          <a:endParaRPr lang="en-US" sz="1900" kern="1200"/>
        </a:p>
      </dsp:txBody>
      <dsp:txXfrm>
        <a:off x="3382617" y="2187820"/>
        <a:ext cx="1437890" cy="575156"/>
      </dsp:txXfrm>
    </dsp:sp>
    <dsp:sp modelId="{DD718CAC-172D-4E77-86F5-A7FB8342310C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C3AE-1A72-4A90-A475-A5A80ABC22D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Conhecimento Imperfeito</a:t>
          </a:r>
          <a:endParaRPr lang="en-US" sz="1900" kern="1200"/>
        </a:p>
      </dsp:txBody>
      <dsp:txXfrm>
        <a:off x="5072138" y="2187820"/>
        <a:ext cx="1437890" cy="575156"/>
      </dsp:txXfrm>
    </dsp:sp>
    <dsp:sp modelId="{0C3F19E7-F5D6-432F-AB56-C228F41B2519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6ADA-A6FD-402B-973D-BDB9FFBD8612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Incerto</a:t>
          </a:r>
          <a:endParaRPr lang="en-US" sz="1900" kern="1200"/>
        </a:p>
      </dsp:txBody>
      <dsp:txXfrm>
        <a:off x="848335" y="4030060"/>
        <a:ext cx="1437890" cy="575156"/>
      </dsp:txXfrm>
    </dsp:sp>
    <dsp:sp modelId="{DF992221-898B-42D9-929B-F507910188EA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0E929-8432-4067-97D6-CEA1FED72354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Impreciso</a:t>
          </a:r>
          <a:endParaRPr lang="en-US" sz="1900" kern="1200"/>
        </a:p>
      </dsp:txBody>
      <dsp:txXfrm>
        <a:off x="2537856" y="4030060"/>
        <a:ext cx="1437890" cy="575156"/>
      </dsp:txXfrm>
    </dsp:sp>
    <dsp:sp modelId="{213F59E7-B40C-408F-9731-C3ACDC987CFA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94FB-1C2C-49F2-8C0C-1E183AFAD588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Interdito</a:t>
          </a:r>
          <a:endParaRPr lang="en-US" sz="1900" kern="1200" dirty="0"/>
        </a:p>
      </dsp:txBody>
      <dsp:txXfrm>
        <a:off x="4227378" y="4030060"/>
        <a:ext cx="1437890" cy="57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D03E-5F8F-456E-883B-C7AD28DA5C2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B2E84-F9FE-4998-B469-0B8672DE2F5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06DA6-E7C5-4B87-823D-40AB91D151D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Permite retratar vários tipos de conhecimento</a:t>
          </a:r>
          <a:endParaRPr lang="en-US" sz="2300" kern="1200" dirty="0"/>
        </a:p>
      </dsp:txBody>
      <dsp:txXfrm>
        <a:off x="1941716" y="718"/>
        <a:ext cx="4571887" cy="1681139"/>
      </dsp:txXfrm>
    </dsp:sp>
    <dsp:sp modelId="{C7E74460-8E0E-40C1-A254-120FCA18990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5A6D3-33FA-4BC9-A822-17F4A490854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67B51-C514-4CE7-8A12-B3124C13B15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1" kern="1200" dirty="0"/>
            <a:t>Aspetos a melhorar: </a:t>
          </a:r>
          <a:r>
            <a:rPr lang="pt-PT" sz="2300" kern="1200" dirty="0"/>
            <a:t>permitir mais do que uma referência de conhecimento negativo por registo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C212D332-2D6F-48D6-A04D-84806781FE2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26135-3930-4362-BBD4-7F7BEBD438F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5426B-ECB9-4D0E-8F10-CC1D73FC97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b="1" kern="1200" dirty="0"/>
            <a:t>Aspetos a melhorar:</a:t>
          </a:r>
          <a:r>
            <a:rPr lang="pt-PT" sz="2300" kern="1200" dirty="0"/>
            <a:t> valores incertos/interditos previamente definidos</a:t>
          </a:r>
          <a:endParaRPr lang="en-US" sz="23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0233-0E15-C94E-B4B9-0C99E5CC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49A83-07D0-8B42-9BFA-69103AD9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68CD3C-D63D-8648-A68F-D52F4A17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86BB5-E79A-C34A-BF8E-BE00880F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CFC22C-98BF-6F4A-8F12-13EECEDA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0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2DCA3-A73D-3A42-BA48-D147D097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4D2922-67D9-3947-A683-9BC766E6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A9B2AE-5767-C542-BB14-D413DA8A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BA761C-AB18-6A4F-9F8A-75C4B80C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78E8A5-92B0-7940-A81E-62B86258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5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1312F-B0EC-2847-8498-3B728AA4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7D0A13-E5E7-E348-B481-01E4091E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20B942-165B-2E49-A9AB-13DF9F5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5EB600-B9D3-8141-A0FC-746BAC5A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C37A22-A2F8-6640-B481-B2F8EBC7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6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085D-E716-5E41-865F-63BD6B55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0B41D4-1D17-7D4F-84B5-0FAB9282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29A185-7E39-7649-A0D2-4F7ABC7A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BF8855-5A3C-FC44-B030-504E9808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D3516D-EEB0-2244-9E96-28E4A3F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48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A715-5BFE-EF42-9524-FE48B59F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6E4733-9412-AD42-A004-972E9453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C4C2BE-508E-4242-9F09-BE8CC6F0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B7BD46-F35D-F84F-9CB2-D822619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B6717B-779F-A944-BB20-3CFA9F54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5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E2767-FF4F-7340-8DC7-8F02485A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B26FFC-F402-764F-A035-20A25CD98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4B3E062-400B-7D43-A22E-00A1BC08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F52282-9AF6-9947-83A6-DE6F397E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4417D9-FAD5-6E4A-B4EE-5C94B7F0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62F9B5-C46C-CE4A-B570-DB95F7D4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5B72-AAA1-FD42-85AC-D4048D7C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9D06A7-77FA-7E42-AA76-6ADD21F2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EA941E7-306B-D448-836A-BF0FC5E0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2BB5A94-113F-B94F-911E-118DA0AF9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78B80FE-73DF-B94B-8BAD-4EF9E3694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65158C-3BD4-B041-BAC9-59C0435F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9C99646-467C-114E-8F2B-0C333CA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453C64-CCF5-F64D-84BC-1B71E50A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5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6B8D4-3CC5-1346-BC93-7013A615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E5EB84E-8A18-974B-9DDA-3BC12B14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28DC54-B26E-0A48-9EBC-C047007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372ABD-96A8-5C4E-9596-3B99070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15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670EFD-4528-3146-867C-E65F305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1774E6A-2FE0-E844-99A2-50B87B8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2DED65-214A-F94C-813A-CF62094E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8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53FD-BF1C-6C45-8509-638900B7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58752D-C0C7-EB43-98B6-2547645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B1F3F35-E88D-2941-8988-CFD93B460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D86E86-5FE5-B440-A153-F02C5DF4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9C2522-6C9B-6448-81F6-4968F82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296A37D-27FE-B949-BE3D-A8102866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3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C6AC-A3D6-4542-A4F1-167B985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DC0863-4F36-604C-A3FE-AF647460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3A342A-F349-5E42-92E2-B941E270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9143B7-F8B9-684C-A4F5-6FB9A92A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5B7AB6-3C90-2E43-9BB6-FC8A4E45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35255E-45D9-F94C-B4FB-57767D74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FE4A2E8-4324-C543-A956-781AC968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0F9234-B294-EF44-B738-32D9FE61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04D2E8-B8CD-E54C-9BD8-C09A82836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249C-96DA-874B-BFF7-FA3911AD1865}" type="datetimeFigureOut">
              <a:rPr lang="pt-PT" smtClean="0"/>
              <a:t>18/05/19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016D66-CF9E-AF4D-AEEA-F8393D2F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F31D83-7745-0F49-94A3-2021169D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4CB2-3385-2945-8D21-1D4373D367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476"/>
            <a:ext cx="9144000" cy="2840037"/>
          </a:xfrm>
        </p:spPr>
        <p:txBody>
          <a:bodyPr>
            <a:normAutofit fontScale="90000"/>
          </a:bodyPr>
          <a:lstStyle/>
          <a:p>
            <a:r>
              <a:rPr lang="pt-PT" sz="5400" dirty="0"/>
              <a:t>Programação em Lógica Estendida e Conhecimento Imperfeito 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Prestação de Cuidados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3167836" y="449833"/>
            <a:ext cx="58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Sistemas de Representação de Conhecimento e Raciocínio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639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03C40-0FF7-3740-91FE-C2BF149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Evolução e Involução</a:t>
            </a:r>
          </a:p>
        </p:txBody>
      </p:sp>
      <p:pic>
        <p:nvPicPr>
          <p:cNvPr id="8193" name="Picture 1" descr="page20image41943872">
            <a:extLst>
              <a:ext uri="{FF2B5EF4-FFF2-40B4-BE49-F238E27FC236}">
                <a16:creationId xmlns:a16="http://schemas.microsoft.com/office/drawing/2014/main" id="{11D63EA5-20CA-4F43-A00E-8E3A5F67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229" y="1222655"/>
            <a:ext cx="5390093" cy="9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age20image41952400">
            <a:extLst>
              <a:ext uri="{FF2B5EF4-FFF2-40B4-BE49-F238E27FC236}">
                <a16:creationId xmlns:a16="http://schemas.microsoft.com/office/drawing/2014/main" id="{8AC79C62-D4D1-8B42-97F7-BD382C95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229" y="4292460"/>
            <a:ext cx="5390093" cy="17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3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55000-0CE8-C941-B3CA-6A0E2D35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Inferência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7" name="Picture 1" descr="page21image42176784">
            <a:extLst>
              <a:ext uri="{FF2B5EF4-FFF2-40B4-BE49-F238E27FC236}">
                <a16:creationId xmlns:a16="http://schemas.microsoft.com/office/drawing/2014/main" id="{D04DEC5B-9EE5-5648-9B7A-B5E1F676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3169" y="492573"/>
            <a:ext cx="637485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1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32E73-B81F-5344-9D8C-6764F0C1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74D8E97-9511-4CCA-B6DB-9C5F278F0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992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66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AF303-FD6E-634A-8F35-9D01EF5C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3B80392A-822F-44A7-AFDC-FC7714811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244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27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BDE2C-2CEA-C246-BAFD-5478CFAB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 Positivo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1image41980384">
            <a:extLst>
              <a:ext uri="{FF2B5EF4-FFF2-40B4-BE49-F238E27FC236}">
                <a16:creationId xmlns:a16="http://schemas.microsoft.com/office/drawing/2014/main" id="{48392948-F6F2-2743-A032-B908A862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8409" y="492573"/>
            <a:ext cx="570437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B1B7A-4F06-C048-BE06-636521A4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 Negativo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 descr="page11image41989536">
            <a:extLst>
              <a:ext uri="{FF2B5EF4-FFF2-40B4-BE49-F238E27FC236}">
                <a16:creationId xmlns:a16="http://schemas.microsoft.com/office/drawing/2014/main" id="{57BAF195-6D82-264E-B8DC-E26AF584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85402"/>
            <a:ext cx="11496821" cy="304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EB1D8-C691-9B47-B918-20305CD7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 Incerto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" name="Picture 1" descr="page12image42080352">
            <a:extLst>
              <a:ext uri="{FF2B5EF4-FFF2-40B4-BE49-F238E27FC236}">
                <a16:creationId xmlns:a16="http://schemas.microsoft.com/office/drawing/2014/main" id="{0E2DD0DC-E7DF-8D4F-9538-9D051EC2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68640"/>
            <a:ext cx="11496821" cy="38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EC96F-15D3-C743-A80D-971F9522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 Impreciso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page13image41958432">
            <a:extLst>
              <a:ext uri="{FF2B5EF4-FFF2-40B4-BE49-F238E27FC236}">
                <a16:creationId xmlns:a16="http://schemas.microsoft.com/office/drawing/2014/main" id="{9E5FFFBC-2EC4-FF4B-8B6D-BCAF24A4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445273"/>
            <a:ext cx="11496821" cy="21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7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AC0DE-D820-5845-9660-C13ADC40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Conhecimento Interdito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1" descr="page13image41946160">
            <a:extLst>
              <a:ext uri="{FF2B5EF4-FFF2-40B4-BE49-F238E27FC236}">
                <a16:creationId xmlns:a16="http://schemas.microsoft.com/office/drawing/2014/main" id="{383C51AC-E2BB-3942-A36C-C589271E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359" y="2509911"/>
            <a:ext cx="951818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9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B8E0DB-6A07-CF4F-ACA5-DB64FE7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Invariantes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 descr="page14image41985584">
            <a:extLst>
              <a:ext uri="{FF2B5EF4-FFF2-40B4-BE49-F238E27FC236}">
                <a16:creationId xmlns:a16="http://schemas.microsoft.com/office/drawing/2014/main" id="{84FCC99A-C5D7-2941-838F-B49FEEA1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1653" y="492573"/>
            <a:ext cx="57778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03C40-0FF7-3740-91FE-C2BF149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Evolução e Involução</a:t>
            </a:r>
          </a:p>
        </p:txBody>
      </p:sp>
      <p:pic>
        <p:nvPicPr>
          <p:cNvPr id="7169" name="Picture 1" descr="page18image42099024">
            <a:extLst>
              <a:ext uri="{FF2B5EF4-FFF2-40B4-BE49-F238E27FC236}">
                <a16:creationId xmlns:a16="http://schemas.microsoft.com/office/drawing/2014/main" id="{961ADC70-6319-5642-8741-CF56AD35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229" y="1101379"/>
            <a:ext cx="5390093" cy="12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page19image41989952">
            <a:extLst>
              <a:ext uri="{FF2B5EF4-FFF2-40B4-BE49-F238E27FC236}">
                <a16:creationId xmlns:a16="http://schemas.microsoft.com/office/drawing/2014/main" id="{FF182558-B3AD-E743-8428-D20A8F8D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229" y="4319410"/>
            <a:ext cx="5390093" cy="16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Ecrã Panorâmico</PresentationFormat>
  <Paragraphs>33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Programação em Lógica Estendida e Conhecimento Imperfeito  </vt:lpstr>
      <vt:lpstr>Introdução</vt:lpstr>
      <vt:lpstr>Conhecimento Positivo</vt:lpstr>
      <vt:lpstr>Conhecimento Negativo</vt:lpstr>
      <vt:lpstr>Conhecimento Incerto </vt:lpstr>
      <vt:lpstr>Conhecimento Impreciso </vt:lpstr>
      <vt:lpstr>Conhecimento Interdito </vt:lpstr>
      <vt:lpstr>Invariantes</vt:lpstr>
      <vt:lpstr>Evolução e Involução</vt:lpstr>
      <vt:lpstr>Evolução e Involução</vt:lpstr>
      <vt:lpstr>Sistema de Inferência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Lógica Estendida e Conhecimento Imperfeito  </dc:title>
  <dc:creator>Utilizador do Microsoft Office</dc:creator>
  <cp:lastModifiedBy>Utilizador do Microsoft Office</cp:lastModifiedBy>
  <cp:revision>1</cp:revision>
  <dcterms:created xsi:type="dcterms:W3CDTF">2019-05-18T18:43:30Z</dcterms:created>
  <dcterms:modified xsi:type="dcterms:W3CDTF">2019-05-18T18:44:23Z</dcterms:modified>
</cp:coreProperties>
</file>