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73" r:id="rId4"/>
    <p:sldId id="272" r:id="rId5"/>
    <p:sldId id="282" r:id="rId6"/>
    <p:sldId id="274" r:id="rId7"/>
    <p:sldId id="275" r:id="rId8"/>
    <p:sldId id="278" r:id="rId9"/>
    <p:sldId id="279" r:id="rId10"/>
    <p:sldId id="276" r:id="rId11"/>
    <p:sldId id="280" r:id="rId12"/>
    <p:sldId id="281" r:id="rId13"/>
    <p:sldId id="277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70"/>
    <p:restoredTop sz="94651"/>
  </p:normalViewPr>
  <p:slideViewPr>
    <p:cSldViewPr snapToGrid="0" snapToObjects="1">
      <p:cViewPr varScale="1">
        <p:scale>
          <a:sx n="67" d="100"/>
          <a:sy n="67" d="100"/>
        </p:scale>
        <p:origin x="176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B81D63-96A5-4073-8F32-1758AB4F2FCB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1E8008-71C5-4606-91DB-FC0044185EA8}">
      <dgm:prSet/>
      <dgm:spPr/>
      <dgm:t>
        <a:bodyPr/>
        <a:lstStyle/>
        <a:p>
          <a:r>
            <a:rPr lang="pt-PT"/>
            <a:t>Prolog</a:t>
          </a:r>
          <a:endParaRPr lang="en-US"/>
        </a:p>
      </dgm:t>
    </dgm:pt>
    <dgm:pt modelId="{CD6A5FFA-829F-47C9-AA6A-882409D30FD2}" type="parTrans" cxnId="{49777663-EB37-4AA3-AA49-081A7E2A8203}">
      <dgm:prSet/>
      <dgm:spPr/>
      <dgm:t>
        <a:bodyPr/>
        <a:lstStyle/>
        <a:p>
          <a:endParaRPr lang="en-US"/>
        </a:p>
      </dgm:t>
    </dgm:pt>
    <dgm:pt modelId="{03D81925-C546-4001-BF86-249F16D3B201}" type="sibTrans" cxnId="{49777663-EB37-4AA3-AA49-081A7E2A8203}">
      <dgm:prSet/>
      <dgm:spPr/>
      <dgm:t>
        <a:bodyPr/>
        <a:lstStyle/>
        <a:p>
          <a:endParaRPr lang="en-US"/>
        </a:p>
      </dgm:t>
    </dgm:pt>
    <dgm:pt modelId="{674427D1-17E1-486C-9DFD-8C28BBA7FBCF}">
      <dgm:prSet/>
      <dgm:spPr/>
      <dgm:t>
        <a:bodyPr/>
        <a:lstStyle/>
        <a:p>
          <a:r>
            <a:rPr lang="pt-PT"/>
            <a:t>Conhecimento</a:t>
          </a:r>
          <a:endParaRPr lang="en-US"/>
        </a:p>
      </dgm:t>
    </dgm:pt>
    <dgm:pt modelId="{248208FA-A591-4E18-A087-713C547BBBD1}" type="parTrans" cxnId="{341722E5-D375-46B2-9C3E-D0F748D6EAE6}">
      <dgm:prSet/>
      <dgm:spPr/>
      <dgm:t>
        <a:bodyPr/>
        <a:lstStyle/>
        <a:p>
          <a:endParaRPr lang="en-US"/>
        </a:p>
      </dgm:t>
    </dgm:pt>
    <dgm:pt modelId="{94EC361B-A921-48B0-9866-9009A9364780}" type="sibTrans" cxnId="{341722E5-D375-46B2-9C3E-D0F748D6EAE6}">
      <dgm:prSet/>
      <dgm:spPr/>
      <dgm:t>
        <a:bodyPr/>
        <a:lstStyle/>
        <a:p>
          <a:endParaRPr lang="en-US"/>
        </a:p>
      </dgm:t>
    </dgm:pt>
    <dgm:pt modelId="{520DB4D9-985D-4ABA-9CD4-B03F45B06997}">
      <dgm:prSet/>
      <dgm:spPr/>
      <dgm:t>
        <a:bodyPr/>
        <a:lstStyle/>
        <a:p>
          <a:r>
            <a:rPr lang="pt-PT"/>
            <a:t>Prestação de Serviços</a:t>
          </a:r>
          <a:endParaRPr lang="en-US"/>
        </a:p>
      </dgm:t>
    </dgm:pt>
    <dgm:pt modelId="{83BE8404-8489-4CD1-9177-45447AB6A98B}" type="parTrans" cxnId="{13D9655A-D6B4-43C6-8BAB-32ED73009975}">
      <dgm:prSet/>
      <dgm:spPr/>
      <dgm:t>
        <a:bodyPr/>
        <a:lstStyle/>
        <a:p>
          <a:endParaRPr lang="en-US"/>
        </a:p>
      </dgm:t>
    </dgm:pt>
    <dgm:pt modelId="{EA0E09A5-CE66-4522-BCF2-0D552F5CEC71}" type="sibTrans" cxnId="{13D9655A-D6B4-43C6-8BAB-32ED73009975}">
      <dgm:prSet/>
      <dgm:spPr/>
      <dgm:t>
        <a:bodyPr/>
        <a:lstStyle/>
        <a:p>
          <a:endParaRPr lang="en-US"/>
        </a:p>
      </dgm:t>
    </dgm:pt>
    <dgm:pt modelId="{AC9CD9F3-E403-49EC-A5E2-A6DD5BD17FDE}">
      <dgm:prSet/>
      <dgm:spPr/>
      <dgm:t>
        <a:bodyPr/>
        <a:lstStyle/>
        <a:p>
          <a:r>
            <a:rPr lang="pt-PT" dirty="0"/>
            <a:t>Base de Conhecimento</a:t>
          </a:r>
          <a:endParaRPr lang="en-US" dirty="0"/>
        </a:p>
      </dgm:t>
    </dgm:pt>
    <dgm:pt modelId="{2AC36F62-003C-4F6D-9E80-5C318CCE4103}" type="parTrans" cxnId="{70FCD0A5-6938-4FC8-B6E2-B1781A7A61E8}">
      <dgm:prSet/>
      <dgm:spPr/>
      <dgm:t>
        <a:bodyPr/>
        <a:lstStyle/>
        <a:p>
          <a:endParaRPr lang="en-US"/>
        </a:p>
      </dgm:t>
    </dgm:pt>
    <dgm:pt modelId="{A37A4190-636A-48F5-9558-E65B8CCD7344}" type="sibTrans" cxnId="{70FCD0A5-6938-4FC8-B6E2-B1781A7A61E8}">
      <dgm:prSet/>
      <dgm:spPr/>
      <dgm:t>
        <a:bodyPr/>
        <a:lstStyle/>
        <a:p>
          <a:endParaRPr lang="en-US"/>
        </a:p>
      </dgm:t>
    </dgm:pt>
    <dgm:pt modelId="{35E0D263-AB52-4C48-8E60-3F5A98BFB071}" type="pres">
      <dgm:prSet presAssocID="{56B81D63-96A5-4073-8F32-1758AB4F2FCB}" presName="matrix" presStyleCnt="0">
        <dgm:presLayoutVars>
          <dgm:chMax val="1"/>
          <dgm:dir/>
          <dgm:resizeHandles val="exact"/>
        </dgm:presLayoutVars>
      </dgm:prSet>
      <dgm:spPr/>
    </dgm:pt>
    <dgm:pt modelId="{9D5327C0-6AD6-1C48-9B41-FE985845F14E}" type="pres">
      <dgm:prSet presAssocID="{56B81D63-96A5-4073-8F32-1758AB4F2FCB}" presName="diamond" presStyleLbl="bgShp" presStyleIdx="0" presStyleCnt="1"/>
      <dgm:spPr/>
    </dgm:pt>
    <dgm:pt modelId="{29E4D7A2-E51F-A34C-8ACA-AA8B7C6CD0F6}" type="pres">
      <dgm:prSet presAssocID="{56B81D63-96A5-4073-8F32-1758AB4F2FC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C2A3FCC-ACE3-3047-A5B5-65FD0717FE13}" type="pres">
      <dgm:prSet presAssocID="{56B81D63-96A5-4073-8F32-1758AB4F2FC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A80F57-269D-E54D-9AAB-60976572242D}" type="pres">
      <dgm:prSet presAssocID="{56B81D63-96A5-4073-8F32-1758AB4F2FC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5C7ECCA-9408-DC44-8EEC-120B022C55DA}" type="pres">
      <dgm:prSet presAssocID="{56B81D63-96A5-4073-8F32-1758AB4F2FC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66BE404-6492-204B-8F6D-23560427D25F}" type="presOf" srcId="{56B81D63-96A5-4073-8F32-1758AB4F2FCB}" destId="{35E0D263-AB52-4C48-8E60-3F5A98BFB071}" srcOrd="0" destOrd="0" presId="urn:microsoft.com/office/officeart/2005/8/layout/matrix3"/>
    <dgm:cxn modelId="{779F5C19-11E4-2147-963C-F2236F6E06C6}" type="presOf" srcId="{674427D1-17E1-486C-9DFD-8C28BBA7FBCF}" destId="{FC2A3FCC-ACE3-3047-A5B5-65FD0717FE13}" srcOrd="0" destOrd="0" presId="urn:microsoft.com/office/officeart/2005/8/layout/matrix3"/>
    <dgm:cxn modelId="{BAC12C24-CE07-B845-8AD3-C32ABCC72025}" type="presOf" srcId="{B21E8008-71C5-4606-91DB-FC0044185EA8}" destId="{29E4D7A2-E51F-A34C-8ACA-AA8B7C6CD0F6}" srcOrd="0" destOrd="0" presId="urn:microsoft.com/office/officeart/2005/8/layout/matrix3"/>
    <dgm:cxn modelId="{76BDE245-07D3-9F4C-97AE-ECD33E9AD22E}" type="presOf" srcId="{520DB4D9-985D-4ABA-9CD4-B03F45B06997}" destId="{51A80F57-269D-E54D-9AAB-60976572242D}" srcOrd="0" destOrd="0" presId="urn:microsoft.com/office/officeart/2005/8/layout/matrix3"/>
    <dgm:cxn modelId="{13D9655A-D6B4-43C6-8BAB-32ED73009975}" srcId="{56B81D63-96A5-4073-8F32-1758AB4F2FCB}" destId="{520DB4D9-985D-4ABA-9CD4-B03F45B06997}" srcOrd="2" destOrd="0" parTransId="{83BE8404-8489-4CD1-9177-45447AB6A98B}" sibTransId="{EA0E09A5-CE66-4522-BCF2-0D552F5CEC71}"/>
    <dgm:cxn modelId="{49777663-EB37-4AA3-AA49-081A7E2A8203}" srcId="{56B81D63-96A5-4073-8F32-1758AB4F2FCB}" destId="{B21E8008-71C5-4606-91DB-FC0044185EA8}" srcOrd="0" destOrd="0" parTransId="{CD6A5FFA-829F-47C9-AA6A-882409D30FD2}" sibTransId="{03D81925-C546-4001-BF86-249F16D3B201}"/>
    <dgm:cxn modelId="{A21D288A-7356-6D40-AFF6-63F269AC4A98}" type="presOf" srcId="{AC9CD9F3-E403-49EC-A5E2-A6DD5BD17FDE}" destId="{A5C7ECCA-9408-DC44-8EEC-120B022C55DA}" srcOrd="0" destOrd="0" presId="urn:microsoft.com/office/officeart/2005/8/layout/matrix3"/>
    <dgm:cxn modelId="{70FCD0A5-6938-4FC8-B6E2-B1781A7A61E8}" srcId="{56B81D63-96A5-4073-8F32-1758AB4F2FCB}" destId="{AC9CD9F3-E403-49EC-A5E2-A6DD5BD17FDE}" srcOrd="3" destOrd="0" parTransId="{2AC36F62-003C-4F6D-9E80-5C318CCE4103}" sibTransId="{A37A4190-636A-48F5-9558-E65B8CCD7344}"/>
    <dgm:cxn modelId="{341722E5-D375-46B2-9C3E-D0F748D6EAE6}" srcId="{56B81D63-96A5-4073-8F32-1758AB4F2FCB}" destId="{674427D1-17E1-486C-9DFD-8C28BBA7FBCF}" srcOrd="1" destOrd="0" parTransId="{248208FA-A591-4E18-A087-713C547BBBD1}" sibTransId="{94EC361B-A921-48B0-9866-9009A9364780}"/>
    <dgm:cxn modelId="{FB89275B-2899-DE46-82BA-FF01D8293CB2}" type="presParOf" srcId="{35E0D263-AB52-4C48-8E60-3F5A98BFB071}" destId="{9D5327C0-6AD6-1C48-9B41-FE985845F14E}" srcOrd="0" destOrd="0" presId="urn:microsoft.com/office/officeart/2005/8/layout/matrix3"/>
    <dgm:cxn modelId="{45EF93A0-8407-3143-AEE7-9035200B80B3}" type="presParOf" srcId="{35E0D263-AB52-4C48-8E60-3F5A98BFB071}" destId="{29E4D7A2-E51F-A34C-8ACA-AA8B7C6CD0F6}" srcOrd="1" destOrd="0" presId="urn:microsoft.com/office/officeart/2005/8/layout/matrix3"/>
    <dgm:cxn modelId="{FC4A77D1-E76E-D34B-8960-0C532F08BE49}" type="presParOf" srcId="{35E0D263-AB52-4C48-8E60-3F5A98BFB071}" destId="{FC2A3FCC-ACE3-3047-A5B5-65FD0717FE13}" srcOrd="2" destOrd="0" presId="urn:microsoft.com/office/officeart/2005/8/layout/matrix3"/>
    <dgm:cxn modelId="{31F3327C-6DC0-3E41-BFF9-9AFE7AD8A763}" type="presParOf" srcId="{35E0D263-AB52-4C48-8E60-3F5A98BFB071}" destId="{51A80F57-269D-E54D-9AAB-60976572242D}" srcOrd="3" destOrd="0" presId="urn:microsoft.com/office/officeart/2005/8/layout/matrix3"/>
    <dgm:cxn modelId="{A73A81B4-0B81-544A-B7C0-7CAADA8EDA5A}" type="presParOf" srcId="{35E0D263-AB52-4C48-8E60-3F5A98BFB071}" destId="{A5C7ECCA-9408-DC44-8EEC-120B022C55D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4214FD-D6DA-4FB6-8A6E-068222F690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485E08F-C181-4933-AE10-738E1ABA219F}">
      <dgm:prSet/>
      <dgm:spPr/>
      <dgm:t>
        <a:bodyPr/>
        <a:lstStyle/>
        <a:p>
          <a:r>
            <a:rPr lang="pt-PT"/>
            <a:t>Sistema de Representação de Conhecimento funcional</a:t>
          </a:r>
          <a:endParaRPr lang="en-US"/>
        </a:p>
      </dgm:t>
    </dgm:pt>
    <dgm:pt modelId="{B2208D56-96EA-44CB-A3D8-B35E3015DF22}" type="parTrans" cxnId="{215A33BB-F1A9-42C0-B71F-C32E008FD8CE}">
      <dgm:prSet/>
      <dgm:spPr/>
      <dgm:t>
        <a:bodyPr/>
        <a:lstStyle/>
        <a:p>
          <a:endParaRPr lang="en-US"/>
        </a:p>
      </dgm:t>
    </dgm:pt>
    <dgm:pt modelId="{73513141-2A7A-46D6-ADF6-7A04CC9E29F4}" type="sibTrans" cxnId="{215A33BB-F1A9-42C0-B71F-C32E008FD8CE}">
      <dgm:prSet/>
      <dgm:spPr/>
      <dgm:t>
        <a:bodyPr/>
        <a:lstStyle/>
        <a:p>
          <a:endParaRPr lang="en-US"/>
        </a:p>
      </dgm:t>
    </dgm:pt>
    <dgm:pt modelId="{B3CDB297-CCB2-453F-A04F-748FF083FC45}">
      <dgm:prSet/>
      <dgm:spPr/>
      <dgm:t>
        <a:bodyPr/>
        <a:lstStyle/>
        <a:p>
          <a:r>
            <a:rPr lang="pt-PT"/>
            <a:t>Sistema capaz de dar respostas às interrogações pretendidas</a:t>
          </a:r>
          <a:endParaRPr lang="en-US"/>
        </a:p>
      </dgm:t>
    </dgm:pt>
    <dgm:pt modelId="{198D586F-B76D-4141-9DC5-7309388D7D7A}" type="parTrans" cxnId="{6B78FB40-3DCA-44AF-AAC2-34D4D393EFFC}">
      <dgm:prSet/>
      <dgm:spPr/>
      <dgm:t>
        <a:bodyPr/>
        <a:lstStyle/>
        <a:p>
          <a:endParaRPr lang="en-US"/>
        </a:p>
      </dgm:t>
    </dgm:pt>
    <dgm:pt modelId="{44FD47A4-8DF3-4BCC-827E-1DEA188E6CBB}" type="sibTrans" cxnId="{6B78FB40-3DCA-44AF-AAC2-34D4D393EFFC}">
      <dgm:prSet/>
      <dgm:spPr/>
      <dgm:t>
        <a:bodyPr/>
        <a:lstStyle/>
        <a:p>
          <a:endParaRPr lang="en-US"/>
        </a:p>
      </dgm:t>
    </dgm:pt>
    <dgm:pt modelId="{7D546DF9-9553-4C4C-85B8-52D5AC0A561C}">
      <dgm:prSet/>
      <dgm:spPr/>
      <dgm:t>
        <a:bodyPr/>
        <a:lstStyle/>
        <a:p>
          <a:r>
            <a:rPr lang="pt-PT"/>
            <a:t>Solidificação de conhecimentos em Programação em Lógica</a:t>
          </a:r>
          <a:endParaRPr lang="en-US"/>
        </a:p>
      </dgm:t>
    </dgm:pt>
    <dgm:pt modelId="{74F6D26A-BDD8-4C5E-A3B3-88416AB1E402}" type="parTrans" cxnId="{661A588A-09BD-44F9-B960-E9E9BF29AF69}">
      <dgm:prSet/>
      <dgm:spPr/>
      <dgm:t>
        <a:bodyPr/>
        <a:lstStyle/>
        <a:p>
          <a:endParaRPr lang="en-US"/>
        </a:p>
      </dgm:t>
    </dgm:pt>
    <dgm:pt modelId="{FFF83EA4-361F-4CC2-93AE-D9935DF43554}" type="sibTrans" cxnId="{661A588A-09BD-44F9-B960-E9E9BF29AF69}">
      <dgm:prSet/>
      <dgm:spPr/>
      <dgm:t>
        <a:bodyPr/>
        <a:lstStyle/>
        <a:p>
          <a:endParaRPr lang="en-US"/>
        </a:p>
      </dgm:t>
    </dgm:pt>
    <dgm:pt modelId="{D0E3A752-7E7C-401F-BCCD-108C52244C93}" type="pres">
      <dgm:prSet presAssocID="{FC4214FD-D6DA-4FB6-8A6E-068222F69054}" presName="root" presStyleCnt="0">
        <dgm:presLayoutVars>
          <dgm:dir/>
          <dgm:resizeHandles val="exact"/>
        </dgm:presLayoutVars>
      </dgm:prSet>
      <dgm:spPr/>
    </dgm:pt>
    <dgm:pt modelId="{FDCFAF38-F329-4B32-88A0-4B17F0D10C20}" type="pres">
      <dgm:prSet presAssocID="{A485E08F-C181-4933-AE10-738E1ABA219F}" presName="compNode" presStyleCnt="0"/>
      <dgm:spPr/>
    </dgm:pt>
    <dgm:pt modelId="{1C81E44C-E482-412F-AF97-6418F69F9C38}" type="pres">
      <dgm:prSet presAssocID="{A485E08F-C181-4933-AE10-738E1ABA219F}" presName="bgRect" presStyleLbl="bgShp" presStyleIdx="0" presStyleCnt="3"/>
      <dgm:spPr/>
    </dgm:pt>
    <dgm:pt modelId="{1B251CCF-D7DF-4681-A049-B5B6777A964E}" type="pres">
      <dgm:prSet presAssocID="{A485E08F-C181-4933-AE10-738E1ABA21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7047851-39D0-49A7-9A7D-F88C1839F72C}" type="pres">
      <dgm:prSet presAssocID="{A485E08F-C181-4933-AE10-738E1ABA219F}" presName="spaceRect" presStyleCnt="0"/>
      <dgm:spPr/>
    </dgm:pt>
    <dgm:pt modelId="{59DEC316-CBF6-4D79-8907-2C8813119E1D}" type="pres">
      <dgm:prSet presAssocID="{A485E08F-C181-4933-AE10-738E1ABA219F}" presName="parTx" presStyleLbl="revTx" presStyleIdx="0" presStyleCnt="3">
        <dgm:presLayoutVars>
          <dgm:chMax val="0"/>
          <dgm:chPref val="0"/>
        </dgm:presLayoutVars>
      </dgm:prSet>
      <dgm:spPr/>
    </dgm:pt>
    <dgm:pt modelId="{4E9262C6-9895-412F-BFA1-99B36D2E4707}" type="pres">
      <dgm:prSet presAssocID="{73513141-2A7A-46D6-ADF6-7A04CC9E29F4}" presName="sibTrans" presStyleCnt="0"/>
      <dgm:spPr/>
    </dgm:pt>
    <dgm:pt modelId="{90CEB521-AB86-4717-89BE-FE3D03B22C1D}" type="pres">
      <dgm:prSet presAssocID="{B3CDB297-CCB2-453F-A04F-748FF083FC45}" presName="compNode" presStyleCnt="0"/>
      <dgm:spPr/>
    </dgm:pt>
    <dgm:pt modelId="{AFDD1BF2-E5EE-4C89-8482-73B3438DBF4B}" type="pres">
      <dgm:prSet presAssocID="{B3CDB297-CCB2-453F-A04F-748FF083FC45}" presName="bgRect" presStyleLbl="bgShp" presStyleIdx="1" presStyleCnt="3"/>
      <dgm:spPr/>
    </dgm:pt>
    <dgm:pt modelId="{54DB3A72-A46A-4C3A-8220-B9322676F744}" type="pres">
      <dgm:prSet presAssocID="{B3CDB297-CCB2-453F-A04F-748FF083FC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2B781CDD-6EC3-40ED-88C3-D6C3C4507EC5}" type="pres">
      <dgm:prSet presAssocID="{B3CDB297-CCB2-453F-A04F-748FF083FC45}" presName="spaceRect" presStyleCnt="0"/>
      <dgm:spPr/>
    </dgm:pt>
    <dgm:pt modelId="{75F1B093-A217-4D50-A359-88653F900B0F}" type="pres">
      <dgm:prSet presAssocID="{B3CDB297-CCB2-453F-A04F-748FF083FC45}" presName="parTx" presStyleLbl="revTx" presStyleIdx="1" presStyleCnt="3">
        <dgm:presLayoutVars>
          <dgm:chMax val="0"/>
          <dgm:chPref val="0"/>
        </dgm:presLayoutVars>
      </dgm:prSet>
      <dgm:spPr/>
    </dgm:pt>
    <dgm:pt modelId="{1D9E99EC-2457-4080-87B7-D0B461D2E566}" type="pres">
      <dgm:prSet presAssocID="{44FD47A4-8DF3-4BCC-827E-1DEA188E6CBB}" presName="sibTrans" presStyleCnt="0"/>
      <dgm:spPr/>
    </dgm:pt>
    <dgm:pt modelId="{FA65B650-F6D8-48F9-9425-BD3ADA14EADE}" type="pres">
      <dgm:prSet presAssocID="{7D546DF9-9553-4C4C-85B8-52D5AC0A561C}" presName="compNode" presStyleCnt="0"/>
      <dgm:spPr/>
    </dgm:pt>
    <dgm:pt modelId="{3F8B3C0C-D00B-4A9B-B526-BC943C6BCB6F}" type="pres">
      <dgm:prSet presAssocID="{7D546DF9-9553-4C4C-85B8-52D5AC0A561C}" presName="bgRect" presStyleLbl="bgShp" presStyleIdx="2" presStyleCnt="3"/>
      <dgm:spPr/>
    </dgm:pt>
    <dgm:pt modelId="{C1818BE0-6322-4894-8538-6292F32DF243}" type="pres">
      <dgm:prSet presAssocID="{7D546DF9-9553-4C4C-85B8-52D5AC0A56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E247181-776E-4C20-B8EA-A3F01B1D5173}" type="pres">
      <dgm:prSet presAssocID="{7D546DF9-9553-4C4C-85B8-52D5AC0A561C}" presName="spaceRect" presStyleCnt="0"/>
      <dgm:spPr/>
    </dgm:pt>
    <dgm:pt modelId="{809F937D-2B8D-4119-B6C7-6398D581D925}" type="pres">
      <dgm:prSet presAssocID="{7D546DF9-9553-4C4C-85B8-52D5AC0A561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6D3A0D-F516-411A-B376-84DFC1DF7245}" type="presOf" srcId="{A485E08F-C181-4933-AE10-738E1ABA219F}" destId="{59DEC316-CBF6-4D79-8907-2C8813119E1D}" srcOrd="0" destOrd="0" presId="urn:microsoft.com/office/officeart/2018/2/layout/IconVerticalSolidList"/>
    <dgm:cxn modelId="{9BC85D24-B2C8-487C-AE4B-545556F2C24D}" type="presOf" srcId="{7D546DF9-9553-4C4C-85B8-52D5AC0A561C}" destId="{809F937D-2B8D-4119-B6C7-6398D581D925}" srcOrd="0" destOrd="0" presId="urn:microsoft.com/office/officeart/2018/2/layout/IconVerticalSolidList"/>
    <dgm:cxn modelId="{6B78FB40-3DCA-44AF-AAC2-34D4D393EFFC}" srcId="{FC4214FD-D6DA-4FB6-8A6E-068222F69054}" destId="{B3CDB297-CCB2-453F-A04F-748FF083FC45}" srcOrd="1" destOrd="0" parTransId="{198D586F-B76D-4141-9DC5-7309388D7D7A}" sibTransId="{44FD47A4-8DF3-4BCC-827E-1DEA188E6CBB}"/>
    <dgm:cxn modelId="{1788EB45-50F7-4FD1-A558-48924A3B67A3}" type="presOf" srcId="{FC4214FD-D6DA-4FB6-8A6E-068222F69054}" destId="{D0E3A752-7E7C-401F-BCCD-108C52244C93}" srcOrd="0" destOrd="0" presId="urn:microsoft.com/office/officeart/2018/2/layout/IconVerticalSolidList"/>
    <dgm:cxn modelId="{661A588A-09BD-44F9-B960-E9E9BF29AF69}" srcId="{FC4214FD-D6DA-4FB6-8A6E-068222F69054}" destId="{7D546DF9-9553-4C4C-85B8-52D5AC0A561C}" srcOrd="2" destOrd="0" parTransId="{74F6D26A-BDD8-4C5E-A3B3-88416AB1E402}" sibTransId="{FFF83EA4-361F-4CC2-93AE-D9935DF43554}"/>
    <dgm:cxn modelId="{F44D6DA7-5DC9-46B9-A9D5-65162470030F}" type="presOf" srcId="{B3CDB297-CCB2-453F-A04F-748FF083FC45}" destId="{75F1B093-A217-4D50-A359-88653F900B0F}" srcOrd="0" destOrd="0" presId="urn:microsoft.com/office/officeart/2018/2/layout/IconVerticalSolidList"/>
    <dgm:cxn modelId="{215A33BB-F1A9-42C0-B71F-C32E008FD8CE}" srcId="{FC4214FD-D6DA-4FB6-8A6E-068222F69054}" destId="{A485E08F-C181-4933-AE10-738E1ABA219F}" srcOrd="0" destOrd="0" parTransId="{B2208D56-96EA-44CB-A3D8-B35E3015DF22}" sibTransId="{73513141-2A7A-46D6-ADF6-7A04CC9E29F4}"/>
    <dgm:cxn modelId="{0DD58E36-066B-4485-B879-0D07DBE7749E}" type="presParOf" srcId="{D0E3A752-7E7C-401F-BCCD-108C52244C93}" destId="{FDCFAF38-F329-4B32-88A0-4B17F0D10C20}" srcOrd="0" destOrd="0" presId="urn:microsoft.com/office/officeart/2018/2/layout/IconVerticalSolidList"/>
    <dgm:cxn modelId="{B7023643-18B7-4748-BAE7-5C61AF49050F}" type="presParOf" srcId="{FDCFAF38-F329-4B32-88A0-4B17F0D10C20}" destId="{1C81E44C-E482-412F-AF97-6418F69F9C38}" srcOrd="0" destOrd="0" presId="urn:microsoft.com/office/officeart/2018/2/layout/IconVerticalSolidList"/>
    <dgm:cxn modelId="{00789F5C-D4EB-4F1A-9323-904016C33E7A}" type="presParOf" srcId="{FDCFAF38-F329-4B32-88A0-4B17F0D10C20}" destId="{1B251CCF-D7DF-4681-A049-B5B6777A964E}" srcOrd="1" destOrd="0" presId="urn:microsoft.com/office/officeart/2018/2/layout/IconVerticalSolidList"/>
    <dgm:cxn modelId="{C540CAB0-B1BE-461C-A1CD-2026D39CFA85}" type="presParOf" srcId="{FDCFAF38-F329-4B32-88A0-4B17F0D10C20}" destId="{B7047851-39D0-49A7-9A7D-F88C1839F72C}" srcOrd="2" destOrd="0" presId="urn:microsoft.com/office/officeart/2018/2/layout/IconVerticalSolidList"/>
    <dgm:cxn modelId="{B57F933C-CA71-418A-8B8D-3900F24F5955}" type="presParOf" srcId="{FDCFAF38-F329-4B32-88A0-4B17F0D10C20}" destId="{59DEC316-CBF6-4D79-8907-2C8813119E1D}" srcOrd="3" destOrd="0" presId="urn:microsoft.com/office/officeart/2018/2/layout/IconVerticalSolidList"/>
    <dgm:cxn modelId="{E8A05AE3-9170-4FDC-AF88-E7C97C74C380}" type="presParOf" srcId="{D0E3A752-7E7C-401F-BCCD-108C52244C93}" destId="{4E9262C6-9895-412F-BFA1-99B36D2E4707}" srcOrd="1" destOrd="0" presId="urn:microsoft.com/office/officeart/2018/2/layout/IconVerticalSolidList"/>
    <dgm:cxn modelId="{9EAE901A-6E6C-4DE5-847A-42DC0B688D43}" type="presParOf" srcId="{D0E3A752-7E7C-401F-BCCD-108C52244C93}" destId="{90CEB521-AB86-4717-89BE-FE3D03B22C1D}" srcOrd="2" destOrd="0" presId="urn:microsoft.com/office/officeart/2018/2/layout/IconVerticalSolidList"/>
    <dgm:cxn modelId="{5D0ACDF4-666D-4AA0-977C-5C688E284867}" type="presParOf" srcId="{90CEB521-AB86-4717-89BE-FE3D03B22C1D}" destId="{AFDD1BF2-E5EE-4C89-8482-73B3438DBF4B}" srcOrd="0" destOrd="0" presId="urn:microsoft.com/office/officeart/2018/2/layout/IconVerticalSolidList"/>
    <dgm:cxn modelId="{89900A2E-4B07-4F93-BF14-77BAADA41B22}" type="presParOf" srcId="{90CEB521-AB86-4717-89BE-FE3D03B22C1D}" destId="{54DB3A72-A46A-4C3A-8220-B9322676F744}" srcOrd="1" destOrd="0" presId="urn:microsoft.com/office/officeart/2018/2/layout/IconVerticalSolidList"/>
    <dgm:cxn modelId="{A947E8CA-602C-4F22-B8C4-911F04AEC412}" type="presParOf" srcId="{90CEB521-AB86-4717-89BE-FE3D03B22C1D}" destId="{2B781CDD-6EC3-40ED-88C3-D6C3C4507EC5}" srcOrd="2" destOrd="0" presId="urn:microsoft.com/office/officeart/2018/2/layout/IconVerticalSolidList"/>
    <dgm:cxn modelId="{F7C95C7B-6E76-41F1-B9D7-48875EF3A060}" type="presParOf" srcId="{90CEB521-AB86-4717-89BE-FE3D03B22C1D}" destId="{75F1B093-A217-4D50-A359-88653F900B0F}" srcOrd="3" destOrd="0" presId="urn:microsoft.com/office/officeart/2018/2/layout/IconVerticalSolidList"/>
    <dgm:cxn modelId="{316F8C97-405B-4EA7-825A-4E74D9C992E6}" type="presParOf" srcId="{D0E3A752-7E7C-401F-BCCD-108C52244C93}" destId="{1D9E99EC-2457-4080-87B7-D0B461D2E566}" srcOrd="3" destOrd="0" presId="urn:microsoft.com/office/officeart/2018/2/layout/IconVerticalSolidList"/>
    <dgm:cxn modelId="{032F7197-B3FA-403C-9AD1-F0082B067229}" type="presParOf" srcId="{D0E3A752-7E7C-401F-BCCD-108C52244C93}" destId="{FA65B650-F6D8-48F9-9425-BD3ADA14EADE}" srcOrd="4" destOrd="0" presId="urn:microsoft.com/office/officeart/2018/2/layout/IconVerticalSolidList"/>
    <dgm:cxn modelId="{D32A9F8C-B04A-4216-A94F-5D9A0CFDAB52}" type="presParOf" srcId="{FA65B650-F6D8-48F9-9425-BD3ADA14EADE}" destId="{3F8B3C0C-D00B-4A9B-B526-BC943C6BCB6F}" srcOrd="0" destOrd="0" presId="urn:microsoft.com/office/officeart/2018/2/layout/IconVerticalSolidList"/>
    <dgm:cxn modelId="{14590DC9-F3E0-456E-87C0-71F17472EAB7}" type="presParOf" srcId="{FA65B650-F6D8-48F9-9425-BD3ADA14EADE}" destId="{C1818BE0-6322-4894-8538-6292F32DF243}" srcOrd="1" destOrd="0" presId="urn:microsoft.com/office/officeart/2018/2/layout/IconVerticalSolidList"/>
    <dgm:cxn modelId="{5CF1FAA6-AFFF-4C23-AB33-A8426898259C}" type="presParOf" srcId="{FA65B650-F6D8-48F9-9425-BD3ADA14EADE}" destId="{BE247181-776E-4C20-B8EA-A3F01B1D5173}" srcOrd="2" destOrd="0" presId="urn:microsoft.com/office/officeart/2018/2/layout/IconVerticalSolidList"/>
    <dgm:cxn modelId="{16510A13-06E8-4C93-AE22-87F643D966C6}" type="presParOf" srcId="{FA65B650-F6D8-48F9-9425-BD3ADA14EADE}" destId="{809F937D-2B8D-4119-B6C7-6398D581D9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327C0-6AD6-1C48-9B41-FE985845F14E}">
      <dsp:nvSpPr>
        <dsp:cNvPr id="0" name=""/>
        <dsp:cNvSpPr/>
      </dsp:nvSpPr>
      <dsp:spPr>
        <a:xfrm>
          <a:off x="314088" y="0"/>
          <a:ext cx="5885426" cy="588542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4D7A2-E51F-A34C-8ACA-AA8B7C6CD0F6}">
      <dsp:nvSpPr>
        <dsp:cNvPr id="0" name=""/>
        <dsp:cNvSpPr/>
      </dsp:nvSpPr>
      <dsp:spPr>
        <a:xfrm>
          <a:off x="873204" y="559115"/>
          <a:ext cx="2295316" cy="22953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Prolog</a:t>
          </a:r>
          <a:endParaRPr lang="en-US" sz="2400" kern="1200"/>
        </a:p>
      </dsp:txBody>
      <dsp:txXfrm>
        <a:off x="985252" y="671163"/>
        <a:ext cx="2071220" cy="2071220"/>
      </dsp:txXfrm>
    </dsp:sp>
    <dsp:sp modelId="{FC2A3FCC-ACE3-3047-A5B5-65FD0717FE13}">
      <dsp:nvSpPr>
        <dsp:cNvPr id="0" name=""/>
        <dsp:cNvSpPr/>
      </dsp:nvSpPr>
      <dsp:spPr>
        <a:xfrm>
          <a:off x="3345083" y="559115"/>
          <a:ext cx="2295316" cy="229531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Conhecimento</a:t>
          </a:r>
          <a:endParaRPr lang="en-US" sz="2400" kern="1200"/>
        </a:p>
      </dsp:txBody>
      <dsp:txXfrm>
        <a:off x="3457131" y="671163"/>
        <a:ext cx="2071220" cy="2071220"/>
      </dsp:txXfrm>
    </dsp:sp>
    <dsp:sp modelId="{51A80F57-269D-E54D-9AAB-60976572242D}">
      <dsp:nvSpPr>
        <dsp:cNvPr id="0" name=""/>
        <dsp:cNvSpPr/>
      </dsp:nvSpPr>
      <dsp:spPr>
        <a:xfrm>
          <a:off x="873204" y="3030994"/>
          <a:ext cx="2295316" cy="229531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Prestação de Serviços</a:t>
          </a:r>
          <a:endParaRPr lang="en-US" sz="2400" kern="1200"/>
        </a:p>
      </dsp:txBody>
      <dsp:txXfrm>
        <a:off x="985252" y="3143042"/>
        <a:ext cx="2071220" cy="2071220"/>
      </dsp:txXfrm>
    </dsp:sp>
    <dsp:sp modelId="{A5C7ECCA-9408-DC44-8EEC-120B022C55DA}">
      <dsp:nvSpPr>
        <dsp:cNvPr id="0" name=""/>
        <dsp:cNvSpPr/>
      </dsp:nvSpPr>
      <dsp:spPr>
        <a:xfrm>
          <a:off x="3345083" y="3030994"/>
          <a:ext cx="2295316" cy="229531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Base de Conhecimento</a:t>
          </a:r>
          <a:endParaRPr lang="en-US" sz="2400" kern="1200" dirty="0"/>
        </a:p>
      </dsp:txBody>
      <dsp:txXfrm>
        <a:off x="3457131" y="3143042"/>
        <a:ext cx="2071220" cy="2071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1E44C-E482-412F-AF97-6418F69F9C3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51CCF-D7DF-4681-A049-B5B6777A964E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EC316-CBF6-4D79-8907-2C8813119E1D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Sistema de Representação de Conhecimento funcional</a:t>
          </a:r>
          <a:endParaRPr lang="en-US" sz="2500" kern="1200"/>
        </a:p>
      </dsp:txBody>
      <dsp:txXfrm>
        <a:off x="1941716" y="718"/>
        <a:ext cx="4571887" cy="1681139"/>
      </dsp:txXfrm>
    </dsp:sp>
    <dsp:sp modelId="{AFDD1BF2-E5EE-4C89-8482-73B3438DBF4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B3A72-A46A-4C3A-8220-B9322676F744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1B093-A217-4D50-A359-88653F900B0F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Sistema capaz de dar respostas às interrogações pretendidas</a:t>
          </a:r>
          <a:endParaRPr lang="en-US" sz="2500" kern="1200"/>
        </a:p>
      </dsp:txBody>
      <dsp:txXfrm>
        <a:off x="1941716" y="2102143"/>
        <a:ext cx="4571887" cy="1681139"/>
      </dsp:txXfrm>
    </dsp:sp>
    <dsp:sp modelId="{3F8B3C0C-D00B-4A9B-B526-BC943C6BCB6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18BE0-6322-4894-8538-6292F32DF243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F937D-2B8D-4119-B6C7-6398D581D925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Solidificação de conhecimentos em Programação em Lógica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FD2CE-B116-7540-967B-38E34A10B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557DDD-BEBA-A948-B880-9B6F5C39A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AAB791-9609-5D48-A62C-E0BEEA41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1625-513E-D54F-B0D6-56BA66AD4070}" type="datetimeFigureOut">
              <a:rPr lang="pt-PT" smtClean="0"/>
              <a:t>19/05/19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4FFFA1B-C3EB-D640-B652-F3DE72B3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45EE7F-5933-1249-895D-8265AC42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954E-BDD9-C24E-9F25-F3FEF1E93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250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A423E-FDAE-8C42-B864-6362CE63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78B27F0-043E-404E-ACA0-0F069F675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C75903-19DF-4840-9023-D29F690D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1625-513E-D54F-B0D6-56BA66AD4070}" type="datetimeFigureOut">
              <a:rPr lang="pt-PT" smtClean="0"/>
              <a:t>19/05/19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B922B9-7984-8F49-9D07-265BA375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A77D04F-FE95-6F44-91A8-6D56F26E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954E-BDD9-C24E-9F25-F3FEF1E93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515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63FF7D-2938-6149-806E-E20002E8D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9163686-0E61-8D4E-9BC7-D191C1FFA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452A5C-0828-3541-A927-B63583FF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1625-513E-D54F-B0D6-56BA66AD4070}" type="datetimeFigureOut">
              <a:rPr lang="pt-PT" smtClean="0"/>
              <a:t>19/05/19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52794A-1C28-F546-A065-AB7FA356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DB20311-E18F-BD40-8A8F-48ED3D46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954E-BDD9-C24E-9F25-F3FEF1E93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511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8E23E-266C-3944-BE59-984DA221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FE459C-F0BA-6647-921E-4E54F82B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8689633-AA1C-D244-8425-936E7578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1625-513E-D54F-B0D6-56BA66AD4070}" type="datetimeFigureOut">
              <a:rPr lang="pt-PT" smtClean="0"/>
              <a:t>19/05/19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685B455-8F3C-3945-A6FD-E02DCE86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493C45-BEE9-F643-9E75-48C34432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954E-BDD9-C24E-9F25-F3FEF1E93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754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BB005-A323-3A48-B3D6-F0014773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9FDE493-AC02-7743-81A5-6693E7D0A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1E0A0F7-4DB3-9C4D-BEB2-5364F603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1625-513E-D54F-B0D6-56BA66AD4070}" type="datetimeFigureOut">
              <a:rPr lang="pt-PT" smtClean="0"/>
              <a:t>19/05/19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EFDB6B6-257A-4B45-9092-08193269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3DC334-5936-FE46-9B4B-AF309877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954E-BDD9-C24E-9F25-F3FEF1E93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787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C3DF6-A342-1C4E-8A01-2DA78972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299674-8D29-354B-885A-36D4B00A2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6DAFE81-4A5D-2349-A90A-B5A7C0B0D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029924F-61D4-5946-8AF9-2CC58316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1625-513E-D54F-B0D6-56BA66AD4070}" type="datetimeFigureOut">
              <a:rPr lang="pt-PT" smtClean="0"/>
              <a:t>19/05/19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FCC875D-372F-D646-9EF9-29356EE2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B182400-BEBC-3148-AD53-A2331AB1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954E-BDD9-C24E-9F25-F3FEF1E93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059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19137-7246-E747-BCC4-C7F04545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ED70DE8-7AEB-0C46-A972-9CD9F4C2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8A329FA-78DE-D342-83BD-84935058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B36D476-25CF-AE46-A41B-5A1D56771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8A22CB6-F10E-C24A-9ABF-2C6767693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0508521-93EC-FF4F-8119-4CDDBCB5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1625-513E-D54F-B0D6-56BA66AD4070}" type="datetimeFigureOut">
              <a:rPr lang="pt-PT" smtClean="0"/>
              <a:t>19/05/19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43E4527-10F8-9F48-B5AE-E06506D8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C5E64AC-EDDA-9F43-949A-A9F57FF3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954E-BDD9-C24E-9F25-F3FEF1E93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042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294FE-9F18-F14A-A98A-673D0AAC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7E48AC3-4BC5-3845-A04B-052233E0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1625-513E-D54F-B0D6-56BA66AD4070}" type="datetimeFigureOut">
              <a:rPr lang="pt-PT" smtClean="0"/>
              <a:t>19/05/19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5111F55-F2DD-CE49-8903-F0370E76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42E504E-E6C1-924D-8856-DB8BFB53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954E-BDD9-C24E-9F25-F3FEF1E93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424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A987F75-1084-4D4E-83D8-49D79CE8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1625-513E-D54F-B0D6-56BA66AD4070}" type="datetimeFigureOut">
              <a:rPr lang="pt-PT" smtClean="0"/>
              <a:t>19/05/19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0289ACC-627A-CA46-97DA-CF0BBCE8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D24E343-E8A8-224E-A173-3EE33CF9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954E-BDD9-C24E-9F25-F3FEF1E93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21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68314-727F-F948-B92E-EA4F7C1E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5615CD-439B-3744-A560-443D0FAD5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5567AA1-C9A6-7A41-AE73-95C606D2D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F670A31-B25E-E049-8CF3-9BD15676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1625-513E-D54F-B0D6-56BA66AD4070}" type="datetimeFigureOut">
              <a:rPr lang="pt-PT" smtClean="0"/>
              <a:t>19/05/19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9103D4B-DEE8-A04D-B0A0-7F1FA102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400EF63-7BE6-E94B-BE46-5B970EC1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954E-BDD9-C24E-9F25-F3FEF1E93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75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00114-CCBA-0549-8F0E-44F89485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BF10811-DFAA-BC4A-9E46-81ABC5E9B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DA8F05E-1F8B-B343-AC92-088B34D23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3EAC7DF-9FA3-C944-8A42-8200EB68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1625-513E-D54F-B0D6-56BA66AD4070}" type="datetimeFigureOut">
              <a:rPr lang="pt-PT" smtClean="0"/>
              <a:t>19/05/19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2197FEB-CFE0-6848-A26A-2476D0F0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CD787EE-4139-4B45-A942-280B7B12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954E-BDD9-C24E-9F25-F3FEF1E93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613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61B4AC3-5B7B-9F4B-9BAA-DCE715E0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184A14-0992-1247-8C9A-3CB16ED3A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0D4334D-DD97-A149-B8EE-EE9FD848B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31625-513E-D54F-B0D6-56BA66AD4070}" type="datetimeFigureOut">
              <a:rPr lang="pt-PT" smtClean="0"/>
              <a:t>19/05/19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86053B-9DF3-3348-BD67-9C3CF6F24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4CBAE5-EB94-0B48-AD11-3B01C965E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C954E-BDD9-C24E-9F25-F3FEF1E93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74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6875F-CF44-C647-AE1E-97DE92BF3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2476"/>
            <a:ext cx="9144000" cy="2840037"/>
          </a:xfrm>
        </p:spPr>
        <p:txBody>
          <a:bodyPr>
            <a:normAutofit/>
          </a:bodyPr>
          <a:lstStyle/>
          <a:p>
            <a:r>
              <a:rPr lang="pt-PT" sz="5400" dirty="0"/>
              <a:t>Programação em Lógica e Invariantes</a:t>
            </a:r>
            <a:br>
              <a:rPr lang="pt-PT" sz="5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PT" sz="5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5BDC64-3AED-8D4D-8B8E-CF6A5C221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478" y="3657944"/>
            <a:ext cx="9144000" cy="160081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Prestação de Cuidados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26A5A9-7A65-4D4A-A19B-09B5BCEC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 smtClean="0"/>
              <a:pPr>
                <a:spcAft>
                  <a:spcPts val="600"/>
                </a:spcAft>
              </a:pPr>
              <a:t>1</a:t>
            </a:fld>
            <a:endParaRPr lang="pt-PT"/>
          </a:p>
        </p:txBody>
      </p:sp>
      <p:pic>
        <p:nvPicPr>
          <p:cNvPr id="36" name="Picture 2" descr="corReitoria">
            <a:extLst>
              <a:ext uri="{FF2B5EF4-FFF2-40B4-BE49-F238E27FC236}">
                <a16:creationId xmlns:a16="http://schemas.microsoft.com/office/drawing/2014/main" id="{8F613C7D-7363-E245-B1C9-D65C3106D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63" y="449833"/>
            <a:ext cx="1762540" cy="88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B07DED9-A722-5045-AA17-A5EB3DC648FE}"/>
              </a:ext>
            </a:extLst>
          </p:cNvPr>
          <p:cNvSpPr txBox="1"/>
          <p:nvPr/>
        </p:nvSpPr>
        <p:spPr>
          <a:xfrm>
            <a:off x="4152900" y="4763028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Bruno Veloso</a:t>
            </a: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Jaime Leite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 err="1">
                <a:latin typeface="Calibri" panose="020F0502020204030204" pitchFamily="34" charset="0"/>
                <a:cs typeface="Calibri" panose="020F0502020204030204" pitchFamily="34" charset="0"/>
              </a:rPr>
              <a:t>João</a:t>
            </a:r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 Pimentel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Pedro </a:t>
            </a:r>
            <a:r>
              <a:rPr lang="pt-PT" b="1" dirty="0" err="1">
                <a:latin typeface="Calibri" panose="020F0502020204030204" pitchFamily="34" charset="0"/>
                <a:cs typeface="Calibri" panose="020F0502020204030204" pitchFamily="34" charset="0"/>
              </a:rPr>
              <a:t>Gonçalves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Rodolfo Silva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BC13C3B-6C20-A74B-8318-ACB046904D36}"/>
              </a:ext>
            </a:extLst>
          </p:cNvPr>
          <p:cNvSpPr txBox="1"/>
          <p:nvPr/>
        </p:nvSpPr>
        <p:spPr>
          <a:xfrm>
            <a:off x="3167836" y="449833"/>
            <a:ext cx="588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Sistemas de Representação de Conhecimento e Raciocínio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96B98D1-54A4-9949-B55E-78359D104AE6}"/>
              </a:ext>
            </a:extLst>
          </p:cNvPr>
          <p:cNvSpPr txBox="1"/>
          <p:nvPr/>
        </p:nvSpPr>
        <p:spPr>
          <a:xfrm>
            <a:off x="3404024" y="756553"/>
            <a:ext cx="5408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Mestrado Integrado em Engenharia Informática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Universidade do Minho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2018/19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1774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04674C-D30C-3847-84AF-93B13DBE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120285"/>
            <a:ext cx="3348227" cy="2809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Funcionalidades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54F5BF-47A7-5A4D-BCD8-2C6FFEE0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930160"/>
            <a:ext cx="3348228" cy="928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Identificar Serviços por Cidade/Instituição</a:t>
            </a:r>
          </a:p>
        </p:txBody>
      </p:sp>
      <p:pic>
        <p:nvPicPr>
          <p:cNvPr id="6145" name="Picture 1" descr="page14image41956976">
            <a:extLst>
              <a:ext uri="{FF2B5EF4-FFF2-40B4-BE49-F238E27FC236}">
                <a16:creationId xmlns:a16="http://schemas.microsoft.com/office/drawing/2014/main" id="{13CEC86F-6751-E044-93F5-DFC28A300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65" y="1282427"/>
            <a:ext cx="6089568" cy="429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04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04674C-D30C-3847-84AF-93B13DBE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Funcionalidades</a:t>
            </a:r>
            <a:endParaRPr lang="en-US" sz="4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54F5BF-47A7-5A4D-BCD8-2C6FFEE0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Identificar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Utentes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Serviço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Instituição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69" name="Picture 1" descr="page16image41967952">
            <a:extLst>
              <a:ext uri="{FF2B5EF4-FFF2-40B4-BE49-F238E27FC236}">
                <a16:creationId xmlns:a16="http://schemas.microsoft.com/office/drawing/2014/main" id="{332C4E20-BE4E-4342-AC2A-E919E53CE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9799" y="492573"/>
            <a:ext cx="5101590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90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04674C-D30C-3847-84AF-93B13DBE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Funcionalidades</a:t>
            </a:r>
            <a:endParaRPr lang="en-US" sz="4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54F5BF-47A7-5A4D-BCD8-2C6FFEE0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Custo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Consultas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Intervalo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Datas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3" name="Picture 1" descr="page19image42448704">
            <a:extLst>
              <a:ext uri="{FF2B5EF4-FFF2-40B4-BE49-F238E27FC236}">
                <a16:creationId xmlns:a16="http://schemas.microsoft.com/office/drawing/2014/main" id="{41E59AD3-3BA8-FE48-8409-FCDE097EB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557017"/>
            <a:ext cx="6553545" cy="375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13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89D410-69F4-034D-9EE6-1E58C0395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Conclusões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139F3266-7C10-4B16-B18C-7C5A1D500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7213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622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148693-3E3C-2749-874C-11C6D44B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Introdução 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A82C0A74-0D44-4B25-8702-28E80869C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8100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475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3C2BA-4A9D-B342-B00A-29834A15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pt-PT" sz="4000"/>
              <a:t>Representação de Conhecimento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11308-D5DE-E140-BE03-7A3DEE7FA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pt-PT" sz="2000" dirty="0"/>
              <a:t>consulta: Data, #</a:t>
            </a:r>
            <a:r>
              <a:rPr lang="pt-PT" sz="2000" dirty="0" err="1"/>
              <a:t>IdUt</a:t>
            </a:r>
            <a:r>
              <a:rPr lang="pt-PT" sz="2000" dirty="0"/>
              <a:t>, #</a:t>
            </a:r>
            <a:r>
              <a:rPr lang="pt-PT" sz="2000" dirty="0" err="1"/>
              <a:t>IdServ</a:t>
            </a:r>
            <a:r>
              <a:rPr lang="pt-PT" sz="2000" dirty="0"/>
              <a:t>, Custo -&gt; { V, F }</a:t>
            </a:r>
          </a:p>
          <a:p>
            <a:r>
              <a:rPr lang="pt-PT" sz="2000" dirty="0"/>
              <a:t>serviço: #</a:t>
            </a:r>
            <a:r>
              <a:rPr lang="pt-PT" sz="2000" dirty="0" err="1"/>
              <a:t>IdServ</a:t>
            </a:r>
            <a:r>
              <a:rPr lang="pt-PT" sz="2000" dirty="0"/>
              <a:t>, Descrição, Instituição, Cidade -&gt; { V, F }</a:t>
            </a:r>
          </a:p>
          <a:p>
            <a:r>
              <a:rPr lang="pt-PT" sz="2000" dirty="0"/>
              <a:t>utente: #</a:t>
            </a:r>
            <a:r>
              <a:rPr lang="pt-PT" sz="2000" dirty="0" err="1"/>
              <a:t>IdUt</a:t>
            </a:r>
            <a:r>
              <a:rPr lang="pt-PT" sz="2000" dirty="0"/>
              <a:t>, Nome, Idade, Morada -&gt; { V, F }</a:t>
            </a:r>
          </a:p>
          <a:p>
            <a:r>
              <a:rPr lang="pt-PT" sz="2000"/>
              <a:t>sexo</a:t>
            </a:r>
            <a:r>
              <a:rPr lang="pt-PT" sz="2000" dirty="0"/>
              <a:t>: </a:t>
            </a:r>
            <a:r>
              <a:rPr lang="pt-PT" sz="2000" dirty="0" err="1"/>
              <a:t>IdUt</a:t>
            </a:r>
            <a:r>
              <a:rPr lang="pt-PT" sz="2000" dirty="0"/>
              <a:t>, Sexo -&gt; {V,F}</a:t>
            </a:r>
          </a:p>
        </p:txBody>
      </p:sp>
    </p:spTree>
    <p:extLst>
      <p:ext uri="{BB962C8B-B14F-4D97-AF65-F5344CB8AC3E}">
        <p14:creationId xmlns:p14="http://schemas.microsoft.com/office/powerpoint/2010/main" val="357952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A93DF1-B4AA-484C-B8B3-732370A3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Inserção de Conhecimento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page7image42096112">
            <a:extLst>
              <a:ext uri="{FF2B5EF4-FFF2-40B4-BE49-F238E27FC236}">
                <a16:creationId xmlns:a16="http://schemas.microsoft.com/office/drawing/2014/main" id="{32079A82-ACF3-C24F-9B0C-C82BC48C8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3511770"/>
            <a:ext cx="5455917" cy="182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age7image42102144">
            <a:extLst>
              <a:ext uri="{FF2B5EF4-FFF2-40B4-BE49-F238E27FC236}">
                <a16:creationId xmlns:a16="http://schemas.microsoft.com/office/drawing/2014/main" id="{6F2165D9-6DA4-0E48-923B-CF4C0FC6D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805025"/>
            <a:ext cx="5455917" cy="124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41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00C740-FABD-AF4B-9A8B-3F9DC9D1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Inserção de Conhecimento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page20image41959056">
            <a:extLst>
              <a:ext uri="{FF2B5EF4-FFF2-40B4-BE49-F238E27FC236}">
                <a16:creationId xmlns:a16="http://schemas.microsoft.com/office/drawing/2014/main" id="{393C4325-CDEB-704A-AADF-416E35298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3129856"/>
            <a:ext cx="5455917" cy="259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page7image42092992">
            <a:extLst>
              <a:ext uri="{FF2B5EF4-FFF2-40B4-BE49-F238E27FC236}">
                <a16:creationId xmlns:a16="http://schemas.microsoft.com/office/drawing/2014/main" id="{AEC60429-0FBB-6642-A617-87C2951DD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379296"/>
            <a:ext cx="5455917" cy="20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74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0D714-3B6D-AD4F-BD09-CA0F5468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/>
              <a:t>Involução</a:t>
            </a:r>
            <a:r>
              <a:rPr lang="en-US" sz="6000" dirty="0"/>
              <a:t> e </a:t>
            </a:r>
            <a:r>
              <a:rPr lang="en-US" sz="6000" dirty="0" err="1"/>
              <a:t>Evolução</a:t>
            </a:r>
            <a:endParaRPr lang="en-US" sz="6000" dirty="0"/>
          </a:p>
        </p:txBody>
      </p:sp>
      <p:pic>
        <p:nvPicPr>
          <p:cNvPr id="2050" name="Picture 2" descr="page8image42096736">
            <a:extLst>
              <a:ext uri="{FF2B5EF4-FFF2-40B4-BE49-F238E27FC236}">
                <a16:creationId xmlns:a16="http://schemas.microsoft.com/office/drawing/2014/main" id="{47CC385F-519E-B847-9683-356DE3CFF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4" y="1194807"/>
            <a:ext cx="5458816" cy="223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Picture 1" descr="page8image42092784">
            <a:extLst>
              <a:ext uri="{FF2B5EF4-FFF2-40B4-BE49-F238E27FC236}">
                <a16:creationId xmlns:a16="http://schemas.microsoft.com/office/drawing/2014/main" id="{A7DD4BA4-1436-4B42-B25F-E4F41B33B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450" y="887750"/>
            <a:ext cx="5458813" cy="28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75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911E98-2B7C-214B-83E9-3C80AF79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Alguns Invariantes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1" descr="page9image41966496">
            <a:extLst>
              <a:ext uri="{FF2B5EF4-FFF2-40B4-BE49-F238E27FC236}">
                <a16:creationId xmlns:a16="http://schemas.microsoft.com/office/drawing/2014/main" id="{E8D1C3EC-E78F-4744-A228-168CAA857B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3588983"/>
            <a:ext cx="11496821" cy="18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76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3D455B-CAB3-AD4E-B1E7-A03BD1D1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Alguns Invariantes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3" descr="page10image42052160">
            <a:extLst>
              <a:ext uri="{FF2B5EF4-FFF2-40B4-BE49-F238E27FC236}">
                <a16:creationId xmlns:a16="http://schemas.microsoft.com/office/drawing/2014/main" id="{6833258C-DA10-8845-8E26-F48536B784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3430905"/>
            <a:ext cx="11496821" cy="215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3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8DB75D-50CA-154E-A64B-2DDCEEAD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Alguns Invariantes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1" descr="page10image42055488">
            <a:extLst>
              <a:ext uri="{FF2B5EF4-FFF2-40B4-BE49-F238E27FC236}">
                <a16:creationId xmlns:a16="http://schemas.microsoft.com/office/drawing/2014/main" id="{1B1AA5C3-8C96-D040-83F1-8484A33BD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3430902"/>
            <a:ext cx="11496821" cy="215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60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{CF6AE176-D7CF-E640-AF64-90AD8C9FE831}tf10001063</Template>
  <TotalTime>0</TotalTime>
  <Words>168</Words>
  <Application>Microsoft Macintosh PowerPoint</Application>
  <PresentationFormat>Ecrã Panorâmico</PresentationFormat>
  <Paragraphs>38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Programação em Lógica e Invariantes </vt:lpstr>
      <vt:lpstr>Introdução </vt:lpstr>
      <vt:lpstr>Representação de Conhecimento</vt:lpstr>
      <vt:lpstr>Inserção de Conhecimento</vt:lpstr>
      <vt:lpstr>Inserção de Conhecimento</vt:lpstr>
      <vt:lpstr>Involução e Evolução</vt:lpstr>
      <vt:lpstr>Alguns Invariantes</vt:lpstr>
      <vt:lpstr>Alguns Invariantes</vt:lpstr>
      <vt:lpstr>Alguns Invariantes</vt:lpstr>
      <vt:lpstr>Funcionalidades</vt:lpstr>
      <vt:lpstr>Funcionalidades</vt:lpstr>
      <vt:lpstr>Funcionalidades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Lógica e Invariantes </dc:title>
  <dc:creator>Utilizador do Microsoft Office</dc:creator>
  <cp:lastModifiedBy>Utilizador do Microsoft Office</cp:lastModifiedBy>
  <cp:revision>3</cp:revision>
  <dcterms:created xsi:type="dcterms:W3CDTF">2019-05-18T18:23:19Z</dcterms:created>
  <dcterms:modified xsi:type="dcterms:W3CDTF">2019-05-19T16:09:49Z</dcterms:modified>
</cp:coreProperties>
</file>