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51E6B-6A95-45BD-872E-CAF53943DE25}" v="65" dt="2022-10-12T02:39:04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ven, Jonathan" userId="44407b15-e7c0-432d-b865-52266a200a18" providerId="ADAL" clId="{FAA51E6B-6A95-45BD-872E-CAF53943DE25}"/>
    <pc:docChg chg="undo custSel addSld modSld sldOrd modMainMaster">
      <pc:chgData name="Kleven, Jonathan" userId="44407b15-e7c0-432d-b865-52266a200a18" providerId="ADAL" clId="{FAA51E6B-6A95-45BD-872E-CAF53943DE25}" dt="2022-10-14T01:54:07.075" v="3565" actId="20577"/>
      <pc:docMkLst>
        <pc:docMk/>
      </pc:docMkLst>
      <pc:sldChg chg="addSp delSp modSp mod">
        <pc:chgData name="Kleven, Jonathan" userId="44407b15-e7c0-432d-b865-52266a200a18" providerId="ADAL" clId="{FAA51E6B-6A95-45BD-872E-CAF53943DE25}" dt="2022-10-12T02:43:21.393" v="2928" actId="1076"/>
        <pc:sldMkLst>
          <pc:docMk/>
          <pc:sldMk cId="859007686" sldId="256"/>
        </pc:sldMkLst>
        <pc:spChg chg="mod">
          <ac:chgData name="Kleven, Jonathan" userId="44407b15-e7c0-432d-b865-52266a200a18" providerId="ADAL" clId="{FAA51E6B-6A95-45BD-872E-CAF53943DE25}" dt="2022-10-12T02:42:20.071" v="2922" actId="242"/>
          <ac:spMkLst>
            <pc:docMk/>
            <pc:sldMk cId="859007686" sldId="256"/>
            <ac:spMk id="2" creationId="{50A9CB3D-765F-22B3-470F-BA4DE71270C7}"/>
          </ac:spMkLst>
        </pc:spChg>
        <pc:spChg chg="mod">
          <ac:chgData name="Kleven, Jonathan" userId="44407b15-e7c0-432d-b865-52266a200a18" providerId="ADAL" clId="{FAA51E6B-6A95-45BD-872E-CAF53943DE25}" dt="2022-10-12T02:43:21.393" v="2928" actId="1076"/>
          <ac:spMkLst>
            <pc:docMk/>
            <pc:sldMk cId="859007686" sldId="256"/>
            <ac:spMk id="3" creationId="{1398D350-C7B5-DDDA-30F2-F6CF08EB2CFB}"/>
          </ac:spMkLst>
        </pc:spChg>
        <pc:spChg chg="add del mod">
          <ac:chgData name="Kleven, Jonathan" userId="44407b15-e7c0-432d-b865-52266a200a18" providerId="ADAL" clId="{FAA51E6B-6A95-45BD-872E-CAF53943DE25}" dt="2022-10-12T02:41:30.566" v="2917" actId="478"/>
          <ac:spMkLst>
            <pc:docMk/>
            <pc:sldMk cId="859007686" sldId="256"/>
            <ac:spMk id="8" creationId="{904D01B1-3B9C-4A6E-0550-8018DC9988B5}"/>
          </ac:spMkLst>
        </pc:spChg>
        <pc:picChg chg="add del mod">
          <ac:chgData name="Kleven, Jonathan" userId="44407b15-e7c0-432d-b865-52266a200a18" providerId="ADAL" clId="{FAA51E6B-6A95-45BD-872E-CAF53943DE25}" dt="2022-10-10T23:31:16.643" v="108" actId="478"/>
          <ac:picMkLst>
            <pc:docMk/>
            <pc:sldMk cId="859007686" sldId="256"/>
            <ac:picMk id="5" creationId="{DA69B76D-57F8-E489-6E3A-F687ADE3624B}"/>
          </ac:picMkLst>
        </pc:picChg>
        <pc:picChg chg="add mod ord">
          <ac:chgData name="Kleven, Jonathan" userId="44407b15-e7c0-432d-b865-52266a200a18" providerId="ADAL" clId="{FAA51E6B-6A95-45BD-872E-CAF53943DE25}" dt="2022-10-12T02:43:09.636" v="2927" actId="1076"/>
          <ac:picMkLst>
            <pc:docMk/>
            <pc:sldMk cId="859007686" sldId="256"/>
            <ac:picMk id="7" creationId="{F7EB0710-E8D8-29A5-7D89-2F548E6996B4}"/>
          </ac:picMkLst>
        </pc:picChg>
      </pc:sldChg>
      <pc:sldChg chg="addSp delSp modSp mod ord setBg">
        <pc:chgData name="Kleven, Jonathan" userId="44407b15-e7c0-432d-b865-52266a200a18" providerId="ADAL" clId="{FAA51E6B-6A95-45BD-872E-CAF53943DE25}" dt="2022-10-14T01:44:57.164" v="2942" actId="20577"/>
        <pc:sldMkLst>
          <pc:docMk/>
          <pc:sldMk cId="1854142384" sldId="257"/>
        </pc:sldMkLst>
        <pc:spChg chg="mod">
          <ac:chgData name="Kleven, Jonathan" userId="44407b15-e7c0-432d-b865-52266a200a18" providerId="ADAL" clId="{FAA51E6B-6A95-45BD-872E-CAF53943DE25}" dt="2022-10-12T02:37:53.846" v="2887"/>
          <ac:spMkLst>
            <pc:docMk/>
            <pc:sldMk cId="1854142384" sldId="257"/>
            <ac:spMk id="2" creationId="{CFFA83BC-19B0-50EB-2E01-4C5A36A95109}"/>
          </ac:spMkLst>
        </pc:spChg>
        <pc:spChg chg="del">
          <ac:chgData name="Kleven, Jonathan" userId="44407b15-e7c0-432d-b865-52266a200a18" providerId="ADAL" clId="{FAA51E6B-6A95-45BD-872E-CAF53943DE25}" dt="2022-10-10T23:35:40.611" v="217" actId="22"/>
          <ac:spMkLst>
            <pc:docMk/>
            <pc:sldMk cId="1854142384" sldId="257"/>
            <ac:spMk id="3" creationId="{8FD84DBD-A648-2C3C-AE29-A54607BC9076}"/>
          </ac:spMkLst>
        </pc:spChg>
        <pc:spChg chg="add mod">
          <ac:chgData name="Kleven, Jonathan" userId="44407b15-e7c0-432d-b865-52266a200a18" providerId="ADAL" clId="{FAA51E6B-6A95-45BD-872E-CAF53943DE25}" dt="2022-10-14T01:44:57.164" v="2942" actId="20577"/>
          <ac:spMkLst>
            <pc:docMk/>
            <pc:sldMk cId="1854142384" sldId="257"/>
            <ac:spMk id="6" creationId="{FB863F6D-F3AE-C1C2-CD57-F3C26181934E}"/>
          </ac:spMkLst>
        </pc:spChg>
        <pc:spChg chg="add del">
          <ac:chgData name="Kleven, Jonathan" userId="44407b15-e7c0-432d-b865-52266a200a18" providerId="ADAL" clId="{FAA51E6B-6A95-45BD-872E-CAF53943DE25}" dt="2022-10-10T23:35:59.699" v="219" actId="26606"/>
          <ac:spMkLst>
            <pc:docMk/>
            <pc:sldMk cId="1854142384" sldId="257"/>
            <ac:spMk id="9" creationId="{933BD91C-E019-5AA3-E038-B057179B4B92}"/>
          </ac:spMkLst>
        </pc:spChg>
        <pc:spChg chg="add del">
          <ac:chgData name="Kleven, Jonathan" userId="44407b15-e7c0-432d-b865-52266a200a18" providerId="ADAL" clId="{FAA51E6B-6A95-45BD-872E-CAF53943DE25}" dt="2022-10-10T23:35:59.699" v="219" actId="26606"/>
          <ac:spMkLst>
            <pc:docMk/>
            <pc:sldMk cId="1854142384" sldId="257"/>
            <ac:spMk id="12" creationId="{5E39A796-BE83-48B1-B33F-35C4A32AAB57}"/>
          </ac:spMkLst>
        </pc:spChg>
        <pc:spChg chg="add del">
          <ac:chgData name="Kleven, Jonathan" userId="44407b15-e7c0-432d-b865-52266a200a18" providerId="ADAL" clId="{FAA51E6B-6A95-45BD-872E-CAF53943DE25}" dt="2022-10-10T23:35:59.699" v="219" actId="26606"/>
          <ac:spMkLst>
            <pc:docMk/>
            <pc:sldMk cId="1854142384" sldId="257"/>
            <ac:spMk id="14" creationId="{72F84B47-E267-4194-8194-831DB7B5547F}"/>
          </ac:spMkLst>
        </pc:spChg>
        <pc:picChg chg="add mod ord">
          <ac:chgData name="Kleven, Jonathan" userId="44407b15-e7c0-432d-b865-52266a200a18" providerId="ADAL" clId="{FAA51E6B-6A95-45BD-872E-CAF53943DE25}" dt="2022-10-12T02:37:53.846" v="2887"/>
          <ac:picMkLst>
            <pc:docMk/>
            <pc:sldMk cId="1854142384" sldId="257"/>
            <ac:picMk id="5" creationId="{E156F0E1-3B92-3711-2F58-96B39B90DE6C}"/>
          </ac:picMkLst>
        </pc:picChg>
      </pc:sldChg>
      <pc:sldChg chg="addSp delSp modSp mod setBg setClrOvrMap delDesignElem">
        <pc:chgData name="Kleven, Jonathan" userId="44407b15-e7c0-432d-b865-52266a200a18" providerId="ADAL" clId="{FAA51E6B-6A95-45BD-872E-CAF53943DE25}" dt="2022-10-14T01:52:11.358" v="3555" actId="20577"/>
        <pc:sldMkLst>
          <pc:docMk/>
          <pc:sldMk cId="2345165473" sldId="258"/>
        </pc:sldMkLst>
        <pc:spChg chg="mod">
          <ac:chgData name="Kleven, Jonathan" userId="44407b15-e7c0-432d-b865-52266a200a18" providerId="ADAL" clId="{FAA51E6B-6A95-45BD-872E-CAF53943DE25}" dt="2022-10-12T02:37:54.678" v="2888" actId="26606"/>
          <ac:spMkLst>
            <pc:docMk/>
            <pc:sldMk cId="2345165473" sldId="258"/>
            <ac:spMk id="2" creationId="{734E2496-2B41-6EC1-FCEC-E5ABCDBB94EB}"/>
          </ac:spMkLst>
        </pc:spChg>
        <pc:spChg chg="mod">
          <ac:chgData name="Kleven, Jonathan" userId="44407b15-e7c0-432d-b865-52266a200a18" providerId="ADAL" clId="{FAA51E6B-6A95-45BD-872E-CAF53943DE25}" dt="2022-10-14T01:52:11.358" v="3555" actId="20577"/>
          <ac:spMkLst>
            <pc:docMk/>
            <pc:sldMk cId="2345165473" sldId="258"/>
            <ac:spMk id="3" creationId="{DF0C8195-CCF0-B710-C3A9-A1F65A068898}"/>
          </ac:spMkLst>
        </pc:spChg>
        <pc:spChg chg="add del mod">
          <ac:chgData name="Kleven, Jonathan" userId="44407b15-e7c0-432d-b865-52266a200a18" providerId="ADAL" clId="{FAA51E6B-6A95-45BD-872E-CAF53943DE25}" dt="2022-10-12T02:41:35.347" v="2918" actId="478"/>
          <ac:spMkLst>
            <pc:docMk/>
            <pc:sldMk cId="2345165473" sldId="258"/>
            <ac:spMk id="6" creationId="{FF27651F-C199-6C57-B986-A3492375AF29}"/>
          </ac:spMkLst>
        </pc:spChg>
        <pc:spChg chg="add del">
          <ac:chgData name="Kleven, Jonathan" userId="44407b15-e7c0-432d-b865-52266a200a18" providerId="ADAL" clId="{FAA51E6B-6A95-45BD-872E-CAF53943DE25}" dt="2022-10-12T02:37:54.678" v="2888" actId="26606"/>
          <ac:spMkLst>
            <pc:docMk/>
            <pc:sldMk cId="2345165473" sldId="258"/>
            <ac:spMk id="11" creationId="{EE1FC7B4-E4A7-4452-B413-1A623E3A7230}"/>
          </ac:spMkLst>
        </pc:spChg>
        <pc:spChg chg="add del">
          <ac:chgData name="Kleven, Jonathan" userId="44407b15-e7c0-432d-b865-52266a200a18" providerId="ADAL" clId="{FAA51E6B-6A95-45BD-872E-CAF53943DE25}" dt="2022-10-12T02:37:54.678" v="2888" actId="26606"/>
          <ac:spMkLst>
            <pc:docMk/>
            <pc:sldMk cId="2345165473" sldId="258"/>
            <ac:spMk id="13" creationId="{E0709AF0-24F0-4486-B189-BE6386BDB198}"/>
          </ac:spMkLst>
        </pc:spChg>
        <pc:spChg chg="add del">
          <ac:chgData name="Kleven, Jonathan" userId="44407b15-e7c0-432d-b865-52266a200a18" providerId="ADAL" clId="{FAA51E6B-6A95-45BD-872E-CAF53943DE25}" dt="2022-10-12T02:37:54.678" v="2888" actId="26606"/>
          <ac:spMkLst>
            <pc:docMk/>
            <pc:sldMk cId="2345165473" sldId="258"/>
            <ac:spMk id="15" creationId="{FBE3B62F-5853-4A3C-B050-6186351A7176}"/>
          </ac:spMkLst>
        </pc:spChg>
        <pc:picChg chg="add mod">
          <ac:chgData name="Kleven, Jonathan" userId="44407b15-e7c0-432d-b865-52266a200a18" providerId="ADAL" clId="{FAA51E6B-6A95-45BD-872E-CAF53943DE25}" dt="2022-10-12T02:38:27.668" v="2891" actId="1076"/>
          <ac:picMkLst>
            <pc:docMk/>
            <pc:sldMk cId="2345165473" sldId="258"/>
            <ac:picMk id="5" creationId="{CD173527-35C5-BADD-7C04-B86B963A68CE}"/>
          </ac:picMkLst>
        </pc:picChg>
      </pc:sldChg>
      <pc:sldChg chg="addSp modSp mod">
        <pc:chgData name="Kleven, Jonathan" userId="44407b15-e7c0-432d-b865-52266a200a18" providerId="ADAL" clId="{FAA51E6B-6A95-45BD-872E-CAF53943DE25}" dt="2022-10-12T02:37:53.846" v="2887"/>
        <pc:sldMkLst>
          <pc:docMk/>
          <pc:sldMk cId="2789834824" sldId="259"/>
        </pc:sldMkLst>
        <pc:spChg chg="mod">
          <ac:chgData name="Kleven, Jonathan" userId="44407b15-e7c0-432d-b865-52266a200a18" providerId="ADAL" clId="{FAA51E6B-6A95-45BD-872E-CAF53943DE25}" dt="2022-10-12T02:37:53.846" v="2887"/>
          <ac:spMkLst>
            <pc:docMk/>
            <pc:sldMk cId="2789834824" sldId="259"/>
            <ac:spMk id="2" creationId="{330D24B0-4979-929A-E09D-CBA46EEF6F0F}"/>
          </ac:spMkLst>
        </pc:spChg>
        <pc:spChg chg="mod">
          <ac:chgData name="Kleven, Jonathan" userId="44407b15-e7c0-432d-b865-52266a200a18" providerId="ADAL" clId="{FAA51E6B-6A95-45BD-872E-CAF53943DE25}" dt="2022-10-11T01:44:37.588" v="2864" actId="6549"/>
          <ac:spMkLst>
            <pc:docMk/>
            <pc:sldMk cId="2789834824" sldId="259"/>
            <ac:spMk id="3" creationId="{CA8893AA-ABB0-8285-C7EE-DDD519645FA0}"/>
          </ac:spMkLst>
        </pc:spChg>
        <pc:picChg chg="add mod">
          <ac:chgData name="Kleven, Jonathan" userId="44407b15-e7c0-432d-b865-52266a200a18" providerId="ADAL" clId="{FAA51E6B-6A95-45BD-872E-CAF53943DE25}" dt="2022-10-10T23:40:29.562" v="302" actId="1076"/>
          <ac:picMkLst>
            <pc:docMk/>
            <pc:sldMk cId="2789834824" sldId="259"/>
            <ac:picMk id="5" creationId="{B13C2F33-7F11-0552-3C36-209DE3F98C21}"/>
          </ac:picMkLst>
        </pc:picChg>
      </pc:sldChg>
      <pc:sldChg chg="addSp modSp mod">
        <pc:chgData name="Kleven, Jonathan" userId="44407b15-e7c0-432d-b865-52266a200a18" providerId="ADAL" clId="{FAA51E6B-6A95-45BD-872E-CAF53943DE25}" dt="2022-10-14T01:54:07.075" v="3565" actId="20577"/>
        <pc:sldMkLst>
          <pc:docMk/>
          <pc:sldMk cId="3382310732" sldId="260"/>
        </pc:sldMkLst>
        <pc:spChg chg="mod">
          <ac:chgData name="Kleven, Jonathan" userId="44407b15-e7c0-432d-b865-52266a200a18" providerId="ADAL" clId="{FAA51E6B-6A95-45BD-872E-CAF53943DE25}" dt="2022-10-14T01:49:22.900" v="3427" actId="14100"/>
          <ac:spMkLst>
            <pc:docMk/>
            <pc:sldMk cId="3382310732" sldId="260"/>
            <ac:spMk id="2" creationId="{BB71C499-8B1B-3B94-25A8-6072C6C86397}"/>
          </ac:spMkLst>
        </pc:spChg>
        <pc:spChg chg="mod">
          <ac:chgData name="Kleven, Jonathan" userId="44407b15-e7c0-432d-b865-52266a200a18" providerId="ADAL" clId="{FAA51E6B-6A95-45BD-872E-CAF53943DE25}" dt="2022-10-14T01:54:07.075" v="3565" actId="20577"/>
          <ac:spMkLst>
            <pc:docMk/>
            <pc:sldMk cId="3382310732" sldId="260"/>
            <ac:spMk id="3" creationId="{28376197-059A-6E07-FBB7-C651ADCDC8F9}"/>
          </ac:spMkLst>
        </pc:spChg>
        <pc:spChg chg="add mod">
          <ac:chgData name="Kleven, Jonathan" userId="44407b15-e7c0-432d-b865-52266a200a18" providerId="ADAL" clId="{FAA51E6B-6A95-45BD-872E-CAF53943DE25}" dt="2022-10-10T23:41:59.899" v="335" actId="1076"/>
          <ac:spMkLst>
            <pc:docMk/>
            <pc:sldMk cId="3382310732" sldId="260"/>
            <ac:spMk id="4" creationId="{3AAEBA6D-E7F0-0EE0-B72E-750D34CDFD82}"/>
          </ac:spMkLst>
        </pc:spChg>
        <pc:spChg chg="add mod">
          <ac:chgData name="Kleven, Jonathan" userId="44407b15-e7c0-432d-b865-52266a200a18" providerId="ADAL" clId="{FAA51E6B-6A95-45BD-872E-CAF53943DE25}" dt="2022-10-10T23:42:08.969" v="337" actId="1076"/>
          <ac:spMkLst>
            <pc:docMk/>
            <pc:sldMk cId="3382310732" sldId="260"/>
            <ac:spMk id="5" creationId="{69962A67-6B3C-F349-2DFA-30C4D941B5C7}"/>
          </ac:spMkLst>
        </pc:spChg>
        <pc:spChg chg="add mod">
          <ac:chgData name="Kleven, Jonathan" userId="44407b15-e7c0-432d-b865-52266a200a18" providerId="ADAL" clId="{FAA51E6B-6A95-45BD-872E-CAF53943DE25}" dt="2022-10-14T01:50:25.477" v="3479" actId="1076"/>
          <ac:spMkLst>
            <pc:docMk/>
            <pc:sldMk cId="3382310732" sldId="260"/>
            <ac:spMk id="6" creationId="{83A7F77C-2300-B837-5C84-7FDFA5B6A05B}"/>
          </ac:spMkLst>
        </pc:spChg>
      </pc:sldChg>
      <pc:sldChg chg="modSp new mod">
        <pc:chgData name="Kleven, Jonathan" userId="44407b15-e7c0-432d-b865-52266a200a18" providerId="ADAL" clId="{FAA51E6B-6A95-45BD-872E-CAF53943DE25}" dt="2022-10-14T01:51:07.972" v="3493"/>
        <pc:sldMkLst>
          <pc:docMk/>
          <pc:sldMk cId="2803182697" sldId="261"/>
        </pc:sldMkLst>
        <pc:spChg chg="mod">
          <ac:chgData name="Kleven, Jonathan" userId="44407b15-e7c0-432d-b865-52266a200a18" providerId="ADAL" clId="{FAA51E6B-6A95-45BD-872E-CAF53943DE25}" dt="2022-10-14T01:50:40.497" v="3489" actId="20577"/>
          <ac:spMkLst>
            <pc:docMk/>
            <pc:sldMk cId="2803182697" sldId="261"/>
            <ac:spMk id="2" creationId="{73152204-814A-D9A3-0003-489FCB36092E}"/>
          </ac:spMkLst>
        </pc:spChg>
        <pc:spChg chg="mod">
          <ac:chgData name="Kleven, Jonathan" userId="44407b15-e7c0-432d-b865-52266a200a18" providerId="ADAL" clId="{FAA51E6B-6A95-45BD-872E-CAF53943DE25}" dt="2022-10-14T01:51:07.972" v="3493"/>
          <ac:spMkLst>
            <pc:docMk/>
            <pc:sldMk cId="2803182697" sldId="261"/>
            <ac:spMk id="3" creationId="{79EE1F01-80F7-0285-108A-BC754B32D18B}"/>
          </ac:spMkLst>
        </pc:spChg>
      </pc:sldChg>
      <pc:sldChg chg="addSp delSp modSp new mod">
        <pc:chgData name="Kleven, Jonathan" userId="44407b15-e7c0-432d-b865-52266a200a18" providerId="ADAL" clId="{FAA51E6B-6A95-45BD-872E-CAF53943DE25}" dt="2022-10-14T01:52:55.367" v="3563" actId="6549"/>
        <pc:sldMkLst>
          <pc:docMk/>
          <pc:sldMk cId="2590490485" sldId="262"/>
        </pc:sldMkLst>
        <pc:spChg chg="mod">
          <ac:chgData name="Kleven, Jonathan" userId="44407b15-e7c0-432d-b865-52266a200a18" providerId="ADAL" clId="{FAA51E6B-6A95-45BD-872E-CAF53943DE25}" dt="2022-10-12T02:37:53.846" v="2887"/>
          <ac:spMkLst>
            <pc:docMk/>
            <pc:sldMk cId="2590490485" sldId="262"/>
            <ac:spMk id="2" creationId="{ADAC301F-AD10-B850-27E7-CAB58C79E9ED}"/>
          </ac:spMkLst>
        </pc:spChg>
        <pc:spChg chg="mod">
          <ac:chgData name="Kleven, Jonathan" userId="44407b15-e7c0-432d-b865-52266a200a18" providerId="ADAL" clId="{FAA51E6B-6A95-45BD-872E-CAF53943DE25}" dt="2022-10-14T01:52:55.367" v="3563" actId="6549"/>
          <ac:spMkLst>
            <pc:docMk/>
            <pc:sldMk cId="2590490485" sldId="262"/>
            <ac:spMk id="3" creationId="{7929F328-564D-E7F5-2D87-743ED0F7600C}"/>
          </ac:spMkLst>
        </pc:spChg>
        <pc:spChg chg="add del mod">
          <ac:chgData name="Kleven, Jonathan" userId="44407b15-e7c0-432d-b865-52266a200a18" providerId="ADAL" clId="{FAA51E6B-6A95-45BD-872E-CAF53943DE25}" dt="2022-10-12T02:41:40.838" v="2919" actId="478"/>
          <ac:spMkLst>
            <pc:docMk/>
            <pc:sldMk cId="2590490485" sldId="262"/>
            <ac:spMk id="5" creationId="{F5BA0994-38F0-0B1C-1A16-7B63F3D9F5B2}"/>
          </ac:spMkLst>
        </pc:spChg>
        <pc:picChg chg="add mod">
          <ac:chgData name="Kleven, Jonathan" userId="44407b15-e7c0-432d-b865-52266a200a18" providerId="ADAL" clId="{FAA51E6B-6A95-45BD-872E-CAF53943DE25}" dt="2022-10-12T02:38:40.014" v="2893"/>
          <ac:picMkLst>
            <pc:docMk/>
            <pc:sldMk cId="2590490485" sldId="262"/>
            <ac:picMk id="4" creationId="{E6615D23-B3B3-F33D-4C6F-4443A86E7C2E}"/>
          </ac:picMkLst>
        </pc:picChg>
      </pc:sldChg>
      <pc:sldMasterChg chg="addSp modSp mod setBg modSldLayout">
        <pc:chgData name="Kleven, Jonathan" userId="44407b15-e7c0-432d-b865-52266a200a18" providerId="ADAL" clId="{FAA51E6B-6A95-45BD-872E-CAF53943DE25}" dt="2022-10-10T23:33:33.343" v="202" actId="167"/>
        <pc:sldMasterMkLst>
          <pc:docMk/>
          <pc:sldMasterMk cId="1937643793" sldId="2147483648"/>
        </pc:sldMasterMkLst>
        <pc:picChg chg="add mod ord">
          <ac:chgData name="Kleven, Jonathan" userId="44407b15-e7c0-432d-b865-52266a200a18" providerId="ADAL" clId="{FAA51E6B-6A95-45BD-872E-CAF53943DE25}" dt="2022-10-10T23:33:33.343" v="202" actId="167"/>
          <ac:picMkLst>
            <pc:docMk/>
            <pc:sldMasterMk cId="1937643793" sldId="2147483648"/>
            <ac:picMk id="7" creationId="{A510E389-4956-00E5-D5DF-1A3FE5915EC8}"/>
          </ac:picMkLst>
        </pc:picChg>
        <pc:sldLayoutChg chg="addSp delSp modSp mod">
          <pc:chgData name="Kleven, Jonathan" userId="44407b15-e7c0-432d-b865-52266a200a18" providerId="ADAL" clId="{FAA51E6B-6A95-45BD-872E-CAF53943DE25}" dt="2022-10-10T23:31:50.772" v="114" actId="21"/>
          <pc:sldLayoutMkLst>
            <pc:docMk/>
            <pc:sldMasterMk cId="1937643793" sldId="2147483648"/>
            <pc:sldLayoutMk cId="4274446269" sldId="2147483649"/>
          </pc:sldLayoutMkLst>
          <pc:picChg chg="add del mod">
            <ac:chgData name="Kleven, Jonathan" userId="44407b15-e7c0-432d-b865-52266a200a18" providerId="ADAL" clId="{FAA51E6B-6A95-45BD-872E-CAF53943DE25}" dt="2022-10-10T23:31:50.772" v="114" actId="21"/>
            <ac:picMkLst>
              <pc:docMk/>
              <pc:sldMasterMk cId="1937643793" sldId="2147483648"/>
              <pc:sldLayoutMk cId="4274446269" sldId="2147483649"/>
              <ac:picMk id="8" creationId="{8AFF67AB-D558-4B7F-66BE-109EE91BD005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6E24-F411-63A6-1172-EC6D7EC18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63445-2DC5-05AC-8675-E20AF2889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D382-B221-707F-E610-D6EF9A63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3A76-F087-BD12-42A2-43FF11A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B18E-E9E0-C4DC-8A22-B0ABF107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E75E-F6DB-4738-866B-CE463887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AE2D-5179-EA20-50FC-AFAB274B6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1E17-3AC4-F0B5-9EA1-BBC5078F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FEE8-35E5-C329-B455-7615A462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2560-50BE-8588-D1F0-F665C7A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077E3-6E68-F59E-DF0D-05F3D926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0205-FF75-623D-06C0-866F12AC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23BF-FF2F-E199-C05D-0AA9E8D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8CCA-A273-A5B5-68B1-D081D334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6D8A-A8A4-D321-18E2-AB0657D1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6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E712-EEE5-AEC0-681F-CA5CACB7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B298-3D60-600E-971C-0AFE4469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AE33-DE57-93DA-2C2C-F0020237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C867-EB35-F427-B91C-CC4AA34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AD72-7BAE-74CB-4033-D17F36EE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9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A94E-0970-CE5D-37F0-AF1C5991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DDB0-C7A0-1EBA-F0B7-87C8D6CB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F519-D182-62CD-A53B-B9EA40A2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4A51-825C-CF07-A499-249C1370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23F8-BDC1-3654-1601-93077384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4C77-4B63-114B-4410-B02F98D5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DD62-3859-45C2-1A5D-1FD627E5F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4A392-8BAB-7898-61B5-F687A6716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0765-978D-84F6-64E3-971FAA36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391A-7268-1E78-A8F9-F846392F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C4BD-3868-1ECE-FAF5-DEB5966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11B6-3329-25FB-4257-40B2419C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6BD13-A3AF-7965-3A2C-8D48865C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90C2-BDE9-C25D-C130-EE0C12ECC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1F9B-70A9-2933-7D6C-18A4CEDE5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A3E22-CFA2-5590-EB85-33DA480C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A0CF4-1358-F37D-4CA6-BE258D0B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50739-3D57-E3C7-8133-27C08F5B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C349D-90D1-110A-84AB-A066B4FD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5CA2-417B-56F0-9A4D-43ECAEFB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A4509-6CFC-E40E-84DA-687BDF67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C4CFF-738F-1AB8-34E9-05C90AEA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6B3CA-B7A0-8787-5DA8-A58DED42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D3AF2-6D93-0399-2792-82BED519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95CE-0ED1-0465-CF90-FE1BA61B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1F0F-DE6B-3F88-1A62-ED79538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618A-8394-793B-4FC7-AF847EAB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C073-6F2E-554D-182E-476ABD46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ACF00-9451-1084-2F6E-B0E8273E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5D66-5622-8268-C7BA-22FC248A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36396-E67D-64FE-DBDE-BC8A91C0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1903-008D-C872-C6BC-DDE2919C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5919-1E94-3BB1-2FE5-8F43F34C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80765-712F-EC86-28C9-26D450D11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66DE9-832A-47AB-A99E-944412B6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53AC-2483-F622-40D7-007061E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CC85-4762-E8F2-0176-11F221CC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62CCF-66E1-FFCA-7BF6-1B53C56F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B1FA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510E389-4956-00E5-D5DF-1A3FE5915E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121" y="0"/>
            <a:ext cx="2961879" cy="218586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1C82B-F94F-493F-D6EC-58575834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5DC7-3476-34F8-3A0A-5D70FE6B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AC25-77C7-70DB-B484-79B9DC4F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F455-2C7D-4B1C-B79F-E24C4979A6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80F5-7ECE-EAEA-89A8-6A7B73768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322B-9A8C-2E56-07D5-A1B0846BD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DDC3-3947-4148-AAF3-5B995F77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lectionsofthevoid.com/2018/05/the-curse-of-low-tech-scr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agility.com/2016/07/06/updates-to-the-scrum-guide-the-5-scrum-values-take-center-stage-scrum-org-community-blo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agility.com/2016/07/06/updates-to-the-scrum-guide-the-5-scrum-values-take-center-stage-scrum-org-community-blo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org-website-prod.s3.amazonaws.com/drupal/2016-08/Characteristics%20of%20a%20Great%20Scrum%20Team.pdf" TargetMode="External"/><Relationship Id="rId2" Type="http://schemas.openxmlformats.org/officeDocument/2006/relationships/hyperlink" Target="http://snhu-media.snhu.edu/files/course_repository/undergraduate/cs/cs250/storyline/mod1/story_html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umguides.org/docs/Scrumguide/v2020/2020-Scrum-Guide-US.pdf#zoom=1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7EB0710-E8D8-29A5-7D89-2F548E69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1536" y="2259106"/>
            <a:ext cx="7102363" cy="3962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9CB3D-765F-22B3-470F-BA4DE7127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223899" cy="2387600"/>
          </a:xfrm>
        </p:spPr>
        <p:txBody>
          <a:bodyPr anchor="t">
            <a:normAutofit/>
          </a:bodyPr>
          <a:lstStyle/>
          <a:p>
            <a:r>
              <a:rPr lang="en-US" dirty="0"/>
              <a:t>Scrum - an Agile Approach To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8D350-C7B5-DDDA-30F2-F6CF08EB2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1176" y="6288741"/>
            <a:ext cx="6140824" cy="434788"/>
          </a:xfrm>
        </p:spPr>
        <p:txBody>
          <a:bodyPr/>
          <a:lstStyle/>
          <a:p>
            <a:r>
              <a:rPr lang="en-US" dirty="0"/>
              <a:t>Scrum Master: Jonathan Kleven</a:t>
            </a:r>
          </a:p>
        </p:txBody>
      </p:sp>
    </p:spTree>
    <p:extLst>
      <p:ext uri="{BB962C8B-B14F-4D97-AF65-F5344CB8AC3E}">
        <p14:creationId xmlns:p14="http://schemas.microsoft.com/office/powerpoint/2010/main" val="85900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2496-2B41-6EC1-FCEC-E5ABCDBB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8195-CCF0-B710-C3A9-A1F65A06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0177" cy="4351338"/>
          </a:xfrm>
        </p:spPr>
        <p:txBody>
          <a:bodyPr/>
          <a:lstStyle/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Responsible for communicating user and stakeholders' ideas and vision into a useable product</a:t>
            </a:r>
          </a:p>
          <a:p>
            <a:pPr lvl="1"/>
            <a:r>
              <a:rPr lang="en-US" dirty="0"/>
              <a:t>Manages the Product Backlog</a:t>
            </a:r>
          </a:p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The overseer of the Scrum principles and Guidelines</a:t>
            </a:r>
          </a:p>
          <a:p>
            <a:pPr lvl="1"/>
            <a:r>
              <a:rPr lang="en-US" dirty="0"/>
              <a:t>Mediator of the Team</a:t>
            </a:r>
          </a:p>
          <a:p>
            <a:pPr lvl="1"/>
            <a:r>
              <a:rPr lang="en-US" dirty="0"/>
              <a:t>Servant/leader that works to understand issues and work on solutions to enhance Teams effectiveness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173527-35C5-BADD-7C04-B86B963A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7592" y="3562394"/>
            <a:ext cx="4571622" cy="24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6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301F-AD10-B850-27E7-CAB58C79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F328-564D-E7F5-2D87-743ED0F7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3948" cy="4351338"/>
          </a:xfrm>
        </p:spPr>
        <p:txBody>
          <a:bodyPr/>
          <a:lstStyle/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Committed members in creating the working solutions of the Product Backlog</a:t>
            </a:r>
          </a:p>
          <a:p>
            <a:pPr lvl="1"/>
            <a:r>
              <a:rPr lang="en-US" dirty="0"/>
              <a:t>Highly flexible Self-sufficient professionals that deploy functional applications in a timely manner </a:t>
            </a:r>
          </a:p>
          <a:p>
            <a:r>
              <a:rPr lang="en-US" dirty="0"/>
              <a:t>Tester</a:t>
            </a:r>
          </a:p>
          <a:p>
            <a:pPr lvl="1"/>
            <a:r>
              <a:rPr lang="en-US" dirty="0"/>
              <a:t>Outlines the users needs into functional and actionable definitions for Developers</a:t>
            </a:r>
          </a:p>
          <a:p>
            <a:pPr lvl="1"/>
            <a:r>
              <a:rPr lang="en-US" dirty="0"/>
              <a:t>Works with Developers and the Product owner to ensure high quality of the final product</a:t>
            </a:r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615D23-B3B3-F33D-4C6F-4443A86E7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7592" y="3562394"/>
            <a:ext cx="4571622" cy="24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83BC-19B0-50EB-2E01-4C5A36A9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  <a:br>
              <a:rPr lang="en-US" dirty="0"/>
            </a:br>
            <a:r>
              <a:rPr lang="en-US" dirty="0"/>
              <a:t>(SDLC) with an Agile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6F0E1-3B92-3711-2F58-96B39B90D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256" y="2425138"/>
            <a:ext cx="5334744" cy="4029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63F6D-F3AE-C1C2-CD57-F3C26181934E}"/>
              </a:ext>
            </a:extLst>
          </p:cNvPr>
          <p:cNvSpPr txBox="1"/>
          <p:nvPr/>
        </p:nvSpPr>
        <p:spPr>
          <a:xfrm>
            <a:off x="838201" y="1960775"/>
            <a:ext cx="6100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methodology focuses on constant and consistent planning, development, and quality control to get the best working version as efficiently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the users needs and organize those needs into the Product Backlog and into workable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working applications that meet the users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 quality control measures to ensure the applications meet the team and the stakeholder's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back at what worked and what didn’t, focus on each and deploy controls or changes to ensure the team is as effective as possible</a:t>
            </a:r>
          </a:p>
        </p:txBody>
      </p:sp>
    </p:spTree>
    <p:extLst>
      <p:ext uri="{BB962C8B-B14F-4D97-AF65-F5344CB8AC3E}">
        <p14:creationId xmlns:p14="http://schemas.microsoft.com/office/powerpoint/2010/main" val="18541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24B0-4979-929A-E09D-CBA46EE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3AA-ABB0-8285-C7EE-DDD51964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Relies heavily on design and planning </a:t>
            </a:r>
          </a:p>
          <a:p>
            <a:r>
              <a:rPr lang="en-US" dirty="0"/>
              <a:t>Development and Testing does not begin until near the end of the schedule</a:t>
            </a:r>
          </a:p>
          <a:p>
            <a:r>
              <a:rPr lang="en-US" dirty="0"/>
              <a:t>Very little time for rework of the application at delivery</a:t>
            </a:r>
          </a:p>
          <a:p>
            <a:r>
              <a:rPr lang="en-US" dirty="0"/>
              <a:t>Does not consider flexibility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C2F33-7F11-0552-3C36-209DE3F9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83" y="2947537"/>
            <a:ext cx="478221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C499-8B1B-3B94-25A8-6072C6C8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8258" cy="1325563"/>
          </a:xfrm>
        </p:spPr>
        <p:txBody>
          <a:bodyPr/>
          <a:lstStyle/>
          <a:p>
            <a:pPr algn="ctr"/>
            <a:r>
              <a:rPr lang="en-US" dirty="0"/>
              <a:t>Waterfall        vs.     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6197-059A-6E07-FBB7-C651ADCD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6" y="1690688"/>
            <a:ext cx="5580984" cy="4351338"/>
          </a:xfrm>
        </p:spPr>
        <p:txBody>
          <a:bodyPr>
            <a:normAutofit/>
          </a:bodyPr>
          <a:lstStyle/>
          <a:p>
            <a:r>
              <a:rPr lang="en-US" dirty="0"/>
              <a:t>Suitable for simple projects</a:t>
            </a:r>
          </a:p>
          <a:p>
            <a:r>
              <a:rPr lang="en-US" dirty="0"/>
              <a:t>Relies on a top-down management approach</a:t>
            </a:r>
          </a:p>
          <a:p>
            <a:r>
              <a:rPr lang="en-US" dirty="0"/>
              <a:t>Development happens later in the schedule leaving less time for </a:t>
            </a:r>
            <a:r>
              <a:rPr lang="en-US"/>
              <a:t>quality controls, revisions, </a:t>
            </a:r>
            <a:r>
              <a:rPr lang="en-US" dirty="0"/>
              <a:t>and rework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AEBA6D-E7F0-0EE0-B72E-750D34CDFD82}"/>
              </a:ext>
            </a:extLst>
          </p:cNvPr>
          <p:cNvSpPr txBox="1">
            <a:spLocks/>
          </p:cNvSpPr>
          <p:nvPr/>
        </p:nvSpPr>
        <p:spPr>
          <a:xfrm>
            <a:off x="5397633" y="1690688"/>
            <a:ext cx="3535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962A67-6B3C-F349-2DFA-30C4D941B5C7}"/>
              </a:ext>
            </a:extLst>
          </p:cNvPr>
          <p:cNvSpPr txBox="1">
            <a:spLocks/>
          </p:cNvSpPr>
          <p:nvPr/>
        </p:nvSpPr>
        <p:spPr>
          <a:xfrm>
            <a:off x="5397632" y="1690688"/>
            <a:ext cx="3535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7F77C-2300-B837-5C84-7FDFA5B6A05B}"/>
              </a:ext>
            </a:extLst>
          </p:cNvPr>
          <p:cNvSpPr txBox="1"/>
          <p:nvPr/>
        </p:nvSpPr>
        <p:spPr>
          <a:xfrm>
            <a:off x="6513140" y="1690688"/>
            <a:ext cx="3535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Best for complex projects</a:t>
            </a:r>
          </a:p>
          <a:p>
            <a:r>
              <a:rPr lang="en-US" dirty="0"/>
              <a:t>Relies on team for support and execution </a:t>
            </a:r>
          </a:p>
          <a:p>
            <a:r>
              <a:rPr lang="en-US" dirty="0"/>
              <a:t>Can have one or multiple iterations each result in functional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8231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2204-814A-D9A3-0003-489FCB36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1F01-80F7-0285-108A-BC754B32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CS 250 Software Development Lifecycle Module One: SDLC Methodologies</a:t>
            </a:r>
          </a:p>
          <a:p>
            <a:pPr lvl="1"/>
            <a:r>
              <a:rPr lang="en-US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http://snhu-media.snhu.edu/files/course_repository/undergraduate/cs/cs250/storyline/mod1/story_html5.html</a:t>
            </a:r>
            <a:endParaRPr lang="en-US" sz="1400" dirty="0"/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Overeem, Barry (July 2016) 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Characteristics of a Great Scrum Team.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Scrum.org Whitepapers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https://scrumorg-website-prod.s3.amazonaws.com/drupal/2016-08/Characteristics%20of%20a%20Great%20Scrum%20Team.pdf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Schwaber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K., &amp; Sutherland J. (2020) The Scrum Guide 	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https://Scrumguides.org/docs/Scrumguide/v2020/2020-Scrum-Guide-US.pdf#zoom=100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8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Scrum - an Agile Approach To Project Management</vt:lpstr>
      <vt:lpstr>Meet the Scrum Team</vt:lpstr>
      <vt:lpstr>Scrum Team (cont’d)</vt:lpstr>
      <vt:lpstr>Software Development Life Cycle (SDLC) with an Agile Approach</vt:lpstr>
      <vt:lpstr>Traditional Waterfall Development</vt:lpstr>
      <vt:lpstr>Waterfall        vs.      Scrum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Kleven, Jonathan</dc:creator>
  <cp:lastModifiedBy>Kleven, Jonathan</cp:lastModifiedBy>
  <cp:revision>1</cp:revision>
  <dcterms:created xsi:type="dcterms:W3CDTF">2022-09-26T03:01:36Z</dcterms:created>
  <dcterms:modified xsi:type="dcterms:W3CDTF">2022-10-14T01:54:16Z</dcterms:modified>
</cp:coreProperties>
</file>