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86" r:id="rId7"/>
    <p:sldId id="262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215" autoAdjust="0"/>
  </p:normalViewPr>
  <p:slideViewPr>
    <p:cSldViewPr snapToGrid="0">
      <p:cViewPr varScale="1">
        <p:scale>
          <a:sx n="67" d="100"/>
          <a:sy n="67" d="100"/>
        </p:scale>
        <p:origin x="236" y="60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1350" y="868362"/>
            <a:ext cx="8905875" cy="2387600"/>
          </a:xfrm>
        </p:spPr>
        <p:txBody>
          <a:bodyPr/>
          <a:lstStyle/>
          <a:p>
            <a:r>
              <a:rPr lang="en-US" dirty="0"/>
              <a:t>Csc 102 assignment (pseudocode)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NNADI JACHIMIKE .M.</a:t>
            </a:r>
          </a:p>
          <a:p>
            <a:r>
              <a:rPr lang="en-US" dirty="0"/>
              <a:t>MATRIC NUMBER: 22120613017</a:t>
            </a:r>
          </a:p>
          <a:p>
            <a:r>
              <a:rPr lang="en-US" dirty="0"/>
              <a:t>COMPUTER SCIENCE STREAM 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US" dirty="0"/>
              <a:t>Pseudo Code for Simple Interest: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Start the program.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Read Principal (P), Rate (R) and Time (T).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Divide the Rate (R) by 100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Multiply the quotient by Time (T)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Add 1 to the product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Multiply the answer by Principal (P)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effectLst/>
                <a:latin typeface="Berlin Sans FB Demi" panose="020E0802020502020306" pitchFamily="34" charset="0"/>
              </a:rPr>
              <a:t>Print the simple interest.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End the program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3950" y="2000250"/>
            <a:ext cx="6858000" cy="47910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Start the program.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Read Principal (P), Rate (R),  frequency of interest (n) and Time (T).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Divide the Rate (R) by the frequency of interest (n)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Add 1 to the quotient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Raise the sum to the product of frequency of interest and 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Multiply the answer by Principal (P)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Print the compound interest.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stop the program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600" b="0" dirty="0"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CF55B5-D12C-1684-EF09-CC2AF04A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 Code for compound Interest: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645" y="282618"/>
            <a:ext cx="6800850" cy="1325880"/>
          </a:xfrm>
        </p:spPr>
        <p:txBody>
          <a:bodyPr/>
          <a:lstStyle/>
          <a:p>
            <a:r>
              <a:rPr lang="en-US" dirty="0"/>
              <a:t>Pseudo Code for Annuity Plan: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0034" y="1608498"/>
            <a:ext cx="8101966" cy="524950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Start the program.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Read Periodic payment (</a:t>
            </a:r>
            <a:r>
              <a:rPr lang="en-US" sz="1600" b="0" dirty="0" err="1">
                <a:effectLst/>
                <a:latin typeface="Berlin Sans FB Demi" panose="020E0802020502020306" pitchFamily="34" charset="0"/>
              </a:rPr>
              <a:t>Pmt</a:t>
            </a:r>
            <a:r>
              <a:rPr lang="en-US" sz="1600" b="0" dirty="0">
                <a:effectLst/>
                <a:latin typeface="Berlin Sans FB Demi" panose="020E0802020502020306" pitchFamily="34" charset="0"/>
              </a:rPr>
              <a:t>), Rate (R), frequency (n) and Time (T).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Divide the Rate (R) by the frequency of interest (n)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Add 1 to the quotient </a:t>
            </a:r>
            <a:endParaRPr lang="en-US" sz="1600" b="0" dirty="0">
              <a:effectLst/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Raise the sum to the product of frequency of interest and 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Subtract one from the answer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Divide  through by the quotient of  rate (R) divided by  frequency (n)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Multiply the answer by the Periodic payment (</a:t>
            </a:r>
            <a:r>
              <a:rPr lang="en-US" sz="1600" b="0" dirty="0" err="1">
                <a:effectLst/>
                <a:latin typeface="Berlin Sans FB Demi" panose="020E0802020502020306" pitchFamily="34" charset="0"/>
              </a:rPr>
              <a:t>Pmt</a:t>
            </a:r>
            <a:r>
              <a:rPr lang="en-US" sz="1600" b="0" dirty="0">
                <a:effectLst/>
                <a:latin typeface="Berlin Sans FB Demi" panose="020E0802020502020306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effectLst/>
                <a:latin typeface="Berlin Sans FB Demi" panose="020E0802020502020306" pitchFamily="34" charset="0"/>
              </a:rPr>
              <a:t>Print the Annuity.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dirty="0">
                <a:latin typeface="Berlin Sans FB Demi" panose="020E0802020502020306" pitchFamily="34" charset="0"/>
              </a:rPr>
              <a:t>stop the program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600" b="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7A08B-DCB0-4B9D-A025-EFEE54EC3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TM33968143</Template>
  <TotalTime>0</TotalTime>
  <Words>258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Berlin Sans FB Demi</vt:lpstr>
      <vt:lpstr>Calibri</vt:lpstr>
      <vt:lpstr>Office Theme</vt:lpstr>
      <vt:lpstr>Csc 102 assignment (pseudocode)</vt:lpstr>
      <vt:lpstr>Pseudo Code for Simple Interest:</vt:lpstr>
      <vt:lpstr>Pseudo Code for compound Interest:</vt:lpstr>
      <vt:lpstr>Pseudo Code for Annuity Plan: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2021-05-30T21:15:46Z</dcterms:created>
  <dcterms:modified xsi:type="dcterms:W3CDTF">2023-03-29T15:22:16Z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