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</dgm:ptLst>
  <dgm:cxnLst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1865" y="1673523"/>
            <a:ext cx="3971302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PSEUDOCODE FOR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2212613017</a:t>
            </a:r>
          </a:p>
          <a:p>
            <a:pPr algn="l"/>
            <a:r>
              <a:rPr lang="en-US" sz="2300" dirty="0">
                <a:solidFill>
                  <a:srgbClr val="5792BA"/>
                </a:solidFill>
              </a:rPr>
              <a:t>NNADI JACHIMIKE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PSEUDOCODE FOR PROJECT 1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468082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9737141-F0F8-8A51-93AE-66257CEDFF23}"/>
              </a:ext>
            </a:extLst>
          </p:cNvPr>
          <p:cNvSpPr txBox="1"/>
          <p:nvPr/>
        </p:nvSpPr>
        <p:spPr>
          <a:xfrm>
            <a:off x="985421" y="2317072"/>
            <a:ext cx="10120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lists for the girls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list for the boys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headers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Concatenate the girls and boys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 the table</a:t>
            </a:r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{110BAF21-E168-4DE9-9600-863759B8BA40}tf11665031_win32</Template>
  <TotalTime>6</TotalTime>
  <Words>37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Nova</vt:lpstr>
      <vt:lpstr>Arial Nova Light</vt:lpstr>
      <vt:lpstr>Wingdings 2</vt:lpstr>
      <vt:lpstr>SlateVTI</vt:lpstr>
      <vt:lpstr>PSEUDOCODE FOR PROJECT 1</vt:lpstr>
      <vt:lpstr>PSEUDOCODE FOR PROJECT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PSEUDOCODE FOR PROJECT 1</dc:title>
  <dc:creator>JACHI NNADI</dc:creator>
  <cp:lastModifiedBy>JACHI NNADI</cp:lastModifiedBy>
  <cp:revision>1</cp:revision>
  <dcterms:created xsi:type="dcterms:W3CDTF">2023-04-18T11:54:34Z</dcterms:created>
  <dcterms:modified xsi:type="dcterms:W3CDTF">2023-04-18T12:01:24Z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