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34B2-CC19-C521-F5F5-0BFA8DD291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A76AFE-008B-8150-726E-F6FCA11025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DD4D07-AF8A-EBB4-2F16-66DC5F07AC9F}"/>
              </a:ext>
            </a:extLst>
          </p:cNvPr>
          <p:cNvSpPr>
            <a:spLocks noGrp="1"/>
          </p:cNvSpPr>
          <p:nvPr>
            <p:ph type="dt" sz="half" idx="10"/>
          </p:nvPr>
        </p:nvSpPr>
        <p:spPr/>
        <p:txBody>
          <a:bodyPr/>
          <a:lstStyle/>
          <a:p>
            <a:fld id="{44841B2C-7497-46A1-8022-3A6651AA98DF}" type="datetimeFigureOut">
              <a:rPr lang="en-US" smtClean="0"/>
              <a:t>11-Apr-23</a:t>
            </a:fld>
            <a:endParaRPr lang="en-US"/>
          </a:p>
        </p:txBody>
      </p:sp>
      <p:sp>
        <p:nvSpPr>
          <p:cNvPr id="5" name="Footer Placeholder 4">
            <a:extLst>
              <a:ext uri="{FF2B5EF4-FFF2-40B4-BE49-F238E27FC236}">
                <a16:creationId xmlns:a16="http://schemas.microsoft.com/office/drawing/2014/main" id="{3FD04B4A-0A6E-88E4-A385-0A631C8645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8AF59E-7266-54BB-6E97-1F126521CB48}"/>
              </a:ext>
            </a:extLst>
          </p:cNvPr>
          <p:cNvSpPr>
            <a:spLocks noGrp="1"/>
          </p:cNvSpPr>
          <p:nvPr>
            <p:ph type="sldNum" sz="quarter" idx="12"/>
          </p:nvPr>
        </p:nvSpPr>
        <p:spPr/>
        <p:txBody>
          <a:bodyPr/>
          <a:lstStyle/>
          <a:p>
            <a:fld id="{E821045B-1AEA-4216-9370-CF30DCF8CB72}" type="slidenum">
              <a:rPr lang="en-US" smtClean="0"/>
              <a:t>‹#›</a:t>
            </a:fld>
            <a:endParaRPr lang="en-US"/>
          </a:p>
        </p:txBody>
      </p:sp>
    </p:spTree>
    <p:extLst>
      <p:ext uri="{BB962C8B-B14F-4D97-AF65-F5344CB8AC3E}">
        <p14:creationId xmlns:p14="http://schemas.microsoft.com/office/powerpoint/2010/main" val="2726709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2C045-F321-E67C-400B-A2FC49628E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F6F62C-4D1D-78DF-F7BB-51298577F0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90A6E-9B3D-E855-6BAE-2C54E3DB0D59}"/>
              </a:ext>
            </a:extLst>
          </p:cNvPr>
          <p:cNvSpPr>
            <a:spLocks noGrp="1"/>
          </p:cNvSpPr>
          <p:nvPr>
            <p:ph type="dt" sz="half" idx="10"/>
          </p:nvPr>
        </p:nvSpPr>
        <p:spPr/>
        <p:txBody>
          <a:bodyPr/>
          <a:lstStyle/>
          <a:p>
            <a:fld id="{44841B2C-7497-46A1-8022-3A6651AA98DF}" type="datetimeFigureOut">
              <a:rPr lang="en-US" smtClean="0"/>
              <a:t>11-Apr-23</a:t>
            </a:fld>
            <a:endParaRPr lang="en-US"/>
          </a:p>
        </p:txBody>
      </p:sp>
      <p:sp>
        <p:nvSpPr>
          <p:cNvPr id="5" name="Footer Placeholder 4">
            <a:extLst>
              <a:ext uri="{FF2B5EF4-FFF2-40B4-BE49-F238E27FC236}">
                <a16:creationId xmlns:a16="http://schemas.microsoft.com/office/drawing/2014/main" id="{6D605762-89E0-B797-5569-721899EA6B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180E1-ED58-3A19-6A1F-E2F65A601FF5}"/>
              </a:ext>
            </a:extLst>
          </p:cNvPr>
          <p:cNvSpPr>
            <a:spLocks noGrp="1"/>
          </p:cNvSpPr>
          <p:nvPr>
            <p:ph type="sldNum" sz="quarter" idx="12"/>
          </p:nvPr>
        </p:nvSpPr>
        <p:spPr/>
        <p:txBody>
          <a:bodyPr/>
          <a:lstStyle/>
          <a:p>
            <a:fld id="{E821045B-1AEA-4216-9370-CF30DCF8CB72}" type="slidenum">
              <a:rPr lang="en-US" smtClean="0"/>
              <a:t>‹#›</a:t>
            </a:fld>
            <a:endParaRPr lang="en-US"/>
          </a:p>
        </p:txBody>
      </p:sp>
    </p:spTree>
    <p:extLst>
      <p:ext uri="{BB962C8B-B14F-4D97-AF65-F5344CB8AC3E}">
        <p14:creationId xmlns:p14="http://schemas.microsoft.com/office/powerpoint/2010/main" val="4047195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B61AE0-053E-D8CD-4857-BA015E6321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202F0C-B929-B31C-115A-03B733B8D9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D73283-6E93-ACB0-38F4-C2380A2BC5CC}"/>
              </a:ext>
            </a:extLst>
          </p:cNvPr>
          <p:cNvSpPr>
            <a:spLocks noGrp="1"/>
          </p:cNvSpPr>
          <p:nvPr>
            <p:ph type="dt" sz="half" idx="10"/>
          </p:nvPr>
        </p:nvSpPr>
        <p:spPr/>
        <p:txBody>
          <a:bodyPr/>
          <a:lstStyle/>
          <a:p>
            <a:fld id="{44841B2C-7497-46A1-8022-3A6651AA98DF}" type="datetimeFigureOut">
              <a:rPr lang="en-US" smtClean="0"/>
              <a:t>11-Apr-23</a:t>
            </a:fld>
            <a:endParaRPr lang="en-US"/>
          </a:p>
        </p:txBody>
      </p:sp>
      <p:sp>
        <p:nvSpPr>
          <p:cNvPr id="5" name="Footer Placeholder 4">
            <a:extLst>
              <a:ext uri="{FF2B5EF4-FFF2-40B4-BE49-F238E27FC236}">
                <a16:creationId xmlns:a16="http://schemas.microsoft.com/office/drawing/2014/main" id="{DDE16E37-1A47-FBC3-FFCD-71DEF033C5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078F5D-3A87-2E1B-5DC5-94C1B7F16CAC}"/>
              </a:ext>
            </a:extLst>
          </p:cNvPr>
          <p:cNvSpPr>
            <a:spLocks noGrp="1"/>
          </p:cNvSpPr>
          <p:nvPr>
            <p:ph type="sldNum" sz="quarter" idx="12"/>
          </p:nvPr>
        </p:nvSpPr>
        <p:spPr/>
        <p:txBody>
          <a:bodyPr/>
          <a:lstStyle/>
          <a:p>
            <a:fld id="{E821045B-1AEA-4216-9370-CF30DCF8CB72}" type="slidenum">
              <a:rPr lang="en-US" smtClean="0"/>
              <a:t>‹#›</a:t>
            </a:fld>
            <a:endParaRPr lang="en-US"/>
          </a:p>
        </p:txBody>
      </p:sp>
    </p:spTree>
    <p:extLst>
      <p:ext uri="{BB962C8B-B14F-4D97-AF65-F5344CB8AC3E}">
        <p14:creationId xmlns:p14="http://schemas.microsoft.com/office/powerpoint/2010/main" val="1755412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58980-93F7-70A7-DF82-86C820EF84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63CC1F-E0C1-49D5-36A1-BC746F22D9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DB78B9-729B-63DA-CFA3-12AFA47EBD0F}"/>
              </a:ext>
            </a:extLst>
          </p:cNvPr>
          <p:cNvSpPr>
            <a:spLocks noGrp="1"/>
          </p:cNvSpPr>
          <p:nvPr>
            <p:ph type="dt" sz="half" idx="10"/>
          </p:nvPr>
        </p:nvSpPr>
        <p:spPr/>
        <p:txBody>
          <a:bodyPr/>
          <a:lstStyle/>
          <a:p>
            <a:fld id="{44841B2C-7497-46A1-8022-3A6651AA98DF}" type="datetimeFigureOut">
              <a:rPr lang="en-US" smtClean="0"/>
              <a:t>11-Apr-23</a:t>
            </a:fld>
            <a:endParaRPr lang="en-US"/>
          </a:p>
        </p:txBody>
      </p:sp>
      <p:sp>
        <p:nvSpPr>
          <p:cNvPr id="5" name="Footer Placeholder 4">
            <a:extLst>
              <a:ext uri="{FF2B5EF4-FFF2-40B4-BE49-F238E27FC236}">
                <a16:creationId xmlns:a16="http://schemas.microsoft.com/office/drawing/2014/main" id="{959631C5-DA7D-D19C-0DF4-4F48FDE454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A8B16-078B-E2D1-830A-4567C6DDD3F1}"/>
              </a:ext>
            </a:extLst>
          </p:cNvPr>
          <p:cNvSpPr>
            <a:spLocks noGrp="1"/>
          </p:cNvSpPr>
          <p:nvPr>
            <p:ph type="sldNum" sz="quarter" idx="12"/>
          </p:nvPr>
        </p:nvSpPr>
        <p:spPr/>
        <p:txBody>
          <a:bodyPr/>
          <a:lstStyle/>
          <a:p>
            <a:fld id="{E821045B-1AEA-4216-9370-CF30DCF8CB72}" type="slidenum">
              <a:rPr lang="en-US" smtClean="0"/>
              <a:t>‹#›</a:t>
            </a:fld>
            <a:endParaRPr lang="en-US"/>
          </a:p>
        </p:txBody>
      </p:sp>
    </p:spTree>
    <p:extLst>
      <p:ext uri="{BB962C8B-B14F-4D97-AF65-F5344CB8AC3E}">
        <p14:creationId xmlns:p14="http://schemas.microsoft.com/office/powerpoint/2010/main" val="3819621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B1560-D375-AA32-485D-7CDE45A03D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9CD7DA-2D0C-4EB7-18C1-7CE48E9C1B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D75608-8B05-D8ED-98E8-E061B68F909B}"/>
              </a:ext>
            </a:extLst>
          </p:cNvPr>
          <p:cNvSpPr>
            <a:spLocks noGrp="1"/>
          </p:cNvSpPr>
          <p:nvPr>
            <p:ph type="dt" sz="half" idx="10"/>
          </p:nvPr>
        </p:nvSpPr>
        <p:spPr/>
        <p:txBody>
          <a:bodyPr/>
          <a:lstStyle/>
          <a:p>
            <a:fld id="{44841B2C-7497-46A1-8022-3A6651AA98DF}" type="datetimeFigureOut">
              <a:rPr lang="en-US" smtClean="0"/>
              <a:t>11-Apr-23</a:t>
            </a:fld>
            <a:endParaRPr lang="en-US"/>
          </a:p>
        </p:txBody>
      </p:sp>
      <p:sp>
        <p:nvSpPr>
          <p:cNvPr id="5" name="Footer Placeholder 4">
            <a:extLst>
              <a:ext uri="{FF2B5EF4-FFF2-40B4-BE49-F238E27FC236}">
                <a16:creationId xmlns:a16="http://schemas.microsoft.com/office/drawing/2014/main" id="{3B37B959-2083-76FD-F7AE-29F85C7588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26C107-D1BA-7E2B-2704-BA189AD9E1E8}"/>
              </a:ext>
            </a:extLst>
          </p:cNvPr>
          <p:cNvSpPr>
            <a:spLocks noGrp="1"/>
          </p:cNvSpPr>
          <p:nvPr>
            <p:ph type="sldNum" sz="quarter" idx="12"/>
          </p:nvPr>
        </p:nvSpPr>
        <p:spPr/>
        <p:txBody>
          <a:bodyPr/>
          <a:lstStyle/>
          <a:p>
            <a:fld id="{E821045B-1AEA-4216-9370-CF30DCF8CB72}" type="slidenum">
              <a:rPr lang="en-US" smtClean="0"/>
              <a:t>‹#›</a:t>
            </a:fld>
            <a:endParaRPr lang="en-US"/>
          </a:p>
        </p:txBody>
      </p:sp>
    </p:spTree>
    <p:extLst>
      <p:ext uri="{BB962C8B-B14F-4D97-AF65-F5344CB8AC3E}">
        <p14:creationId xmlns:p14="http://schemas.microsoft.com/office/powerpoint/2010/main" val="1407666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92334-4E1F-C805-4272-39D10876D0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D1B170-3361-E8F8-F9C1-34C1F587C7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99F50A-4FF7-5D5E-82DF-2CB7F3E85A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FA7A58-8AC9-06FC-C2AA-CB42741784CA}"/>
              </a:ext>
            </a:extLst>
          </p:cNvPr>
          <p:cNvSpPr>
            <a:spLocks noGrp="1"/>
          </p:cNvSpPr>
          <p:nvPr>
            <p:ph type="dt" sz="half" idx="10"/>
          </p:nvPr>
        </p:nvSpPr>
        <p:spPr/>
        <p:txBody>
          <a:bodyPr/>
          <a:lstStyle/>
          <a:p>
            <a:fld id="{44841B2C-7497-46A1-8022-3A6651AA98DF}" type="datetimeFigureOut">
              <a:rPr lang="en-US" smtClean="0"/>
              <a:t>11-Apr-23</a:t>
            </a:fld>
            <a:endParaRPr lang="en-US"/>
          </a:p>
        </p:txBody>
      </p:sp>
      <p:sp>
        <p:nvSpPr>
          <p:cNvPr id="6" name="Footer Placeholder 5">
            <a:extLst>
              <a:ext uri="{FF2B5EF4-FFF2-40B4-BE49-F238E27FC236}">
                <a16:creationId xmlns:a16="http://schemas.microsoft.com/office/drawing/2014/main" id="{D666B675-FB40-A0A2-983E-C48A4982AA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0C2ECE-562A-9C82-42BA-A12ECAEC51D7}"/>
              </a:ext>
            </a:extLst>
          </p:cNvPr>
          <p:cNvSpPr>
            <a:spLocks noGrp="1"/>
          </p:cNvSpPr>
          <p:nvPr>
            <p:ph type="sldNum" sz="quarter" idx="12"/>
          </p:nvPr>
        </p:nvSpPr>
        <p:spPr/>
        <p:txBody>
          <a:bodyPr/>
          <a:lstStyle/>
          <a:p>
            <a:fld id="{E821045B-1AEA-4216-9370-CF30DCF8CB72}" type="slidenum">
              <a:rPr lang="en-US" smtClean="0"/>
              <a:t>‹#›</a:t>
            </a:fld>
            <a:endParaRPr lang="en-US"/>
          </a:p>
        </p:txBody>
      </p:sp>
    </p:spTree>
    <p:extLst>
      <p:ext uri="{BB962C8B-B14F-4D97-AF65-F5344CB8AC3E}">
        <p14:creationId xmlns:p14="http://schemas.microsoft.com/office/powerpoint/2010/main" val="2826701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94989-9699-89E1-50FD-71371484BB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EC1BB9-B2E3-A3EA-F186-3F3AAF395F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CB9CB2-BB46-F2A8-7A7F-F2BDCE076C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A01568-D660-DE6B-924E-09BAF43DD5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ED6143-35EA-E161-52E9-3DA44A1112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8966E4-0337-69FC-DD01-7650E2B738DE}"/>
              </a:ext>
            </a:extLst>
          </p:cNvPr>
          <p:cNvSpPr>
            <a:spLocks noGrp="1"/>
          </p:cNvSpPr>
          <p:nvPr>
            <p:ph type="dt" sz="half" idx="10"/>
          </p:nvPr>
        </p:nvSpPr>
        <p:spPr/>
        <p:txBody>
          <a:bodyPr/>
          <a:lstStyle/>
          <a:p>
            <a:fld id="{44841B2C-7497-46A1-8022-3A6651AA98DF}" type="datetimeFigureOut">
              <a:rPr lang="en-US" smtClean="0"/>
              <a:t>11-Apr-23</a:t>
            </a:fld>
            <a:endParaRPr lang="en-US"/>
          </a:p>
        </p:txBody>
      </p:sp>
      <p:sp>
        <p:nvSpPr>
          <p:cNvPr id="8" name="Footer Placeholder 7">
            <a:extLst>
              <a:ext uri="{FF2B5EF4-FFF2-40B4-BE49-F238E27FC236}">
                <a16:creationId xmlns:a16="http://schemas.microsoft.com/office/drawing/2014/main" id="{0CEF3749-56C2-52F4-6DA6-84143DE512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CF11BE-F2A1-35E9-095D-A4695804BE76}"/>
              </a:ext>
            </a:extLst>
          </p:cNvPr>
          <p:cNvSpPr>
            <a:spLocks noGrp="1"/>
          </p:cNvSpPr>
          <p:nvPr>
            <p:ph type="sldNum" sz="quarter" idx="12"/>
          </p:nvPr>
        </p:nvSpPr>
        <p:spPr/>
        <p:txBody>
          <a:bodyPr/>
          <a:lstStyle/>
          <a:p>
            <a:fld id="{E821045B-1AEA-4216-9370-CF30DCF8CB72}" type="slidenum">
              <a:rPr lang="en-US" smtClean="0"/>
              <a:t>‹#›</a:t>
            </a:fld>
            <a:endParaRPr lang="en-US"/>
          </a:p>
        </p:txBody>
      </p:sp>
    </p:spTree>
    <p:extLst>
      <p:ext uri="{BB962C8B-B14F-4D97-AF65-F5344CB8AC3E}">
        <p14:creationId xmlns:p14="http://schemas.microsoft.com/office/powerpoint/2010/main" val="944880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04DC4-87D1-8753-F932-0E29AA0F76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EB9AAE-B0D6-A150-346C-6B660DB1A3DE}"/>
              </a:ext>
            </a:extLst>
          </p:cNvPr>
          <p:cNvSpPr>
            <a:spLocks noGrp="1"/>
          </p:cNvSpPr>
          <p:nvPr>
            <p:ph type="dt" sz="half" idx="10"/>
          </p:nvPr>
        </p:nvSpPr>
        <p:spPr/>
        <p:txBody>
          <a:bodyPr/>
          <a:lstStyle/>
          <a:p>
            <a:fld id="{44841B2C-7497-46A1-8022-3A6651AA98DF}" type="datetimeFigureOut">
              <a:rPr lang="en-US" smtClean="0"/>
              <a:t>11-Apr-23</a:t>
            </a:fld>
            <a:endParaRPr lang="en-US"/>
          </a:p>
        </p:txBody>
      </p:sp>
      <p:sp>
        <p:nvSpPr>
          <p:cNvPr id="4" name="Footer Placeholder 3">
            <a:extLst>
              <a:ext uri="{FF2B5EF4-FFF2-40B4-BE49-F238E27FC236}">
                <a16:creationId xmlns:a16="http://schemas.microsoft.com/office/drawing/2014/main" id="{1B0E9FC2-886E-F647-2305-85F8AD5DF5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22F17B-5F0D-D4C2-D9E0-4696F7188D44}"/>
              </a:ext>
            </a:extLst>
          </p:cNvPr>
          <p:cNvSpPr>
            <a:spLocks noGrp="1"/>
          </p:cNvSpPr>
          <p:nvPr>
            <p:ph type="sldNum" sz="quarter" idx="12"/>
          </p:nvPr>
        </p:nvSpPr>
        <p:spPr/>
        <p:txBody>
          <a:bodyPr/>
          <a:lstStyle/>
          <a:p>
            <a:fld id="{E821045B-1AEA-4216-9370-CF30DCF8CB72}" type="slidenum">
              <a:rPr lang="en-US" smtClean="0"/>
              <a:t>‹#›</a:t>
            </a:fld>
            <a:endParaRPr lang="en-US"/>
          </a:p>
        </p:txBody>
      </p:sp>
    </p:spTree>
    <p:extLst>
      <p:ext uri="{BB962C8B-B14F-4D97-AF65-F5344CB8AC3E}">
        <p14:creationId xmlns:p14="http://schemas.microsoft.com/office/powerpoint/2010/main" val="867523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B0D8C9-014C-27E2-4A07-438322B4C91A}"/>
              </a:ext>
            </a:extLst>
          </p:cNvPr>
          <p:cNvSpPr>
            <a:spLocks noGrp="1"/>
          </p:cNvSpPr>
          <p:nvPr>
            <p:ph type="dt" sz="half" idx="10"/>
          </p:nvPr>
        </p:nvSpPr>
        <p:spPr/>
        <p:txBody>
          <a:bodyPr/>
          <a:lstStyle/>
          <a:p>
            <a:fld id="{44841B2C-7497-46A1-8022-3A6651AA98DF}" type="datetimeFigureOut">
              <a:rPr lang="en-US" smtClean="0"/>
              <a:t>11-Apr-23</a:t>
            </a:fld>
            <a:endParaRPr lang="en-US"/>
          </a:p>
        </p:txBody>
      </p:sp>
      <p:sp>
        <p:nvSpPr>
          <p:cNvPr id="3" name="Footer Placeholder 2">
            <a:extLst>
              <a:ext uri="{FF2B5EF4-FFF2-40B4-BE49-F238E27FC236}">
                <a16:creationId xmlns:a16="http://schemas.microsoft.com/office/drawing/2014/main" id="{8FA3E62E-DC32-E822-F4AA-414A751E2D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A2C679-5EB8-0D4F-0129-BA0E46FADAB2}"/>
              </a:ext>
            </a:extLst>
          </p:cNvPr>
          <p:cNvSpPr>
            <a:spLocks noGrp="1"/>
          </p:cNvSpPr>
          <p:nvPr>
            <p:ph type="sldNum" sz="quarter" idx="12"/>
          </p:nvPr>
        </p:nvSpPr>
        <p:spPr/>
        <p:txBody>
          <a:bodyPr/>
          <a:lstStyle/>
          <a:p>
            <a:fld id="{E821045B-1AEA-4216-9370-CF30DCF8CB72}" type="slidenum">
              <a:rPr lang="en-US" smtClean="0"/>
              <a:t>‹#›</a:t>
            </a:fld>
            <a:endParaRPr lang="en-US"/>
          </a:p>
        </p:txBody>
      </p:sp>
    </p:spTree>
    <p:extLst>
      <p:ext uri="{BB962C8B-B14F-4D97-AF65-F5344CB8AC3E}">
        <p14:creationId xmlns:p14="http://schemas.microsoft.com/office/powerpoint/2010/main" val="3088445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AC3A-3D6B-E6D7-B40C-41B0624EA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F11232-B4AB-DB64-2A03-81AA3C10D9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A24210-9D9B-043A-F338-9E2F13C368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45C642-804E-5AAA-0E77-89361FFCECD8}"/>
              </a:ext>
            </a:extLst>
          </p:cNvPr>
          <p:cNvSpPr>
            <a:spLocks noGrp="1"/>
          </p:cNvSpPr>
          <p:nvPr>
            <p:ph type="dt" sz="half" idx="10"/>
          </p:nvPr>
        </p:nvSpPr>
        <p:spPr/>
        <p:txBody>
          <a:bodyPr/>
          <a:lstStyle/>
          <a:p>
            <a:fld id="{44841B2C-7497-46A1-8022-3A6651AA98DF}" type="datetimeFigureOut">
              <a:rPr lang="en-US" smtClean="0"/>
              <a:t>11-Apr-23</a:t>
            </a:fld>
            <a:endParaRPr lang="en-US"/>
          </a:p>
        </p:txBody>
      </p:sp>
      <p:sp>
        <p:nvSpPr>
          <p:cNvPr id="6" name="Footer Placeholder 5">
            <a:extLst>
              <a:ext uri="{FF2B5EF4-FFF2-40B4-BE49-F238E27FC236}">
                <a16:creationId xmlns:a16="http://schemas.microsoft.com/office/drawing/2014/main" id="{F7C87376-AF05-66B2-22EB-57767108D0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BECC2A-FD51-1EB7-4DCB-FC3432BB1B1B}"/>
              </a:ext>
            </a:extLst>
          </p:cNvPr>
          <p:cNvSpPr>
            <a:spLocks noGrp="1"/>
          </p:cNvSpPr>
          <p:nvPr>
            <p:ph type="sldNum" sz="quarter" idx="12"/>
          </p:nvPr>
        </p:nvSpPr>
        <p:spPr/>
        <p:txBody>
          <a:bodyPr/>
          <a:lstStyle/>
          <a:p>
            <a:fld id="{E821045B-1AEA-4216-9370-CF30DCF8CB72}" type="slidenum">
              <a:rPr lang="en-US" smtClean="0"/>
              <a:t>‹#›</a:t>
            </a:fld>
            <a:endParaRPr lang="en-US"/>
          </a:p>
        </p:txBody>
      </p:sp>
    </p:spTree>
    <p:extLst>
      <p:ext uri="{BB962C8B-B14F-4D97-AF65-F5344CB8AC3E}">
        <p14:creationId xmlns:p14="http://schemas.microsoft.com/office/powerpoint/2010/main" val="1401980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9D300-39A4-11D8-B9F6-C58B919032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8C3DE4-7D4D-EFB2-8427-6CC12873A2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654C1E-A8FF-67A3-BA5B-435375CF6E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C07742-0FAE-CDA8-4902-B65E8233EA4C}"/>
              </a:ext>
            </a:extLst>
          </p:cNvPr>
          <p:cNvSpPr>
            <a:spLocks noGrp="1"/>
          </p:cNvSpPr>
          <p:nvPr>
            <p:ph type="dt" sz="half" idx="10"/>
          </p:nvPr>
        </p:nvSpPr>
        <p:spPr/>
        <p:txBody>
          <a:bodyPr/>
          <a:lstStyle/>
          <a:p>
            <a:fld id="{44841B2C-7497-46A1-8022-3A6651AA98DF}" type="datetimeFigureOut">
              <a:rPr lang="en-US" smtClean="0"/>
              <a:t>11-Apr-23</a:t>
            </a:fld>
            <a:endParaRPr lang="en-US"/>
          </a:p>
        </p:txBody>
      </p:sp>
      <p:sp>
        <p:nvSpPr>
          <p:cNvPr id="6" name="Footer Placeholder 5">
            <a:extLst>
              <a:ext uri="{FF2B5EF4-FFF2-40B4-BE49-F238E27FC236}">
                <a16:creationId xmlns:a16="http://schemas.microsoft.com/office/drawing/2014/main" id="{5684133B-8166-1BBF-9165-C4EAB405FC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9545B7-1C41-80B5-859E-FBA70CDC4123}"/>
              </a:ext>
            </a:extLst>
          </p:cNvPr>
          <p:cNvSpPr>
            <a:spLocks noGrp="1"/>
          </p:cNvSpPr>
          <p:nvPr>
            <p:ph type="sldNum" sz="quarter" idx="12"/>
          </p:nvPr>
        </p:nvSpPr>
        <p:spPr/>
        <p:txBody>
          <a:bodyPr/>
          <a:lstStyle/>
          <a:p>
            <a:fld id="{E821045B-1AEA-4216-9370-CF30DCF8CB72}" type="slidenum">
              <a:rPr lang="en-US" smtClean="0"/>
              <a:t>‹#›</a:t>
            </a:fld>
            <a:endParaRPr lang="en-US"/>
          </a:p>
        </p:txBody>
      </p:sp>
    </p:spTree>
    <p:extLst>
      <p:ext uri="{BB962C8B-B14F-4D97-AF65-F5344CB8AC3E}">
        <p14:creationId xmlns:p14="http://schemas.microsoft.com/office/powerpoint/2010/main" val="1791316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CFC609-4A6F-1D80-7772-3204ADE6C2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B7552E-5FA7-0844-FAFC-E4DACE5EA7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562AFD-33A7-E05A-198F-6F9CF6A837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841B2C-7497-46A1-8022-3A6651AA98DF}" type="datetimeFigureOut">
              <a:rPr lang="en-US" smtClean="0"/>
              <a:t>11-Apr-23</a:t>
            </a:fld>
            <a:endParaRPr lang="en-US"/>
          </a:p>
        </p:txBody>
      </p:sp>
      <p:sp>
        <p:nvSpPr>
          <p:cNvPr id="5" name="Footer Placeholder 4">
            <a:extLst>
              <a:ext uri="{FF2B5EF4-FFF2-40B4-BE49-F238E27FC236}">
                <a16:creationId xmlns:a16="http://schemas.microsoft.com/office/drawing/2014/main" id="{1446B856-B660-E680-1108-6F449895BE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CDDBE4-0D8C-1604-2B7A-3292A53085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21045B-1AEA-4216-9370-CF30DCF8CB72}" type="slidenum">
              <a:rPr lang="en-US" smtClean="0"/>
              <a:t>‹#›</a:t>
            </a:fld>
            <a:endParaRPr lang="en-US"/>
          </a:p>
        </p:txBody>
      </p:sp>
    </p:spTree>
    <p:extLst>
      <p:ext uri="{BB962C8B-B14F-4D97-AF65-F5344CB8AC3E}">
        <p14:creationId xmlns:p14="http://schemas.microsoft.com/office/powerpoint/2010/main" val="1435069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0A958-07B4-9D0B-4BE2-1B0BB8F20A33}"/>
              </a:ext>
            </a:extLst>
          </p:cNvPr>
          <p:cNvSpPr>
            <a:spLocks noGrp="1"/>
          </p:cNvSpPr>
          <p:nvPr>
            <p:ph type="ctrTitle"/>
          </p:nvPr>
        </p:nvSpPr>
        <p:spPr/>
        <p:txBody>
          <a:bodyPr/>
          <a:lstStyle/>
          <a:p>
            <a:r>
              <a:rPr lang="en-US" dirty="0"/>
              <a:t>PSEUDOCODE</a:t>
            </a:r>
            <a:br>
              <a:rPr lang="en-US" dirty="0"/>
            </a:br>
            <a:r>
              <a:rPr lang="en-US" dirty="0"/>
              <a:t>ASSIGNMENT</a:t>
            </a:r>
          </a:p>
        </p:txBody>
      </p:sp>
      <p:sp>
        <p:nvSpPr>
          <p:cNvPr id="3" name="Subtitle 2">
            <a:extLst>
              <a:ext uri="{FF2B5EF4-FFF2-40B4-BE49-F238E27FC236}">
                <a16:creationId xmlns:a16="http://schemas.microsoft.com/office/drawing/2014/main" id="{67894565-3F02-E7A5-3D06-647C67DAAFB4}"/>
              </a:ext>
            </a:extLst>
          </p:cNvPr>
          <p:cNvSpPr>
            <a:spLocks noGrp="1"/>
          </p:cNvSpPr>
          <p:nvPr>
            <p:ph type="subTitle" idx="1"/>
          </p:nvPr>
        </p:nvSpPr>
        <p:spPr/>
        <p:txBody>
          <a:bodyPr/>
          <a:lstStyle/>
          <a:p>
            <a:r>
              <a:rPr lang="en-US" dirty="0"/>
              <a:t>Name: NNADI JACHIMIKE .M.</a:t>
            </a:r>
          </a:p>
          <a:p>
            <a:r>
              <a:rPr lang="en-US" dirty="0"/>
              <a:t>Mat No: 22120613017</a:t>
            </a:r>
          </a:p>
        </p:txBody>
      </p:sp>
    </p:spTree>
    <p:extLst>
      <p:ext uri="{BB962C8B-B14F-4D97-AF65-F5344CB8AC3E}">
        <p14:creationId xmlns:p14="http://schemas.microsoft.com/office/powerpoint/2010/main" val="1453563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A2A1F-4F6E-C2F8-AFBB-B49A4742B7A2}"/>
              </a:ext>
            </a:extLst>
          </p:cNvPr>
          <p:cNvSpPr>
            <a:spLocks noGrp="1"/>
          </p:cNvSpPr>
          <p:nvPr>
            <p:ph type="title"/>
          </p:nvPr>
        </p:nvSpPr>
        <p:spPr/>
        <p:txBody>
          <a:bodyPr/>
          <a:lstStyle/>
          <a:p>
            <a:r>
              <a:rPr lang="en-US" dirty="0">
                <a:latin typeface="Arial Black" panose="020B0A04020102020204" pitchFamily="34" charset="0"/>
              </a:rPr>
              <a:t>Pseudocode For Cubic Equation</a:t>
            </a:r>
          </a:p>
        </p:txBody>
      </p:sp>
      <p:sp>
        <p:nvSpPr>
          <p:cNvPr id="3" name="Content Placeholder 2">
            <a:extLst>
              <a:ext uri="{FF2B5EF4-FFF2-40B4-BE49-F238E27FC236}">
                <a16:creationId xmlns:a16="http://schemas.microsoft.com/office/drawing/2014/main" id="{F3183E71-43CE-CCE2-081B-08A35093FFD4}"/>
              </a:ext>
            </a:extLst>
          </p:cNvPr>
          <p:cNvSpPr>
            <a:spLocks noGrp="1"/>
          </p:cNvSpPr>
          <p:nvPr>
            <p:ph idx="1"/>
          </p:nvPr>
        </p:nvSpPr>
        <p:spPr/>
        <p:txBody>
          <a:bodyPr>
            <a:normAutofit fontScale="55000" lnSpcReduction="20000"/>
          </a:bodyPr>
          <a:lstStyle/>
          <a:p>
            <a:pPr marL="0" marR="0">
              <a:lnSpc>
                <a:spcPct val="107000"/>
              </a:lnSpc>
              <a:spcBef>
                <a:spcPts val="0"/>
              </a:spcBef>
              <a:spcAft>
                <a:spcPts val="800"/>
              </a:spcAft>
            </a:pPr>
            <a:r>
              <a:rPr lang="en-US" sz="1800" kern="100" dirty="0">
                <a:effectLst/>
                <a:latin typeface="Arial Black" panose="020B0A04020102020204" pitchFamily="34" charset="0"/>
                <a:ea typeface="Calibri" panose="020F0502020204030204" pitchFamily="34" charset="0"/>
                <a:cs typeface="Times New Roman" panose="02020603050405020304" pitchFamily="18" charset="0"/>
              </a:rPr>
              <a:t>INPUT a</a:t>
            </a:r>
          </a:p>
          <a:p>
            <a:pPr marL="0" marR="0">
              <a:lnSpc>
                <a:spcPct val="107000"/>
              </a:lnSpc>
              <a:spcBef>
                <a:spcPts val="0"/>
              </a:spcBef>
              <a:spcAft>
                <a:spcPts val="800"/>
              </a:spcAft>
            </a:pPr>
            <a:r>
              <a:rPr lang="en-US" sz="1800" kern="100" dirty="0">
                <a:effectLst/>
                <a:latin typeface="Arial Black" panose="020B0A04020102020204" pitchFamily="34" charset="0"/>
                <a:ea typeface="Calibri" panose="020F0502020204030204" pitchFamily="34" charset="0"/>
                <a:cs typeface="Times New Roman" panose="02020603050405020304" pitchFamily="18" charset="0"/>
              </a:rPr>
              <a:t>INPUT b</a:t>
            </a:r>
          </a:p>
          <a:p>
            <a:pPr marL="0" marR="0">
              <a:lnSpc>
                <a:spcPct val="107000"/>
              </a:lnSpc>
              <a:spcBef>
                <a:spcPts val="0"/>
              </a:spcBef>
              <a:spcAft>
                <a:spcPts val="800"/>
              </a:spcAft>
            </a:pPr>
            <a:r>
              <a:rPr lang="en-US" sz="1800" kern="100" dirty="0">
                <a:effectLst/>
                <a:latin typeface="Arial Black" panose="020B0A04020102020204" pitchFamily="34" charset="0"/>
                <a:ea typeface="Calibri" panose="020F0502020204030204" pitchFamily="34" charset="0"/>
                <a:cs typeface="Times New Roman" panose="02020603050405020304" pitchFamily="18" charset="0"/>
              </a:rPr>
              <a:t>INPUT c</a:t>
            </a:r>
          </a:p>
          <a:p>
            <a:pPr marL="0" marR="0">
              <a:lnSpc>
                <a:spcPct val="107000"/>
              </a:lnSpc>
              <a:spcBef>
                <a:spcPts val="0"/>
              </a:spcBef>
              <a:spcAft>
                <a:spcPts val="800"/>
              </a:spcAft>
            </a:pPr>
            <a:r>
              <a:rPr lang="en-US" sz="1800" kern="100" dirty="0">
                <a:effectLst/>
                <a:latin typeface="Arial Black" panose="020B0A04020102020204" pitchFamily="34" charset="0"/>
                <a:ea typeface="Calibri" panose="020F0502020204030204" pitchFamily="34" charset="0"/>
                <a:cs typeface="Times New Roman" panose="02020603050405020304" pitchFamily="18" charset="0"/>
              </a:rPr>
              <a:t>INPUT d</a:t>
            </a:r>
          </a:p>
          <a:p>
            <a:pPr marL="0" marR="0">
              <a:lnSpc>
                <a:spcPct val="107000"/>
              </a:lnSpc>
              <a:spcBef>
                <a:spcPts val="0"/>
              </a:spcBef>
              <a:spcAft>
                <a:spcPts val="800"/>
              </a:spcAft>
            </a:pPr>
            <a:r>
              <a:rPr lang="en-US" sz="1800" kern="100" dirty="0">
                <a:effectLst/>
                <a:latin typeface="Arial Black" panose="020B0A04020102020204" pitchFamily="34" charset="0"/>
                <a:ea typeface="Calibri" panose="020F0502020204030204" pitchFamily="34" charset="0"/>
                <a:cs typeface="Times New Roman" panose="02020603050405020304" pitchFamily="18" charset="0"/>
              </a:rPr>
              <a:t>DI = b^2 – (4*a*c)</a:t>
            </a:r>
          </a:p>
          <a:p>
            <a:pPr marL="0" marR="0">
              <a:lnSpc>
                <a:spcPct val="107000"/>
              </a:lnSpc>
              <a:spcBef>
                <a:spcPts val="0"/>
              </a:spcBef>
              <a:spcAft>
                <a:spcPts val="800"/>
              </a:spcAft>
            </a:pPr>
            <a:r>
              <a:rPr lang="en-US" sz="1800" kern="100" dirty="0">
                <a:effectLst/>
                <a:latin typeface="Arial Black" panose="020B0A04020102020204" pitchFamily="34" charset="0"/>
                <a:ea typeface="Calibri" panose="020F0502020204030204" pitchFamily="34" charset="0"/>
                <a:cs typeface="Times New Roman" panose="02020603050405020304" pitchFamily="18" charset="0"/>
              </a:rPr>
              <a:t>IF DI &gt; 0</a:t>
            </a:r>
          </a:p>
          <a:p>
            <a:pPr marL="0" marR="0" indent="457200">
              <a:lnSpc>
                <a:spcPct val="107000"/>
              </a:lnSpc>
              <a:spcBef>
                <a:spcPts val="0"/>
              </a:spcBef>
              <a:spcAft>
                <a:spcPts val="800"/>
              </a:spcAft>
            </a:pPr>
            <a:r>
              <a:rPr lang="en-US" sz="1800" kern="100" dirty="0">
                <a:effectLst/>
                <a:latin typeface="Arial Black" panose="020B0A04020102020204" pitchFamily="34" charset="0"/>
                <a:ea typeface="Calibri" panose="020F0502020204030204" pitchFamily="34" charset="0"/>
                <a:cs typeface="Times New Roman" panose="02020603050405020304" pitchFamily="18" charset="0"/>
              </a:rPr>
              <a:t>x1 = (-b + sqrt(DI)) / (2*a)</a:t>
            </a:r>
          </a:p>
          <a:p>
            <a:pPr marL="0" marR="0">
              <a:lnSpc>
                <a:spcPct val="107000"/>
              </a:lnSpc>
              <a:spcBef>
                <a:spcPts val="0"/>
              </a:spcBef>
              <a:spcAft>
                <a:spcPts val="800"/>
              </a:spcAft>
            </a:pPr>
            <a:r>
              <a:rPr lang="en-US" sz="1800" kern="100" dirty="0">
                <a:effectLst/>
                <a:latin typeface="Arial Black" panose="020B0A04020102020204" pitchFamily="34" charset="0"/>
                <a:ea typeface="Calibri" panose="020F0502020204030204" pitchFamily="34" charset="0"/>
                <a:cs typeface="Times New Roman" panose="02020603050405020304" pitchFamily="18" charset="0"/>
              </a:rPr>
              <a:t>            	x2 = (-b - sqrt(DI)) / (2*a)</a:t>
            </a:r>
          </a:p>
          <a:p>
            <a:pPr marL="0" marR="0">
              <a:lnSpc>
                <a:spcPct val="107000"/>
              </a:lnSpc>
              <a:spcBef>
                <a:spcPts val="0"/>
              </a:spcBef>
              <a:spcAft>
                <a:spcPts val="800"/>
              </a:spcAft>
            </a:pPr>
            <a:r>
              <a:rPr lang="en-US" sz="1800" kern="100" dirty="0">
                <a:effectLst/>
                <a:latin typeface="Arial Black" panose="020B0A04020102020204" pitchFamily="34" charset="0"/>
                <a:ea typeface="Calibri" panose="020F0502020204030204" pitchFamily="34" charset="0"/>
                <a:cs typeface="Times New Roman" panose="02020603050405020304" pitchFamily="18" charset="0"/>
              </a:rPr>
              <a:t>            	x3 = (-b + sqrt(DI)) / (2*a)</a:t>
            </a:r>
          </a:p>
          <a:p>
            <a:pPr marL="0" marR="0">
              <a:lnSpc>
                <a:spcPct val="107000"/>
              </a:lnSpc>
              <a:spcBef>
                <a:spcPts val="0"/>
              </a:spcBef>
              <a:spcAft>
                <a:spcPts val="800"/>
              </a:spcAft>
            </a:pPr>
            <a:r>
              <a:rPr lang="en-US" sz="1800" kern="100" dirty="0">
                <a:effectLst/>
                <a:latin typeface="Arial Black" panose="020B0A04020102020204" pitchFamily="34" charset="0"/>
                <a:ea typeface="Calibri" panose="020F0502020204030204" pitchFamily="34" charset="0"/>
                <a:cs typeface="Times New Roman" panose="02020603050405020304" pitchFamily="18" charset="0"/>
              </a:rPr>
              <a:t>	OUTPUT(x1, x2, x3)</a:t>
            </a:r>
          </a:p>
          <a:p>
            <a:pPr marL="0" marR="0">
              <a:lnSpc>
                <a:spcPct val="107000"/>
              </a:lnSpc>
              <a:spcBef>
                <a:spcPts val="0"/>
              </a:spcBef>
              <a:spcAft>
                <a:spcPts val="800"/>
              </a:spcAft>
            </a:pPr>
            <a:r>
              <a:rPr lang="en-US" sz="1800" kern="100" dirty="0">
                <a:effectLst/>
                <a:latin typeface="Arial Black" panose="020B0A04020102020204" pitchFamily="34" charset="0"/>
                <a:ea typeface="Calibri" panose="020F0502020204030204" pitchFamily="34" charset="0"/>
                <a:cs typeface="Times New Roman" panose="02020603050405020304" pitchFamily="18" charset="0"/>
              </a:rPr>
              <a:t>IF DI == 0</a:t>
            </a:r>
          </a:p>
          <a:p>
            <a:pPr marL="0" marR="0">
              <a:lnSpc>
                <a:spcPct val="107000"/>
              </a:lnSpc>
              <a:spcBef>
                <a:spcPts val="0"/>
              </a:spcBef>
              <a:spcAft>
                <a:spcPts val="800"/>
              </a:spcAft>
            </a:pPr>
            <a:r>
              <a:rPr lang="en-US" sz="1800" kern="100" dirty="0">
                <a:effectLst/>
                <a:latin typeface="Arial Black" panose="020B0A04020102020204" pitchFamily="34" charset="0"/>
                <a:ea typeface="Calibri" panose="020F0502020204030204" pitchFamily="34" charset="0"/>
                <a:cs typeface="Times New Roman" panose="02020603050405020304" pitchFamily="18" charset="0"/>
              </a:rPr>
              <a:t>	X = -b / 2*a</a:t>
            </a:r>
          </a:p>
          <a:p>
            <a:pPr marL="0" marR="0">
              <a:lnSpc>
                <a:spcPct val="107000"/>
              </a:lnSpc>
              <a:spcBef>
                <a:spcPts val="0"/>
              </a:spcBef>
              <a:spcAft>
                <a:spcPts val="800"/>
              </a:spcAft>
            </a:pPr>
            <a:r>
              <a:rPr lang="en-US" sz="1800" kern="100" dirty="0">
                <a:effectLst/>
                <a:latin typeface="Arial Black" panose="020B0A04020102020204" pitchFamily="34" charset="0"/>
                <a:ea typeface="Calibri" panose="020F0502020204030204" pitchFamily="34" charset="0"/>
                <a:cs typeface="Times New Roman" panose="02020603050405020304" pitchFamily="18" charset="0"/>
              </a:rPr>
              <a:t>	OUTPUT X</a:t>
            </a:r>
          </a:p>
          <a:p>
            <a:pPr marL="0" marR="0">
              <a:lnSpc>
                <a:spcPct val="107000"/>
              </a:lnSpc>
              <a:spcBef>
                <a:spcPts val="0"/>
              </a:spcBef>
              <a:spcAft>
                <a:spcPts val="800"/>
              </a:spcAft>
            </a:pPr>
            <a:r>
              <a:rPr lang="en-US" sz="1800" kern="100" dirty="0">
                <a:effectLst/>
                <a:latin typeface="Arial Black" panose="020B0A04020102020204" pitchFamily="34" charset="0"/>
                <a:ea typeface="Calibri" panose="020F0502020204030204" pitchFamily="34" charset="0"/>
                <a:cs typeface="Times New Roman" panose="02020603050405020304" pitchFamily="18" charset="0"/>
              </a:rPr>
              <a:t>IF DI &lt; 0</a:t>
            </a:r>
          </a:p>
          <a:p>
            <a:pPr marL="0" marR="0">
              <a:lnSpc>
                <a:spcPct val="107000"/>
              </a:lnSpc>
              <a:spcBef>
                <a:spcPts val="0"/>
              </a:spcBef>
              <a:spcAft>
                <a:spcPts val="800"/>
              </a:spcAft>
            </a:pPr>
            <a:r>
              <a:rPr lang="en-US" sz="1800" kern="100" dirty="0">
                <a:effectLst/>
                <a:latin typeface="Arial Black" panose="020B0A04020102020204" pitchFamily="34" charset="0"/>
                <a:ea typeface="Calibri" panose="020F0502020204030204" pitchFamily="34" charset="0"/>
                <a:cs typeface="Times New Roman" panose="02020603050405020304" pitchFamily="18" charset="0"/>
              </a:rPr>
              <a:t>	P = -b / (2*a)</a:t>
            </a:r>
          </a:p>
          <a:p>
            <a:pPr marL="0" marR="0">
              <a:lnSpc>
                <a:spcPct val="107000"/>
              </a:lnSpc>
              <a:spcBef>
                <a:spcPts val="0"/>
              </a:spcBef>
              <a:spcAft>
                <a:spcPts val="800"/>
              </a:spcAft>
            </a:pPr>
            <a:r>
              <a:rPr lang="en-US" sz="1800" kern="100" dirty="0">
                <a:effectLst/>
                <a:latin typeface="Arial Black" panose="020B0A04020102020204" pitchFamily="34" charset="0"/>
                <a:ea typeface="Calibri" panose="020F0502020204030204" pitchFamily="34" charset="0"/>
                <a:cs typeface="Times New Roman" panose="02020603050405020304" pitchFamily="18" charset="0"/>
              </a:rPr>
              <a:t>	Q = -sqrt(DI) / 2*a</a:t>
            </a:r>
          </a:p>
          <a:p>
            <a:pPr marL="0" marR="0">
              <a:lnSpc>
                <a:spcPct val="107000"/>
              </a:lnSpc>
              <a:spcBef>
                <a:spcPts val="0"/>
              </a:spcBef>
              <a:spcAft>
                <a:spcPts val="800"/>
              </a:spcAft>
            </a:pPr>
            <a:r>
              <a:rPr lang="en-US" sz="1800" kern="100" dirty="0">
                <a:effectLst/>
                <a:latin typeface="Arial Black" panose="020B0A04020102020204" pitchFamily="34" charset="0"/>
                <a:ea typeface="Calibri" panose="020F0502020204030204" pitchFamily="34" charset="0"/>
                <a:cs typeface="Times New Roman" panose="02020603050405020304" pitchFamily="18" charset="0"/>
              </a:rPr>
              <a:t>	x1 = P + </a:t>
            </a:r>
            <a:r>
              <a:rPr lang="en-US" sz="1800" kern="100" dirty="0" err="1">
                <a:effectLst/>
                <a:latin typeface="Arial Black" panose="020B0A04020102020204" pitchFamily="34" charset="0"/>
                <a:ea typeface="Calibri" panose="020F0502020204030204" pitchFamily="34" charset="0"/>
                <a:cs typeface="Times New Roman" panose="02020603050405020304" pitchFamily="18" charset="0"/>
              </a:rPr>
              <a:t>iQ</a:t>
            </a:r>
            <a:endParaRPr lang="en-US" sz="1800" kern="100" dirty="0">
              <a:effectLst/>
              <a:latin typeface="Arial Black" panose="020B0A040201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Arial Black" panose="020B0A04020102020204" pitchFamily="34" charset="0"/>
                <a:ea typeface="Calibri" panose="020F0502020204030204" pitchFamily="34" charset="0"/>
                <a:cs typeface="Times New Roman" panose="02020603050405020304" pitchFamily="18" charset="0"/>
              </a:rPr>
              <a:t>	x2 = P – </a:t>
            </a:r>
            <a:r>
              <a:rPr lang="en-US" sz="1800" kern="100" dirty="0" err="1">
                <a:effectLst/>
                <a:latin typeface="Arial Black" panose="020B0A04020102020204" pitchFamily="34" charset="0"/>
                <a:ea typeface="Calibri" panose="020F0502020204030204" pitchFamily="34" charset="0"/>
                <a:cs typeface="Times New Roman" panose="02020603050405020304" pitchFamily="18" charset="0"/>
              </a:rPr>
              <a:t>iQ</a:t>
            </a:r>
            <a:endParaRPr lang="en-US" sz="1800" kern="100" dirty="0">
              <a:effectLst/>
              <a:latin typeface="Arial Black" panose="020B0A04020102020204" pitchFamily="34" charset="0"/>
              <a:ea typeface="Calibri" panose="020F0502020204030204" pitchFamily="34" charset="0"/>
              <a:cs typeface="Times New Roman" panose="02020603050405020304" pitchFamily="18" charset="0"/>
            </a:endParaRPr>
          </a:p>
          <a:p>
            <a:endParaRPr lang="en-US" dirty="0">
              <a:latin typeface="Arial Black" panose="020B0A04020102020204" pitchFamily="34" charset="0"/>
            </a:endParaRPr>
          </a:p>
        </p:txBody>
      </p:sp>
    </p:spTree>
    <p:extLst>
      <p:ext uri="{BB962C8B-B14F-4D97-AF65-F5344CB8AC3E}">
        <p14:creationId xmlns:p14="http://schemas.microsoft.com/office/powerpoint/2010/main" val="4122610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A2A1F-4F6E-C2F8-AFBB-B49A4742B7A2}"/>
              </a:ext>
            </a:extLst>
          </p:cNvPr>
          <p:cNvSpPr>
            <a:spLocks noGrp="1"/>
          </p:cNvSpPr>
          <p:nvPr>
            <p:ph type="title"/>
          </p:nvPr>
        </p:nvSpPr>
        <p:spPr/>
        <p:txBody>
          <a:bodyPr/>
          <a:lstStyle/>
          <a:p>
            <a:r>
              <a:rPr lang="en-US" dirty="0">
                <a:latin typeface="Arial Black" panose="020B0A04020102020204" pitchFamily="34" charset="0"/>
              </a:rPr>
              <a:t>Pseudocode For Quartic Equation</a:t>
            </a:r>
          </a:p>
        </p:txBody>
      </p:sp>
      <p:sp>
        <p:nvSpPr>
          <p:cNvPr id="3" name="Content Placeholder 2">
            <a:extLst>
              <a:ext uri="{FF2B5EF4-FFF2-40B4-BE49-F238E27FC236}">
                <a16:creationId xmlns:a16="http://schemas.microsoft.com/office/drawing/2014/main" id="{F3183E71-43CE-CCE2-081B-08A35093FFD4}"/>
              </a:ext>
            </a:extLst>
          </p:cNvPr>
          <p:cNvSpPr>
            <a:spLocks noGrp="1"/>
          </p:cNvSpPr>
          <p:nvPr>
            <p:ph idx="1"/>
          </p:nvPr>
        </p:nvSpPr>
        <p:spPr/>
        <p:txBody>
          <a:bodyPr>
            <a:normAutofit fontScale="85000" lnSpcReduction="10000"/>
          </a:bodyPr>
          <a:lstStyle/>
          <a:p>
            <a:pPr marL="0" marR="0">
              <a:lnSpc>
                <a:spcPct val="107000"/>
              </a:lnSpc>
              <a:spcBef>
                <a:spcPts val="0"/>
              </a:spcBef>
              <a:spcAft>
                <a:spcPts val="800"/>
              </a:spcAft>
            </a:pPr>
            <a:r>
              <a:rPr lang="en-US" sz="1800" kern="100" dirty="0">
                <a:effectLst/>
                <a:latin typeface="Arial Black" panose="020B0A04020102020204" pitchFamily="34" charset="0"/>
                <a:ea typeface="Calibri" panose="020F0502020204030204" pitchFamily="34" charset="0"/>
                <a:cs typeface="Times New Roman" panose="02020603050405020304" pitchFamily="18" charset="0"/>
              </a:rPr>
              <a:t>INPUT a</a:t>
            </a:r>
          </a:p>
          <a:p>
            <a:pPr marL="0" marR="0">
              <a:lnSpc>
                <a:spcPct val="107000"/>
              </a:lnSpc>
              <a:spcBef>
                <a:spcPts val="0"/>
              </a:spcBef>
              <a:spcAft>
                <a:spcPts val="800"/>
              </a:spcAft>
            </a:pPr>
            <a:r>
              <a:rPr lang="en-US" sz="1800" kern="100" dirty="0">
                <a:effectLst/>
                <a:latin typeface="Arial Black" panose="020B0A04020102020204" pitchFamily="34" charset="0"/>
                <a:ea typeface="Calibri" panose="020F0502020204030204" pitchFamily="34" charset="0"/>
                <a:cs typeface="Times New Roman" panose="02020603050405020304" pitchFamily="18" charset="0"/>
              </a:rPr>
              <a:t>INPUT b</a:t>
            </a:r>
          </a:p>
          <a:p>
            <a:pPr marL="0" marR="0">
              <a:lnSpc>
                <a:spcPct val="107000"/>
              </a:lnSpc>
              <a:spcBef>
                <a:spcPts val="0"/>
              </a:spcBef>
              <a:spcAft>
                <a:spcPts val="800"/>
              </a:spcAft>
            </a:pPr>
            <a:r>
              <a:rPr lang="en-US" sz="1800" kern="100" dirty="0">
                <a:effectLst/>
                <a:latin typeface="Arial Black" panose="020B0A04020102020204" pitchFamily="34" charset="0"/>
                <a:ea typeface="Calibri" panose="020F0502020204030204" pitchFamily="34" charset="0"/>
                <a:cs typeface="Times New Roman" panose="02020603050405020304" pitchFamily="18" charset="0"/>
              </a:rPr>
              <a:t>INPUT c</a:t>
            </a:r>
          </a:p>
          <a:p>
            <a:pPr marL="0" marR="0">
              <a:lnSpc>
                <a:spcPct val="107000"/>
              </a:lnSpc>
              <a:spcBef>
                <a:spcPts val="0"/>
              </a:spcBef>
              <a:spcAft>
                <a:spcPts val="800"/>
              </a:spcAft>
            </a:pPr>
            <a:r>
              <a:rPr lang="en-US" sz="1800" kern="100" dirty="0">
                <a:effectLst/>
                <a:latin typeface="Arial Black" panose="020B0A04020102020204" pitchFamily="34" charset="0"/>
                <a:ea typeface="Calibri" panose="020F0502020204030204" pitchFamily="34" charset="0"/>
                <a:cs typeface="Times New Roman" panose="02020603050405020304" pitchFamily="18" charset="0"/>
              </a:rPr>
              <a:t>INPUT d</a:t>
            </a:r>
          </a:p>
          <a:p>
            <a:pPr marL="0" marR="0">
              <a:lnSpc>
                <a:spcPct val="107000"/>
              </a:lnSpc>
              <a:spcBef>
                <a:spcPts val="0"/>
              </a:spcBef>
              <a:spcAft>
                <a:spcPts val="800"/>
              </a:spcAft>
            </a:pPr>
            <a:r>
              <a:rPr lang="en-GB" sz="1800" kern="100" dirty="0">
                <a:latin typeface="Arial Black" panose="020B0A04020102020204" pitchFamily="34" charset="0"/>
                <a:ea typeface="Calibri" panose="020F0502020204030204" pitchFamily="34" charset="0"/>
                <a:cs typeface="Times New Roman" panose="02020603050405020304" pitchFamily="18" charset="0"/>
              </a:rPr>
              <a:t>INPUT </a:t>
            </a:r>
            <a:r>
              <a:rPr lang="en-GB" sz="1800" kern="100" dirty="0">
                <a:effectLst/>
                <a:latin typeface="Arial Black" panose="020B0A04020102020204" pitchFamily="34" charset="0"/>
                <a:ea typeface="Calibri" panose="020F0502020204030204" pitchFamily="34" charset="0"/>
                <a:cs typeface="Times New Roman" panose="02020603050405020304" pitchFamily="18" charset="0"/>
              </a:rPr>
              <a:t>e </a:t>
            </a:r>
          </a:p>
          <a:p>
            <a:pPr marL="0" marR="0">
              <a:lnSpc>
                <a:spcPct val="107000"/>
              </a:lnSpc>
              <a:spcBef>
                <a:spcPts val="0"/>
              </a:spcBef>
              <a:spcAft>
                <a:spcPts val="800"/>
              </a:spcAft>
            </a:pPr>
            <a:r>
              <a:rPr lang="en-GB" sz="1800" kern="100" dirty="0">
                <a:effectLst/>
                <a:latin typeface="Arial Black" panose="020B0A04020102020204" pitchFamily="34" charset="0"/>
                <a:ea typeface="Calibri" panose="020F0502020204030204" pitchFamily="34" charset="0"/>
                <a:cs typeface="Times New Roman" panose="02020603050405020304" pitchFamily="18" charset="0"/>
              </a:rPr>
              <a:t>Calculate the discriminant d0 = b^2 - 4ac</a:t>
            </a:r>
          </a:p>
          <a:p>
            <a:pPr marL="0" marR="0">
              <a:lnSpc>
                <a:spcPct val="107000"/>
              </a:lnSpc>
              <a:spcBef>
                <a:spcPts val="0"/>
              </a:spcBef>
              <a:spcAft>
                <a:spcPts val="800"/>
              </a:spcAft>
            </a:pPr>
            <a:r>
              <a:rPr lang="en-GB" sz="1800" kern="100" dirty="0">
                <a:effectLst/>
                <a:latin typeface="Arial Black" panose="020B0A04020102020204" pitchFamily="34" charset="0"/>
                <a:ea typeface="Calibri" panose="020F0502020204030204" pitchFamily="34" charset="0"/>
                <a:cs typeface="Times New Roman" panose="02020603050405020304" pitchFamily="18" charset="0"/>
              </a:rPr>
              <a:t>Calculate the cubic resolvent R = (-3a^2 + b)/(9a^2) </a:t>
            </a:r>
          </a:p>
          <a:p>
            <a:pPr marL="0" marR="0">
              <a:lnSpc>
                <a:spcPct val="107000"/>
              </a:lnSpc>
              <a:spcBef>
                <a:spcPts val="0"/>
              </a:spcBef>
              <a:spcAft>
                <a:spcPts val="800"/>
              </a:spcAft>
            </a:pPr>
            <a:r>
              <a:rPr lang="en-GB" sz="1800" kern="100" dirty="0">
                <a:latin typeface="Arial Black" panose="020B0A04020102020204" pitchFamily="34" charset="0"/>
                <a:ea typeface="Calibri" panose="020F0502020204030204" pitchFamily="34" charset="0"/>
                <a:cs typeface="Times New Roman" panose="02020603050405020304" pitchFamily="18" charset="0"/>
              </a:rPr>
              <a:t>Calculate </a:t>
            </a:r>
            <a:r>
              <a:rPr lang="en-GB" sz="1800" kern="100" dirty="0">
                <a:effectLst/>
                <a:latin typeface="Arial Black" panose="020B0A04020102020204" pitchFamily="34" charset="0"/>
                <a:ea typeface="Calibri" panose="020F0502020204030204" pitchFamily="34" charset="0"/>
                <a:cs typeface="Times New Roman" panose="02020603050405020304" pitchFamily="18" charset="0"/>
              </a:rPr>
              <a:t>the quadratic resolvent Q = (9ab - 27a^2d - 2b^3)/(54a^3)</a:t>
            </a:r>
          </a:p>
          <a:p>
            <a:pPr marL="0" marR="0">
              <a:lnSpc>
                <a:spcPct val="107000"/>
              </a:lnSpc>
              <a:spcBef>
                <a:spcPts val="0"/>
              </a:spcBef>
              <a:spcAft>
                <a:spcPts val="800"/>
              </a:spcAft>
            </a:pPr>
            <a:r>
              <a:rPr lang="en-GB" sz="1800" kern="100" dirty="0">
                <a:effectLst/>
                <a:latin typeface="Arial Black" panose="020B0A04020102020204" pitchFamily="34" charset="0"/>
                <a:ea typeface="Calibri" panose="020F0502020204030204" pitchFamily="34" charset="0"/>
                <a:cs typeface="Times New Roman" panose="02020603050405020304" pitchFamily="18" charset="0"/>
              </a:rPr>
              <a:t>Calculate the discriminant d1 = Q^2 + 4R^35. </a:t>
            </a:r>
          </a:p>
          <a:p>
            <a:pPr marL="0" marR="0">
              <a:lnSpc>
                <a:spcPct val="107000"/>
              </a:lnSpc>
              <a:spcBef>
                <a:spcPts val="0"/>
              </a:spcBef>
              <a:spcAft>
                <a:spcPts val="800"/>
              </a:spcAft>
            </a:pPr>
            <a:r>
              <a:rPr lang="en-GB" sz="1800" kern="100" dirty="0">
                <a:effectLst/>
                <a:latin typeface="Arial Black" panose="020B0A04020102020204" pitchFamily="34" charset="0"/>
                <a:ea typeface="Calibri" panose="020F0502020204030204" pitchFamily="34" charset="0"/>
                <a:cs typeface="Times New Roman" panose="02020603050405020304" pitchFamily="18" charset="0"/>
              </a:rPr>
              <a:t>Note: If d1 is negative, then there is one real root and three complex roots. Calculate them using complex numbers.6. If d1 is zero, then there are two real roots and two complex roots. Calculate them using complex numbers. If d1 is positive, then there may be four real roots or two real roots and two complex roots. Calculate them using either the trigonometric or hyperbolic method.</a:t>
            </a:r>
          </a:p>
          <a:p>
            <a:pPr marL="0" marR="0">
              <a:lnSpc>
                <a:spcPct val="107000"/>
              </a:lnSpc>
              <a:spcBef>
                <a:spcPts val="0"/>
              </a:spcBef>
              <a:spcAft>
                <a:spcPts val="800"/>
              </a:spcAft>
            </a:pPr>
            <a:r>
              <a:rPr lang="en-GB" sz="1800" kern="100" dirty="0">
                <a:effectLst/>
                <a:latin typeface="Arial Black" panose="020B0A04020102020204" pitchFamily="34" charset="0"/>
                <a:ea typeface="Calibri" panose="020F0502020204030204" pitchFamily="34" charset="0"/>
                <a:cs typeface="Times New Roman" panose="02020603050405020304" pitchFamily="18" charset="0"/>
              </a:rPr>
              <a:t> Output the roots of the quartic equation.</a:t>
            </a:r>
            <a:endParaRPr lang="en-US" dirty="0">
              <a:latin typeface="Arial Black" panose="020B0A04020102020204" pitchFamily="34" charset="0"/>
            </a:endParaRPr>
          </a:p>
        </p:txBody>
      </p:sp>
    </p:spTree>
    <p:extLst>
      <p:ext uri="{BB962C8B-B14F-4D97-AF65-F5344CB8AC3E}">
        <p14:creationId xmlns:p14="http://schemas.microsoft.com/office/powerpoint/2010/main" val="1197722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319</Words>
  <Application>Microsoft Office PowerPoint</Application>
  <PresentationFormat>Widescreen</PresentationFormat>
  <Paragraphs>34</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Arial Black</vt:lpstr>
      <vt:lpstr>Calibri</vt:lpstr>
      <vt:lpstr>Calibri Light</vt:lpstr>
      <vt:lpstr>Office Theme</vt:lpstr>
      <vt:lpstr>PSEUDOCODE ASSIGNMENT</vt:lpstr>
      <vt:lpstr>Pseudocode For Cubic Equation</vt:lpstr>
      <vt:lpstr>Pseudocode For Quartic Equation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PSEUDOCODE ASSIGNMENT</dc:title>
  <dc:creator>BlazeX 61</dc:creator>
  <cp:lastModifiedBy>BlazeX 61</cp:lastModifiedBy>
  <cp:revision>1</cp:revision>
  <dcterms:created xsi:type="dcterms:W3CDTF">2023-04-11T22:19:22Z</dcterms:created>
  <dcterms:modified xsi:type="dcterms:W3CDTF">2023-04-11T22:29:41Z</dcterms:modified>
</cp:coreProperties>
</file>