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393375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41B2C-7497-46A1-8022-3A6651AA98D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73778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402303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10989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3840376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841B2C-7497-46A1-8022-3A6651AA98D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77594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841B2C-7497-46A1-8022-3A6651AA98DF}" type="datetimeFigureOut">
              <a:rPr lang="en-US" smtClean="0"/>
              <a:t>4/13/2023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88039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4081964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318385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55141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41B2C-7497-46A1-8022-3A6651AA98D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75213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841B2C-7497-46A1-8022-3A6651AA98D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29873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841B2C-7497-46A1-8022-3A6651AA98D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339839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841B2C-7497-46A1-8022-3A6651AA98D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11687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41B2C-7497-46A1-8022-3A6651AA98D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174980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41B2C-7497-46A1-8022-3A6651AA98D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642756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841B2C-7497-46A1-8022-3A6651AA98D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21045B-1AEA-4216-9370-CF30DCF8CB72}" type="slidenum">
              <a:rPr lang="en-US" smtClean="0"/>
              <a:t>‹#›</a:t>
            </a:fld>
            <a:endParaRPr lang="en-US"/>
          </a:p>
        </p:txBody>
      </p:sp>
    </p:spTree>
    <p:extLst>
      <p:ext uri="{BB962C8B-B14F-4D97-AF65-F5344CB8AC3E}">
        <p14:creationId xmlns:p14="http://schemas.microsoft.com/office/powerpoint/2010/main" val="284189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841B2C-7497-46A1-8022-3A6651AA98DF}" type="datetimeFigureOut">
              <a:rPr lang="en-US" smtClean="0"/>
              <a:t>4/13/2023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821045B-1AEA-4216-9370-CF30DCF8CB72}" type="slidenum">
              <a:rPr lang="en-US" smtClean="0"/>
              <a:t>‹#›</a:t>
            </a:fld>
            <a:endParaRPr lang="en-US"/>
          </a:p>
        </p:txBody>
      </p:sp>
    </p:spTree>
    <p:extLst>
      <p:ext uri="{BB962C8B-B14F-4D97-AF65-F5344CB8AC3E}">
        <p14:creationId xmlns:p14="http://schemas.microsoft.com/office/powerpoint/2010/main" val="1047316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958-07B4-9D0B-4BE2-1B0BB8F20A33}"/>
              </a:ext>
            </a:extLst>
          </p:cNvPr>
          <p:cNvSpPr>
            <a:spLocks noGrp="1"/>
          </p:cNvSpPr>
          <p:nvPr>
            <p:ph type="ctrTitle"/>
          </p:nvPr>
        </p:nvSpPr>
        <p:spPr/>
        <p:txBody>
          <a:bodyPr/>
          <a:lstStyle/>
          <a:p>
            <a:r>
              <a:rPr lang="en-US" dirty="0"/>
              <a:t>PSEUDOCODE</a:t>
            </a:r>
            <a:br>
              <a:rPr lang="en-US" dirty="0"/>
            </a:br>
            <a:r>
              <a:rPr lang="en-US" dirty="0"/>
              <a:t>ASSIGNMENT</a:t>
            </a:r>
          </a:p>
        </p:txBody>
      </p:sp>
      <p:sp>
        <p:nvSpPr>
          <p:cNvPr id="3" name="Subtitle 2">
            <a:extLst>
              <a:ext uri="{FF2B5EF4-FFF2-40B4-BE49-F238E27FC236}">
                <a16:creationId xmlns:a16="http://schemas.microsoft.com/office/drawing/2014/main" id="{67894565-3F02-E7A5-3D06-647C67DAAFB4}"/>
              </a:ext>
            </a:extLst>
          </p:cNvPr>
          <p:cNvSpPr>
            <a:spLocks noGrp="1"/>
          </p:cNvSpPr>
          <p:nvPr>
            <p:ph type="subTitle" idx="1"/>
          </p:nvPr>
        </p:nvSpPr>
        <p:spPr/>
        <p:txBody>
          <a:bodyPr/>
          <a:lstStyle/>
          <a:p>
            <a:r>
              <a:rPr lang="en-US" dirty="0"/>
              <a:t>Name: NNADI JACHIMIKE .M.</a:t>
            </a:r>
          </a:p>
          <a:p>
            <a:r>
              <a:rPr lang="en-US" dirty="0"/>
              <a:t>Mat No: 22120613017</a:t>
            </a:r>
          </a:p>
        </p:txBody>
      </p:sp>
    </p:spTree>
    <p:extLst>
      <p:ext uri="{BB962C8B-B14F-4D97-AF65-F5344CB8AC3E}">
        <p14:creationId xmlns:p14="http://schemas.microsoft.com/office/powerpoint/2010/main" val="145356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p:txBody>
          <a:bodyPr/>
          <a:lstStyle/>
          <a:p>
            <a:r>
              <a:rPr lang="en-US" dirty="0">
                <a:latin typeface="Arial Black" panose="020B0A04020102020204" pitchFamily="34" charset="0"/>
              </a:rPr>
              <a:t>Pseudocode For Cubic Equation</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a:xfrm>
            <a:off x="1154954" y="2532477"/>
            <a:ext cx="8825659" cy="4325524"/>
          </a:xfrm>
        </p:spPr>
        <p:txBody>
          <a:bodyPr>
            <a:noAutofit/>
          </a:bodyPr>
          <a:lstStyle/>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INPUT 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INPUT b</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INPUT c</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INPUT d</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DI = b^2 – (4*a*c)</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IF DI &gt; 0</a:t>
            </a:r>
          </a:p>
          <a:p>
            <a:pPr marL="0" marR="0" indent="45720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x1 = (-b + sqrt(DI))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x2 = (-b - sqrt(DI))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x3 = (-b + sqrt(DI))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OUTPUT(x1, x2, x3)</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IF DI == 0</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X = -b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OUTPUT X</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IF DI &lt; 0</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P = -b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Q = -sqrt(DI) / 2*a</a:t>
            </a: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x1 = P + </a:t>
            </a:r>
            <a:r>
              <a:rPr lang="en-US" sz="850" kern="100" dirty="0" err="1">
                <a:effectLst/>
                <a:latin typeface="Arial Black" panose="020B0A04020102020204" pitchFamily="34" charset="0"/>
                <a:ea typeface="Calibri" panose="020F0502020204030204" pitchFamily="34" charset="0"/>
                <a:cs typeface="Times New Roman" panose="02020603050405020304" pitchFamily="18" charset="0"/>
              </a:rPr>
              <a:t>iQ</a:t>
            </a:r>
            <a:endParaRPr lang="en-US" sz="85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50" kern="100" dirty="0">
                <a:effectLst/>
                <a:latin typeface="Arial Black" panose="020B0A04020102020204" pitchFamily="34" charset="0"/>
                <a:ea typeface="Calibri" panose="020F0502020204030204" pitchFamily="34" charset="0"/>
                <a:cs typeface="Times New Roman" panose="02020603050405020304" pitchFamily="18" charset="0"/>
              </a:rPr>
              <a:t>	x2 = P – </a:t>
            </a:r>
            <a:r>
              <a:rPr lang="en-US" sz="850" kern="100" dirty="0" err="1">
                <a:effectLst/>
                <a:latin typeface="Arial Black" panose="020B0A04020102020204" pitchFamily="34" charset="0"/>
                <a:ea typeface="Calibri" panose="020F0502020204030204" pitchFamily="34" charset="0"/>
                <a:cs typeface="Times New Roman" panose="02020603050405020304" pitchFamily="18" charset="0"/>
              </a:rPr>
              <a:t>iQ</a:t>
            </a:r>
            <a:endParaRPr lang="en-US" sz="850" kern="1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US" sz="850" dirty="0">
              <a:latin typeface="Arial Black" panose="020B0A04020102020204" pitchFamily="34" charset="0"/>
            </a:endParaRPr>
          </a:p>
        </p:txBody>
      </p:sp>
    </p:spTree>
    <p:extLst>
      <p:ext uri="{BB962C8B-B14F-4D97-AF65-F5344CB8AC3E}">
        <p14:creationId xmlns:p14="http://schemas.microsoft.com/office/powerpoint/2010/main" val="412261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p:txBody>
          <a:bodyPr/>
          <a:lstStyle/>
          <a:p>
            <a:r>
              <a:rPr lang="en-US" dirty="0">
                <a:latin typeface="Arial Black" panose="020B0A04020102020204" pitchFamily="34" charset="0"/>
              </a:rPr>
              <a:t>Pseudocode For Quartic Equation</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p:txBody>
          <a:bodyPr>
            <a:normAutofit fontScale="62500" lnSpcReduction="20000"/>
          </a:bodyPr>
          <a:lstStyle/>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b</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c</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d</a:t>
            </a: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INPUT </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e </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discriminant d0 = b^2 - 4ac</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cubic resolvent R = (-3a^2 + b)/(9a^2) </a:t>
            </a: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Calculate </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the quadratic resolvent Q = (9ab - 27a^2d - 2b^3)/(54a^3)</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Calculate the discriminant d1 = Q^2 + 4R^35. </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Note: If d1 is negative, then there is one real root and three complex roots. Calculate them using complex numbers.6. If d1 is zero, then there are two real roots and two complex roots. Calculate them using complex numbers. If d1 is positive, then there may be four real roots or two real roots and two complex roots. Calculate them using either the trigonometric or hyperbolic method.</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 Output the roots of the quartic equation.</a:t>
            </a:r>
            <a:endParaRPr lang="en-US" dirty="0">
              <a:latin typeface="Arial Black" panose="020B0A04020102020204" pitchFamily="34" charset="0"/>
            </a:endParaRPr>
          </a:p>
        </p:txBody>
      </p:sp>
    </p:spTree>
    <p:extLst>
      <p:ext uri="{BB962C8B-B14F-4D97-AF65-F5344CB8AC3E}">
        <p14:creationId xmlns:p14="http://schemas.microsoft.com/office/powerpoint/2010/main" val="11977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a:xfrm>
            <a:off x="838200" y="311859"/>
            <a:ext cx="10515600" cy="1325563"/>
          </a:xfrm>
        </p:spPr>
        <p:txBody>
          <a:bodyPr/>
          <a:lstStyle/>
          <a:p>
            <a:r>
              <a:rPr lang="en-US" dirty="0">
                <a:latin typeface="Arial Black" panose="020B0A04020102020204" pitchFamily="34" charset="0"/>
              </a:rPr>
              <a:t>Pseudocode For Morning Routine</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1800" kern="100" dirty="0">
                <a:latin typeface="Arial Black" panose="020B0A04020102020204" pitchFamily="34" charset="0"/>
                <a:ea typeface="Calibri" panose="020F0502020204030204" pitchFamily="34" charset="0"/>
                <a:cs typeface="Times New Roman" panose="02020603050405020304" pitchFamily="18" charset="0"/>
              </a:rPr>
              <a:t>Wake up by 7:30 am </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Pray to God</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Dress my bed</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Do a 30 minute workout session</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Brush my teeth</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Take my bath</a:t>
            </a: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Dress up </a:t>
            </a:r>
            <a:endParaRPr lang="en-GB" sz="18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Eat lightly to avoid sleeping in class</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Gather everything I need </a:t>
            </a:r>
            <a:r>
              <a:rPr lang="en-GB" sz="1800" kern="100" dirty="0">
                <a:latin typeface="Arial Black" panose="020B0A04020102020204" pitchFamily="34" charset="0"/>
                <a:ea typeface="Calibri" panose="020F0502020204030204" pitchFamily="34" charset="0"/>
                <a:cs typeface="Times New Roman" panose="02020603050405020304" pitchFamily="18" charset="0"/>
              </a:rPr>
              <a:t>for the day</a:t>
            </a:r>
            <a:endParaRPr lang="en-GB" sz="18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800" kern="100" dirty="0">
                <a:latin typeface="Arial Black" panose="020B0A04020102020204" pitchFamily="34" charset="0"/>
                <a:ea typeface="Calibri" panose="020F0502020204030204" pitchFamily="34" charset="0"/>
                <a:cs typeface="Times New Roman" panose="02020603050405020304" pitchFamily="18" charset="0"/>
              </a:rPr>
              <a:t>Go  for my  classes</a:t>
            </a:r>
            <a:endParaRPr lang="en-GB" sz="1800" kern="1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869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2A1F-4F6E-C2F8-AFBB-B49A4742B7A2}"/>
              </a:ext>
            </a:extLst>
          </p:cNvPr>
          <p:cNvSpPr>
            <a:spLocks noGrp="1"/>
          </p:cNvSpPr>
          <p:nvPr>
            <p:ph type="title"/>
          </p:nvPr>
        </p:nvSpPr>
        <p:spPr/>
        <p:txBody>
          <a:bodyPr/>
          <a:lstStyle/>
          <a:p>
            <a:r>
              <a:rPr lang="en-US" dirty="0">
                <a:latin typeface="Arial Black" panose="020B0A04020102020204" pitchFamily="34" charset="0"/>
              </a:rPr>
              <a:t>Pseudocode For Name-Age Swapping</a:t>
            </a:r>
          </a:p>
        </p:txBody>
      </p:sp>
      <p:sp>
        <p:nvSpPr>
          <p:cNvPr id="3" name="Content Placeholder 2">
            <a:extLst>
              <a:ext uri="{FF2B5EF4-FFF2-40B4-BE49-F238E27FC236}">
                <a16:creationId xmlns:a16="http://schemas.microsoft.com/office/drawing/2014/main" id="{F3183E71-43CE-CCE2-081B-08A35093FFD4}"/>
              </a:ext>
            </a:extLst>
          </p:cNvPr>
          <p:cNvSpPr>
            <a:spLocks noGrp="1"/>
          </p:cNvSpPr>
          <p:nvPr>
            <p:ph idx="1"/>
          </p:nvPr>
        </p:nvSpPr>
        <p:spPr/>
        <p:txBody>
          <a:bodyPr>
            <a:normAutofit/>
          </a:bodyPr>
          <a:lstStyle/>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t>
            </a:r>
            <a:r>
              <a:rPr lang="en-US" sz="1800" kern="100" dirty="0">
                <a:latin typeface="Arial Black" panose="020B0A04020102020204" pitchFamily="34" charset="0"/>
                <a:ea typeface="Calibri" panose="020F0502020204030204" pitchFamily="34" charset="0"/>
                <a:cs typeface="Times New Roman" panose="02020603050405020304" pitchFamily="18" charset="0"/>
              </a:rPr>
              <a:t>Name a</a:t>
            </a:r>
            <a:endParaRPr lang="en-US" sz="18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Name b</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t>
            </a:r>
            <a:r>
              <a:rPr lang="en-US" sz="1800" kern="100" dirty="0">
                <a:latin typeface="Arial Black" panose="020B0A04020102020204" pitchFamily="34" charset="0"/>
                <a:ea typeface="Calibri" panose="020F0502020204030204" pitchFamily="34" charset="0"/>
                <a:cs typeface="Times New Roman" panose="02020603050405020304" pitchFamily="18" charset="0"/>
              </a:rPr>
              <a:t>A</a:t>
            </a: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ge (as a string)</a:t>
            </a:r>
          </a:p>
          <a:p>
            <a:pPr marL="0" marR="0">
              <a:lnSpc>
                <a:spcPct val="107000"/>
              </a:lnSpc>
              <a:spcBef>
                <a:spcPts val="0"/>
              </a:spcBef>
              <a:spcAft>
                <a:spcPts val="800"/>
              </a:spcAft>
            </a:pPr>
            <a:r>
              <a:rPr lang="en-US" sz="1800" kern="100" dirty="0">
                <a:effectLst/>
                <a:latin typeface="Arial Black" panose="020B0A04020102020204" pitchFamily="34" charset="0"/>
                <a:ea typeface="Calibri" panose="020F0502020204030204" pitchFamily="34" charset="0"/>
                <a:cs typeface="Times New Roman" panose="02020603050405020304" pitchFamily="18" charset="0"/>
              </a:rPr>
              <a:t>INPUT Age (b as a string)</a:t>
            </a:r>
          </a:p>
          <a:p>
            <a:pPr marL="0" marR="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Print </a:t>
            </a:r>
            <a:r>
              <a:rPr lang="en-GB" sz="1800" kern="100" dirty="0">
                <a:latin typeface="Arial Black" panose="020B0A04020102020204" pitchFamily="34" charset="0"/>
                <a:ea typeface="Calibri" panose="020F0502020204030204" pitchFamily="34" charset="0"/>
                <a:cs typeface="Times New Roman" panose="02020603050405020304" pitchFamily="18" charset="0"/>
              </a:rPr>
              <a:t>Na</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me a + Age b</a:t>
            </a:r>
          </a:p>
          <a:p>
            <a:pPr marL="0">
              <a:lnSpc>
                <a:spcPct val="107000"/>
              </a:lnSpc>
              <a:spcBef>
                <a:spcPts val="0"/>
              </a:spcBef>
              <a:spcAft>
                <a:spcPts val="800"/>
              </a:spcAft>
            </a:pP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Print </a:t>
            </a:r>
            <a:r>
              <a:rPr lang="en-GB" sz="1800" kern="100" dirty="0">
                <a:latin typeface="Arial Black" panose="020B0A04020102020204" pitchFamily="34" charset="0"/>
                <a:ea typeface="Calibri" panose="020F0502020204030204" pitchFamily="34" charset="0"/>
                <a:cs typeface="Times New Roman" panose="02020603050405020304" pitchFamily="18" charset="0"/>
              </a:rPr>
              <a:t>Na</a:t>
            </a:r>
            <a:r>
              <a:rPr lang="en-GB" sz="1800" kern="100" dirty="0">
                <a:effectLst/>
                <a:latin typeface="Arial Black" panose="020B0A04020102020204" pitchFamily="34" charset="0"/>
                <a:ea typeface="Calibri" panose="020F0502020204030204" pitchFamily="34" charset="0"/>
                <a:cs typeface="Times New Roman" panose="02020603050405020304" pitchFamily="18" charset="0"/>
              </a:rPr>
              <a:t>me b + Age a</a:t>
            </a:r>
          </a:p>
          <a:p>
            <a:pPr marL="0" marR="0">
              <a:lnSpc>
                <a:spcPct val="107000"/>
              </a:lnSpc>
              <a:spcBef>
                <a:spcPts val="0"/>
              </a:spcBef>
              <a:spcAft>
                <a:spcPts val="800"/>
              </a:spcAft>
            </a:pPr>
            <a:endParaRPr lang="en-GB" sz="18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Arial Black" panose="020B0A04020102020204" pitchFamily="34" charset="0"/>
            </a:endParaRPr>
          </a:p>
        </p:txBody>
      </p:sp>
    </p:spTree>
    <p:extLst>
      <p:ext uri="{BB962C8B-B14F-4D97-AF65-F5344CB8AC3E}">
        <p14:creationId xmlns:p14="http://schemas.microsoft.com/office/powerpoint/2010/main" val="925966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403</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Century Gothic</vt:lpstr>
      <vt:lpstr>Wingdings 3</vt:lpstr>
      <vt:lpstr>Ion Boardroom</vt:lpstr>
      <vt:lpstr>PSEUDOCODE ASSIGNMENT</vt:lpstr>
      <vt:lpstr>Pseudocode For Cubic Equation</vt:lpstr>
      <vt:lpstr>Pseudocode For Quartic Equation</vt:lpstr>
      <vt:lpstr>Pseudocode For Morning Routine</vt:lpstr>
      <vt:lpstr>Pseudocode For Name-Age Swapping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 ASSIGNMENT</dc:title>
  <dc:creator>BlazeX 61</dc:creator>
  <cp:lastModifiedBy>JACHI NNADI</cp:lastModifiedBy>
  <cp:revision>4</cp:revision>
  <dcterms:created xsi:type="dcterms:W3CDTF">2023-04-11T22:19:22Z</dcterms:created>
  <dcterms:modified xsi:type="dcterms:W3CDTF">2023-04-13T08:04:17Z</dcterms:modified>
</cp:coreProperties>
</file>