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7" r:id="rId4"/>
    <p:sldId id="281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5" r:id="rId13"/>
    <p:sldId id="270" r:id="rId14"/>
    <p:sldId id="271" r:id="rId15"/>
    <p:sldId id="272" r:id="rId16"/>
    <p:sldId id="275" r:id="rId17"/>
    <p:sldId id="274" r:id="rId18"/>
    <p:sldId id="276" r:id="rId19"/>
    <p:sldId id="282" r:id="rId20"/>
    <p:sldId id="277" r:id="rId21"/>
    <p:sldId id="264" r:id="rId22"/>
    <p:sldId id="279" r:id="rId23"/>
    <p:sldId id="268" r:id="rId24"/>
    <p:sldId id="27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03666-5D2F-436D-82CA-BC91DC30C952}" v="317" dt="2023-07-26T09:51:11.102"/>
    <p1510:client id="{8F0C400B-E3C2-47C0-9C1C-50B278DE6E90}" v="1085" dt="2023-07-21T10:57:0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FFA23-0B69-4BDC-8AD2-5DC2CD7D3CF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E7C743E-420D-49FF-9EFB-CE15F69964DD}">
      <dgm:prSet/>
      <dgm:spPr/>
      <dgm:t>
        <a:bodyPr/>
        <a:lstStyle/>
        <a:p>
          <a:r>
            <a:rPr lang="en-US"/>
            <a:t>Versionskontrolle</a:t>
          </a:r>
        </a:p>
      </dgm:t>
    </dgm:pt>
    <dgm:pt modelId="{6622BBD4-F9F3-4390-B1A2-37AB2E49BBD2}" type="parTrans" cxnId="{71AC5C8E-ABAA-4432-96A7-C51F27C77F87}">
      <dgm:prSet/>
      <dgm:spPr/>
      <dgm:t>
        <a:bodyPr/>
        <a:lstStyle/>
        <a:p>
          <a:endParaRPr lang="en-US"/>
        </a:p>
      </dgm:t>
    </dgm:pt>
    <dgm:pt modelId="{388B1579-B772-4F17-A0B7-A1E2EF4C6B03}" type="sibTrans" cxnId="{71AC5C8E-ABAA-4432-96A7-C51F27C77F87}">
      <dgm:prSet/>
      <dgm:spPr/>
      <dgm:t>
        <a:bodyPr/>
        <a:lstStyle/>
        <a:p>
          <a:endParaRPr lang="en-US"/>
        </a:p>
      </dgm:t>
    </dgm:pt>
    <dgm:pt modelId="{6EA68700-CF8A-4384-9367-7AA5CD7B1DE1}">
      <dgm:prSet/>
      <dgm:spPr/>
      <dgm:t>
        <a:bodyPr/>
        <a:lstStyle/>
        <a:p>
          <a:r>
            <a:rPr lang="en-US"/>
            <a:t>Repository-Verwaltung</a:t>
          </a:r>
        </a:p>
      </dgm:t>
    </dgm:pt>
    <dgm:pt modelId="{3841E254-AF79-49A2-AA45-4E450EF0F0AE}" type="parTrans" cxnId="{698CDEE2-4C2D-40DE-B3E7-BB636B4D1542}">
      <dgm:prSet/>
      <dgm:spPr/>
      <dgm:t>
        <a:bodyPr/>
        <a:lstStyle/>
        <a:p>
          <a:endParaRPr lang="en-US"/>
        </a:p>
      </dgm:t>
    </dgm:pt>
    <dgm:pt modelId="{3E94AB55-5F5C-4129-B86A-815EE6F1583C}" type="sibTrans" cxnId="{698CDEE2-4C2D-40DE-B3E7-BB636B4D1542}">
      <dgm:prSet/>
      <dgm:spPr/>
      <dgm:t>
        <a:bodyPr/>
        <a:lstStyle/>
        <a:p>
          <a:endParaRPr lang="en-US"/>
        </a:p>
      </dgm:t>
    </dgm:pt>
    <dgm:pt modelId="{B05DC005-C69E-4E02-970B-3D94A06D400C}">
      <dgm:prSet/>
      <dgm:spPr/>
      <dgm:t>
        <a:bodyPr/>
        <a:lstStyle/>
        <a:p>
          <a:r>
            <a:rPr lang="en-US"/>
            <a:t>Pull RequestsIssue-Tracking</a:t>
          </a:r>
        </a:p>
      </dgm:t>
    </dgm:pt>
    <dgm:pt modelId="{23B32013-CF02-4273-8697-EADFB6C8E1A4}" type="parTrans" cxnId="{D70EF8EC-03A9-4ACE-83BF-37C65FB2375F}">
      <dgm:prSet/>
      <dgm:spPr/>
      <dgm:t>
        <a:bodyPr/>
        <a:lstStyle/>
        <a:p>
          <a:endParaRPr lang="en-US"/>
        </a:p>
      </dgm:t>
    </dgm:pt>
    <dgm:pt modelId="{988AE801-7035-44F6-BFC1-756E103C0A3B}" type="sibTrans" cxnId="{D70EF8EC-03A9-4ACE-83BF-37C65FB2375F}">
      <dgm:prSet/>
      <dgm:spPr/>
      <dgm:t>
        <a:bodyPr/>
        <a:lstStyle/>
        <a:p>
          <a:endParaRPr lang="en-US"/>
        </a:p>
      </dgm:t>
    </dgm:pt>
    <dgm:pt modelId="{B85C0C0E-4899-4EA2-8B43-5CE46B002C90}">
      <dgm:prSet/>
      <dgm:spPr/>
      <dgm:t>
        <a:bodyPr/>
        <a:lstStyle/>
        <a:p>
          <a:r>
            <a:rPr lang="en-US"/>
            <a:t>Collaboration-Tools</a:t>
          </a:r>
        </a:p>
      </dgm:t>
    </dgm:pt>
    <dgm:pt modelId="{04DD1FA5-356F-49A9-B548-5AB4D8D4C84D}" type="parTrans" cxnId="{C19D7B96-E0AC-49D9-AE8D-7D31A9A180C1}">
      <dgm:prSet/>
      <dgm:spPr/>
      <dgm:t>
        <a:bodyPr/>
        <a:lstStyle/>
        <a:p>
          <a:endParaRPr lang="en-US"/>
        </a:p>
      </dgm:t>
    </dgm:pt>
    <dgm:pt modelId="{21D43656-3EAD-4187-A726-32AF8F43D8A7}" type="sibTrans" cxnId="{C19D7B96-E0AC-49D9-AE8D-7D31A9A180C1}">
      <dgm:prSet/>
      <dgm:spPr/>
      <dgm:t>
        <a:bodyPr/>
        <a:lstStyle/>
        <a:p>
          <a:endParaRPr lang="en-US"/>
        </a:p>
      </dgm:t>
    </dgm:pt>
    <dgm:pt modelId="{4A9442AB-68C3-4476-84F0-6C886F1D6E1A}">
      <dgm:prSet/>
      <dgm:spPr/>
      <dgm:t>
        <a:bodyPr/>
        <a:lstStyle/>
        <a:p>
          <a:r>
            <a:rPr lang="en-US"/>
            <a:t>Continuous Integration und Deployment (CI/CD)</a:t>
          </a:r>
        </a:p>
      </dgm:t>
    </dgm:pt>
    <dgm:pt modelId="{4ACB2D85-3A82-43AC-8075-A58875AC6A0F}" type="parTrans" cxnId="{794A9C91-8DC0-4A80-86ED-E8FCCBE4BFEF}">
      <dgm:prSet/>
      <dgm:spPr/>
      <dgm:t>
        <a:bodyPr/>
        <a:lstStyle/>
        <a:p>
          <a:endParaRPr lang="en-US"/>
        </a:p>
      </dgm:t>
    </dgm:pt>
    <dgm:pt modelId="{6ECCB4E0-75E6-4A1D-86AA-1CBF06C08317}" type="sibTrans" cxnId="{794A9C91-8DC0-4A80-86ED-E8FCCBE4BFEF}">
      <dgm:prSet/>
      <dgm:spPr/>
      <dgm:t>
        <a:bodyPr/>
        <a:lstStyle/>
        <a:p>
          <a:endParaRPr lang="en-US"/>
        </a:p>
      </dgm:t>
    </dgm:pt>
    <dgm:pt modelId="{BB7888C0-7F2E-4A6C-8F57-79B727881105}">
      <dgm:prSet/>
      <dgm:spPr/>
      <dgm:t>
        <a:bodyPr/>
        <a:lstStyle/>
        <a:p>
          <a:r>
            <a:rPr lang="en-US"/>
            <a:t>Wikis und Projektseiten</a:t>
          </a:r>
        </a:p>
      </dgm:t>
    </dgm:pt>
    <dgm:pt modelId="{617B3867-6168-4F99-BC41-C502C6B190F1}" type="parTrans" cxnId="{12F04A42-FD20-42E5-9E46-3325AADFBF8B}">
      <dgm:prSet/>
      <dgm:spPr/>
      <dgm:t>
        <a:bodyPr/>
        <a:lstStyle/>
        <a:p>
          <a:endParaRPr lang="en-US"/>
        </a:p>
      </dgm:t>
    </dgm:pt>
    <dgm:pt modelId="{E9261909-64FB-4AF3-A2A4-7319342121D3}" type="sibTrans" cxnId="{12F04A42-FD20-42E5-9E46-3325AADFBF8B}">
      <dgm:prSet/>
      <dgm:spPr/>
      <dgm:t>
        <a:bodyPr/>
        <a:lstStyle/>
        <a:p>
          <a:endParaRPr lang="en-US"/>
        </a:p>
      </dgm:t>
    </dgm:pt>
    <dgm:pt modelId="{834ECCBD-EBF0-4CD1-8694-CDFDBDEA789E}">
      <dgm:prSet/>
      <dgm:spPr/>
      <dgm:t>
        <a:bodyPr/>
        <a:lstStyle/>
        <a:p>
          <a:r>
            <a:rPr lang="en-US"/>
            <a:t>Integrationen und Erweiterungen</a:t>
          </a:r>
        </a:p>
      </dgm:t>
    </dgm:pt>
    <dgm:pt modelId="{AFC07AA0-B6F8-4DA2-98F7-7DCF7A244134}" type="parTrans" cxnId="{4DC21810-D79A-4072-8907-9E7908F6D9FA}">
      <dgm:prSet/>
      <dgm:spPr/>
      <dgm:t>
        <a:bodyPr/>
        <a:lstStyle/>
        <a:p>
          <a:endParaRPr lang="en-US"/>
        </a:p>
      </dgm:t>
    </dgm:pt>
    <dgm:pt modelId="{421C648C-7D18-4918-9D38-32415B89CDFB}" type="sibTrans" cxnId="{4DC21810-D79A-4072-8907-9E7908F6D9FA}">
      <dgm:prSet/>
      <dgm:spPr/>
      <dgm:t>
        <a:bodyPr/>
        <a:lstStyle/>
        <a:p>
          <a:endParaRPr lang="en-US"/>
        </a:p>
      </dgm:t>
    </dgm:pt>
    <dgm:pt modelId="{EC0B70C9-D1B0-4BFD-B9F5-801E61F8A987}">
      <dgm:prSet/>
      <dgm:spPr/>
      <dgm:t>
        <a:bodyPr/>
        <a:lstStyle/>
        <a:p>
          <a:r>
            <a:rPr lang="en-US"/>
            <a:t>Code Reviews und Sicherheit</a:t>
          </a:r>
        </a:p>
      </dgm:t>
    </dgm:pt>
    <dgm:pt modelId="{A7B7F160-1F00-4B6D-883F-3BCDBFE6083A}" type="parTrans" cxnId="{196B02CA-663F-4E9C-B206-09D65D9C0ABC}">
      <dgm:prSet/>
      <dgm:spPr/>
      <dgm:t>
        <a:bodyPr/>
        <a:lstStyle/>
        <a:p>
          <a:endParaRPr lang="en-US"/>
        </a:p>
      </dgm:t>
    </dgm:pt>
    <dgm:pt modelId="{88DD2C58-E012-4FCE-A240-A3E05EA05CB9}" type="sibTrans" cxnId="{196B02CA-663F-4E9C-B206-09D65D9C0ABC}">
      <dgm:prSet/>
      <dgm:spPr/>
      <dgm:t>
        <a:bodyPr/>
        <a:lstStyle/>
        <a:p>
          <a:endParaRPr lang="en-US"/>
        </a:p>
      </dgm:t>
    </dgm:pt>
    <dgm:pt modelId="{3EFDFB8B-BC79-49D7-B834-F1EC8DDF9E80}">
      <dgm:prSet/>
      <dgm:spPr/>
      <dgm:t>
        <a:bodyPr/>
        <a:lstStyle/>
        <a:p>
          <a:r>
            <a:rPr lang="en-US"/>
            <a:t>Soziale Interaktion und Community</a:t>
          </a:r>
        </a:p>
      </dgm:t>
    </dgm:pt>
    <dgm:pt modelId="{93B49C0D-D8D7-4FE9-A1C3-6B64AC5699C0}" type="parTrans" cxnId="{D93575CB-185D-474E-BBA7-EF649BEE35F5}">
      <dgm:prSet/>
      <dgm:spPr/>
      <dgm:t>
        <a:bodyPr/>
        <a:lstStyle/>
        <a:p>
          <a:endParaRPr lang="en-US"/>
        </a:p>
      </dgm:t>
    </dgm:pt>
    <dgm:pt modelId="{AEA7F0AD-E678-4814-A74D-EEEE4467CDCF}" type="sibTrans" cxnId="{D93575CB-185D-474E-BBA7-EF649BEE35F5}">
      <dgm:prSet/>
      <dgm:spPr/>
      <dgm:t>
        <a:bodyPr/>
        <a:lstStyle/>
        <a:p>
          <a:endParaRPr lang="en-US"/>
        </a:p>
      </dgm:t>
    </dgm:pt>
    <dgm:pt modelId="{1F98E6F0-E678-4804-B1FB-BBF2253637DE}" type="pres">
      <dgm:prSet presAssocID="{4FCFFA23-0B69-4BDC-8AD2-5DC2CD7D3CF9}" presName="linear" presStyleCnt="0">
        <dgm:presLayoutVars>
          <dgm:animLvl val="lvl"/>
          <dgm:resizeHandles val="exact"/>
        </dgm:presLayoutVars>
      </dgm:prSet>
      <dgm:spPr/>
    </dgm:pt>
    <dgm:pt modelId="{BF070062-1E8F-47ED-AD49-E5BC99532F10}" type="pres">
      <dgm:prSet presAssocID="{2E7C743E-420D-49FF-9EFB-CE15F69964D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86F2C2D-B22C-4737-94B3-E270CE4D8169}" type="pres">
      <dgm:prSet presAssocID="{388B1579-B772-4F17-A0B7-A1E2EF4C6B03}" presName="spacer" presStyleCnt="0"/>
      <dgm:spPr/>
    </dgm:pt>
    <dgm:pt modelId="{BFCF1407-5914-4DB7-BFD7-61B93613A7B3}" type="pres">
      <dgm:prSet presAssocID="{6EA68700-CF8A-4384-9367-7AA5CD7B1DE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A4A39C5-37C1-4596-B39F-A8D018160BE6}" type="pres">
      <dgm:prSet presAssocID="{3E94AB55-5F5C-4129-B86A-815EE6F1583C}" presName="spacer" presStyleCnt="0"/>
      <dgm:spPr/>
    </dgm:pt>
    <dgm:pt modelId="{33A0C368-2D03-4156-9DB8-68EEE6F1C250}" type="pres">
      <dgm:prSet presAssocID="{B05DC005-C69E-4E02-970B-3D94A06D400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2D7A0A4-0F9F-490D-B808-9F79FD2BB25A}" type="pres">
      <dgm:prSet presAssocID="{988AE801-7035-44F6-BFC1-756E103C0A3B}" presName="spacer" presStyleCnt="0"/>
      <dgm:spPr/>
    </dgm:pt>
    <dgm:pt modelId="{D9FCF85A-2C1B-4FA1-BF1A-1C64FC00BB22}" type="pres">
      <dgm:prSet presAssocID="{B85C0C0E-4899-4EA2-8B43-5CE46B002C9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6891475-1CE1-4D78-A767-BC42E9266930}" type="pres">
      <dgm:prSet presAssocID="{21D43656-3EAD-4187-A726-32AF8F43D8A7}" presName="spacer" presStyleCnt="0"/>
      <dgm:spPr/>
    </dgm:pt>
    <dgm:pt modelId="{589A33A0-D864-4AEA-992F-32E3E12B26DF}" type="pres">
      <dgm:prSet presAssocID="{4A9442AB-68C3-4476-84F0-6C886F1D6E1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F8DD27C-703E-412C-A650-E24118CD30D4}" type="pres">
      <dgm:prSet presAssocID="{6ECCB4E0-75E6-4A1D-86AA-1CBF06C08317}" presName="spacer" presStyleCnt="0"/>
      <dgm:spPr/>
    </dgm:pt>
    <dgm:pt modelId="{BC907D0F-F449-4FAC-86C0-1E5EEE6EADB9}" type="pres">
      <dgm:prSet presAssocID="{BB7888C0-7F2E-4A6C-8F57-79B72788110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5DCE9BC-24ED-4D2C-AB7D-1D1CDE6DD9E5}" type="pres">
      <dgm:prSet presAssocID="{E9261909-64FB-4AF3-A2A4-7319342121D3}" presName="spacer" presStyleCnt="0"/>
      <dgm:spPr/>
    </dgm:pt>
    <dgm:pt modelId="{7C58F60B-515D-4971-9E40-448E68D9B043}" type="pres">
      <dgm:prSet presAssocID="{834ECCBD-EBF0-4CD1-8694-CDFDBDEA789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DE08866-3F2B-4CA8-B056-C147F424590E}" type="pres">
      <dgm:prSet presAssocID="{421C648C-7D18-4918-9D38-32415B89CDFB}" presName="spacer" presStyleCnt="0"/>
      <dgm:spPr/>
    </dgm:pt>
    <dgm:pt modelId="{D5849138-A777-4E57-BD55-63F6D3BEB963}" type="pres">
      <dgm:prSet presAssocID="{EC0B70C9-D1B0-4BFD-B9F5-801E61F8A98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D6B8C43-C46E-46FF-82F5-1167A47D3C72}" type="pres">
      <dgm:prSet presAssocID="{88DD2C58-E012-4FCE-A240-A3E05EA05CB9}" presName="spacer" presStyleCnt="0"/>
      <dgm:spPr/>
    </dgm:pt>
    <dgm:pt modelId="{6DC062A9-4941-4426-B22D-36EF28DFECE9}" type="pres">
      <dgm:prSet presAssocID="{3EFDFB8B-BC79-49D7-B834-F1EC8DDF9E8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B9DE20F-9A25-4510-99F4-C8A99EF99396}" type="presOf" srcId="{2E7C743E-420D-49FF-9EFB-CE15F69964DD}" destId="{BF070062-1E8F-47ED-AD49-E5BC99532F10}" srcOrd="0" destOrd="0" presId="urn:microsoft.com/office/officeart/2005/8/layout/vList2"/>
    <dgm:cxn modelId="{4DC21810-D79A-4072-8907-9E7908F6D9FA}" srcId="{4FCFFA23-0B69-4BDC-8AD2-5DC2CD7D3CF9}" destId="{834ECCBD-EBF0-4CD1-8694-CDFDBDEA789E}" srcOrd="6" destOrd="0" parTransId="{AFC07AA0-B6F8-4DA2-98F7-7DCF7A244134}" sibTransId="{421C648C-7D18-4918-9D38-32415B89CDFB}"/>
    <dgm:cxn modelId="{1566962A-F5D3-4134-A020-9BB3ECECDBF8}" type="presOf" srcId="{4FCFFA23-0B69-4BDC-8AD2-5DC2CD7D3CF9}" destId="{1F98E6F0-E678-4804-B1FB-BBF2253637DE}" srcOrd="0" destOrd="0" presId="urn:microsoft.com/office/officeart/2005/8/layout/vList2"/>
    <dgm:cxn modelId="{7E02A733-D3AE-48C5-AE41-5B747CA28C7B}" type="presOf" srcId="{834ECCBD-EBF0-4CD1-8694-CDFDBDEA789E}" destId="{7C58F60B-515D-4971-9E40-448E68D9B043}" srcOrd="0" destOrd="0" presId="urn:microsoft.com/office/officeart/2005/8/layout/vList2"/>
    <dgm:cxn modelId="{B621B53B-AB29-4504-9C27-211841281009}" type="presOf" srcId="{BB7888C0-7F2E-4A6C-8F57-79B727881105}" destId="{BC907D0F-F449-4FAC-86C0-1E5EEE6EADB9}" srcOrd="0" destOrd="0" presId="urn:microsoft.com/office/officeart/2005/8/layout/vList2"/>
    <dgm:cxn modelId="{58A2783C-CEF6-4BAF-ADEF-DAC55BC22E9F}" type="presOf" srcId="{3EFDFB8B-BC79-49D7-B834-F1EC8DDF9E80}" destId="{6DC062A9-4941-4426-B22D-36EF28DFECE9}" srcOrd="0" destOrd="0" presId="urn:microsoft.com/office/officeart/2005/8/layout/vList2"/>
    <dgm:cxn modelId="{12F04A42-FD20-42E5-9E46-3325AADFBF8B}" srcId="{4FCFFA23-0B69-4BDC-8AD2-5DC2CD7D3CF9}" destId="{BB7888C0-7F2E-4A6C-8F57-79B727881105}" srcOrd="5" destOrd="0" parTransId="{617B3867-6168-4F99-BC41-C502C6B190F1}" sibTransId="{E9261909-64FB-4AF3-A2A4-7319342121D3}"/>
    <dgm:cxn modelId="{B498E858-20BA-4C44-86B1-B6C8CE4C2BB8}" type="presOf" srcId="{4A9442AB-68C3-4476-84F0-6C886F1D6E1A}" destId="{589A33A0-D864-4AEA-992F-32E3E12B26DF}" srcOrd="0" destOrd="0" presId="urn:microsoft.com/office/officeart/2005/8/layout/vList2"/>
    <dgm:cxn modelId="{71AC5C8E-ABAA-4432-96A7-C51F27C77F87}" srcId="{4FCFFA23-0B69-4BDC-8AD2-5DC2CD7D3CF9}" destId="{2E7C743E-420D-49FF-9EFB-CE15F69964DD}" srcOrd="0" destOrd="0" parTransId="{6622BBD4-F9F3-4390-B1A2-37AB2E49BBD2}" sibTransId="{388B1579-B772-4F17-A0B7-A1E2EF4C6B03}"/>
    <dgm:cxn modelId="{794A9C91-8DC0-4A80-86ED-E8FCCBE4BFEF}" srcId="{4FCFFA23-0B69-4BDC-8AD2-5DC2CD7D3CF9}" destId="{4A9442AB-68C3-4476-84F0-6C886F1D6E1A}" srcOrd="4" destOrd="0" parTransId="{4ACB2D85-3A82-43AC-8075-A58875AC6A0F}" sibTransId="{6ECCB4E0-75E6-4A1D-86AA-1CBF06C08317}"/>
    <dgm:cxn modelId="{C19D7B96-E0AC-49D9-AE8D-7D31A9A180C1}" srcId="{4FCFFA23-0B69-4BDC-8AD2-5DC2CD7D3CF9}" destId="{B85C0C0E-4899-4EA2-8B43-5CE46B002C90}" srcOrd="3" destOrd="0" parTransId="{04DD1FA5-356F-49A9-B548-5AB4D8D4C84D}" sibTransId="{21D43656-3EAD-4187-A726-32AF8F43D8A7}"/>
    <dgm:cxn modelId="{134376B9-2793-4CF2-808D-771B2DD017BF}" type="presOf" srcId="{B05DC005-C69E-4E02-970B-3D94A06D400C}" destId="{33A0C368-2D03-4156-9DB8-68EEE6F1C250}" srcOrd="0" destOrd="0" presId="urn:microsoft.com/office/officeart/2005/8/layout/vList2"/>
    <dgm:cxn modelId="{554AB4C9-0CA3-4D2F-BD87-BF3AF5C3711D}" type="presOf" srcId="{EC0B70C9-D1B0-4BFD-B9F5-801E61F8A987}" destId="{D5849138-A777-4E57-BD55-63F6D3BEB963}" srcOrd="0" destOrd="0" presId="urn:microsoft.com/office/officeart/2005/8/layout/vList2"/>
    <dgm:cxn modelId="{196B02CA-663F-4E9C-B206-09D65D9C0ABC}" srcId="{4FCFFA23-0B69-4BDC-8AD2-5DC2CD7D3CF9}" destId="{EC0B70C9-D1B0-4BFD-B9F5-801E61F8A987}" srcOrd="7" destOrd="0" parTransId="{A7B7F160-1F00-4B6D-883F-3BCDBFE6083A}" sibTransId="{88DD2C58-E012-4FCE-A240-A3E05EA05CB9}"/>
    <dgm:cxn modelId="{D93575CB-185D-474E-BBA7-EF649BEE35F5}" srcId="{4FCFFA23-0B69-4BDC-8AD2-5DC2CD7D3CF9}" destId="{3EFDFB8B-BC79-49D7-B834-F1EC8DDF9E80}" srcOrd="8" destOrd="0" parTransId="{93B49C0D-D8D7-4FE9-A1C3-6B64AC5699C0}" sibTransId="{AEA7F0AD-E678-4814-A74D-EEEE4467CDCF}"/>
    <dgm:cxn modelId="{3ADD95D9-1CF6-490D-ADDF-3239CF19EEB9}" type="presOf" srcId="{6EA68700-CF8A-4384-9367-7AA5CD7B1DE1}" destId="{BFCF1407-5914-4DB7-BFD7-61B93613A7B3}" srcOrd="0" destOrd="0" presId="urn:microsoft.com/office/officeart/2005/8/layout/vList2"/>
    <dgm:cxn modelId="{698CDEE2-4C2D-40DE-B3E7-BB636B4D1542}" srcId="{4FCFFA23-0B69-4BDC-8AD2-5DC2CD7D3CF9}" destId="{6EA68700-CF8A-4384-9367-7AA5CD7B1DE1}" srcOrd="1" destOrd="0" parTransId="{3841E254-AF79-49A2-AA45-4E450EF0F0AE}" sibTransId="{3E94AB55-5F5C-4129-B86A-815EE6F1583C}"/>
    <dgm:cxn modelId="{D70EF8EC-03A9-4ACE-83BF-37C65FB2375F}" srcId="{4FCFFA23-0B69-4BDC-8AD2-5DC2CD7D3CF9}" destId="{B05DC005-C69E-4E02-970B-3D94A06D400C}" srcOrd="2" destOrd="0" parTransId="{23B32013-CF02-4273-8697-EADFB6C8E1A4}" sibTransId="{988AE801-7035-44F6-BFC1-756E103C0A3B}"/>
    <dgm:cxn modelId="{EE5197FE-E990-4E54-83D0-57FB8D7D94D4}" type="presOf" srcId="{B85C0C0E-4899-4EA2-8B43-5CE46B002C90}" destId="{D9FCF85A-2C1B-4FA1-BF1A-1C64FC00BB22}" srcOrd="0" destOrd="0" presId="urn:microsoft.com/office/officeart/2005/8/layout/vList2"/>
    <dgm:cxn modelId="{C88BB855-824C-475F-905C-8B89AB5C743E}" type="presParOf" srcId="{1F98E6F0-E678-4804-B1FB-BBF2253637DE}" destId="{BF070062-1E8F-47ED-AD49-E5BC99532F10}" srcOrd="0" destOrd="0" presId="urn:microsoft.com/office/officeart/2005/8/layout/vList2"/>
    <dgm:cxn modelId="{C8A34760-BC9F-45BF-9419-BA9FBFEAFD0B}" type="presParOf" srcId="{1F98E6F0-E678-4804-B1FB-BBF2253637DE}" destId="{686F2C2D-B22C-4737-94B3-E270CE4D8169}" srcOrd="1" destOrd="0" presId="urn:microsoft.com/office/officeart/2005/8/layout/vList2"/>
    <dgm:cxn modelId="{D7D63B67-D51A-422F-B472-0C11D27F9E0C}" type="presParOf" srcId="{1F98E6F0-E678-4804-B1FB-BBF2253637DE}" destId="{BFCF1407-5914-4DB7-BFD7-61B93613A7B3}" srcOrd="2" destOrd="0" presId="urn:microsoft.com/office/officeart/2005/8/layout/vList2"/>
    <dgm:cxn modelId="{988704F2-0D2A-4049-AED6-A0E3E56513DA}" type="presParOf" srcId="{1F98E6F0-E678-4804-B1FB-BBF2253637DE}" destId="{4A4A39C5-37C1-4596-B39F-A8D018160BE6}" srcOrd="3" destOrd="0" presId="urn:microsoft.com/office/officeart/2005/8/layout/vList2"/>
    <dgm:cxn modelId="{A28CA702-0163-4E52-A607-1F46493ECDDF}" type="presParOf" srcId="{1F98E6F0-E678-4804-B1FB-BBF2253637DE}" destId="{33A0C368-2D03-4156-9DB8-68EEE6F1C250}" srcOrd="4" destOrd="0" presId="urn:microsoft.com/office/officeart/2005/8/layout/vList2"/>
    <dgm:cxn modelId="{AFAFB883-A0E0-4E8B-86BC-88C3FFECC124}" type="presParOf" srcId="{1F98E6F0-E678-4804-B1FB-BBF2253637DE}" destId="{F2D7A0A4-0F9F-490D-B808-9F79FD2BB25A}" srcOrd="5" destOrd="0" presId="urn:microsoft.com/office/officeart/2005/8/layout/vList2"/>
    <dgm:cxn modelId="{737E304C-1041-4665-847E-D8AD2D98189C}" type="presParOf" srcId="{1F98E6F0-E678-4804-B1FB-BBF2253637DE}" destId="{D9FCF85A-2C1B-4FA1-BF1A-1C64FC00BB22}" srcOrd="6" destOrd="0" presId="urn:microsoft.com/office/officeart/2005/8/layout/vList2"/>
    <dgm:cxn modelId="{E6472B4D-E708-4AB0-BB39-8DA37A51921C}" type="presParOf" srcId="{1F98E6F0-E678-4804-B1FB-BBF2253637DE}" destId="{B6891475-1CE1-4D78-A767-BC42E9266930}" srcOrd="7" destOrd="0" presId="urn:microsoft.com/office/officeart/2005/8/layout/vList2"/>
    <dgm:cxn modelId="{36917C49-AB86-4341-B4F1-F2B2DBAC2D98}" type="presParOf" srcId="{1F98E6F0-E678-4804-B1FB-BBF2253637DE}" destId="{589A33A0-D864-4AEA-992F-32E3E12B26DF}" srcOrd="8" destOrd="0" presId="urn:microsoft.com/office/officeart/2005/8/layout/vList2"/>
    <dgm:cxn modelId="{EF8EE23C-91A6-4FB7-B44E-EE7092F5BF8A}" type="presParOf" srcId="{1F98E6F0-E678-4804-B1FB-BBF2253637DE}" destId="{7F8DD27C-703E-412C-A650-E24118CD30D4}" srcOrd="9" destOrd="0" presId="urn:microsoft.com/office/officeart/2005/8/layout/vList2"/>
    <dgm:cxn modelId="{A81A93F5-7343-4D23-906A-4C7AD6D04124}" type="presParOf" srcId="{1F98E6F0-E678-4804-B1FB-BBF2253637DE}" destId="{BC907D0F-F449-4FAC-86C0-1E5EEE6EADB9}" srcOrd="10" destOrd="0" presId="urn:microsoft.com/office/officeart/2005/8/layout/vList2"/>
    <dgm:cxn modelId="{DC7E460B-4CCC-4ECC-BA6C-B0512F839792}" type="presParOf" srcId="{1F98E6F0-E678-4804-B1FB-BBF2253637DE}" destId="{45DCE9BC-24ED-4D2C-AB7D-1D1CDE6DD9E5}" srcOrd="11" destOrd="0" presId="urn:microsoft.com/office/officeart/2005/8/layout/vList2"/>
    <dgm:cxn modelId="{DF053536-B321-4660-98F7-95DA0B8DE9A3}" type="presParOf" srcId="{1F98E6F0-E678-4804-B1FB-BBF2253637DE}" destId="{7C58F60B-515D-4971-9E40-448E68D9B043}" srcOrd="12" destOrd="0" presId="urn:microsoft.com/office/officeart/2005/8/layout/vList2"/>
    <dgm:cxn modelId="{DE64AC3A-6F33-45EA-AD87-38781CCCA2E5}" type="presParOf" srcId="{1F98E6F0-E678-4804-B1FB-BBF2253637DE}" destId="{5DE08866-3F2B-4CA8-B056-C147F424590E}" srcOrd="13" destOrd="0" presId="urn:microsoft.com/office/officeart/2005/8/layout/vList2"/>
    <dgm:cxn modelId="{5A4E3FC0-98E3-4664-ADE7-5D0E95B5D083}" type="presParOf" srcId="{1F98E6F0-E678-4804-B1FB-BBF2253637DE}" destId="{D5849138-A777-4E57-BD55-63F6D3BEB963}" srcOrd="14" destOrd="0" presId="urn:microsoft.com/office/officeart/2005/8/layout/vList2"/>
    <dgm:cxn modelId="{103EC361-FCEE-46C0-BD12-1F5602588EE8}" type="presParOf" srcId="{1F98E6F0-E678-4804-B1FB-BBF2253637DE}" destId="{FD6B8C43-C46E-46FF-82F5-1167A47D3C72}" srcOrd="15" destOrd="0" presId="urn:microsoft.com/office/officeart/2005/8/layout/vList2"/>
    <dgm:cxn modelId="{740CB17E-E175-49B5-828F-2FFEDE8C8800}" type="presParOf" srcId="{1F98E6F0-E678-4804-B1FB-BBF2253637DE}" destId="{6DC062A9-4941-4426-B22D-36EF28DFECE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9834C-23A9-4A62-8CCC-DA44919C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Importieren</a:t>
          </a:r>
          <a:r>
            <a:rPr lang="en-US" dirty="0"/>
            <a:t> von </a:t>
          </a:r>
          <a:r>
            <a:rPr lang="en-US" dirty="0" err="1"/>
            <a:t>Bibliotheken</a:t>
          </a:r>
        </a:p>
      </dgm:t>
    </dgm:pt>
    <dgm:pt modelId="{FEE9034C-9EC8-4D92-A08E-7D18B8D6553C}" type="parTrans" cxnId="{09213577-AED5-452D-ADDB-C0F1EE793FB8}">
      <dgm:prSet/>
      <dgm:spPr/>
      <dgm:t>
        <a:bodyPr/>
        <a:lstStyle/>
        <a:p>
          <a:endParaRPr lang="en-US"/>
        </a:p>
      </dgm:t>
    </dgm:pt>
    <dgm:pt modelId="{467AC2B2-F071-4BA4-AF70-62E0C6C833E6}" type="sibTrans" cxnId="{09213577-AED5-452D-ADDB-C0F1EE793FB8}">
      <dgm:prSet/>
      <dgm:spPr/>
      <dgm:t>
        <a:bodyPr/>
        <a:lstStyle/>
        <a:p>
          <a:endParaRPr lang="en-US"/>
        </a:p>
      </dgm:t>
    </dgm:pt>
    <dgm:pt modelId="{8ACE5F3D-251D-4751-B0FF-3F3468222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Renaming von Bibliotheken</a:t>
          </a:r>
        </a:p>
      </dgm:t>
    </dgm:pt>
    <dgm:pt modelId="{E7C6CAC4-67C6-4CD5-B9E0-BA837EB62C0B}" type="parTrans" cxnId="{1DE7F905-B743-4E0C-A336-02631761CC5B}">
      <dgm:prSet/>
      <dgm:spPr/>
      <dgm:t>
        <a:bodyPr/>
        <a:lstStyle/>
        <a:p>
          <a:endParaRPr lang="en-US"/>
        </a:p>
      </dgm:t>
    </dgm:pt>
    <dgm:pt modelId="{BF553D4A-30E5-4294-A033-8B088087F874}" type="sibTrans" cxnId="{1DE7F905-B743-4E0C-A336-02631761CC5B}">
      <dgm:prSet/>
      <dgm:spPr/>
      <dgm:t>
        <a:bodyPr/>
        <a:lstStyle/>
        <a:p>
          <a:endParaRPr lang="en-US"/>
        </a:p>
      </dgm:t>
    </dgm:pt>
    <dgm:pt modelId="{4893BFDF-A72B-4BA0-8D05-492C98B81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Verwendung</a:t>
          </a:r>
          <a:r>
            <a:rPr lang="en-US" dirty="0"/>
            <a:t> von </a:t>
          </a:r>
          <a:r>
            <a:rPr lang="en-US" dirty="0" err="1"/>
            <a:t>Bibliotheken</a:t>
          </a:r>
          <a:endParaRPr lang="en-US" dirty="0"/>
        </a:p>
      </dgm:t>
    </dgm:pt>
    <dgm:pt modelId="{7436704D-3340-4F90-8ECE-3474BF012166}" type="parTrans" cxnId="{D60D387E-FB64-48AF-A88A-C1CB69D5594C}">
      <dgm:prSet/>
      <dgm:spPr/>
      <dgm:t>
        <a:bodyPr/>
        <a:lstStyle/>
        <a:p>
          <a:endParaRPr lang="en-US"/>
        </a:p>
      </dgm:t>
    </dgm:pt>
    <dgm:pt modelId="{F91A9A16-97F2-4ED2-B062-26106772C62A}" type="sibTrans" cxnId="{D60D387E-FB64-48AF-A88A-C1CB69D5594C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1826D67E-6DA1-4686-80EC-D27E4480A280}" type="pres">
      <dgm:prSet presAssocID="{57B9834C-23A9-4A62-8CCC-DA44919C7110}" presName="compNode" presStyleCnt="0"/>
      <dgm:spPr/>
    </dgm:pt>
    <dgm:pt modelId="{7A31E83C-1611-4C38-A4B5-FF4D54EC0D5E}" type="pres">
      <dgm:prSet presAssocID="{57B9834C-23A9-4A62-8CCC-DA44919C7110}" presName="bgRect" presStyleLbl="bgShp" presStyleIdx="0" presStyleCnt="3"/>
      <dgm:spPr/>
    </dgm:pt>
    <dgm:pt modelId="{5DF6A40D-3818-4B6B-8540-C61785236F34}" type="pres">
      <dgm:prSet presAssocID="{57B9834C-23A9-4A62-8CCC-DA44919C7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BDC040-D9D1-438A-944C-CE6793FC2D1F}" type="pres">
      <dgm:prSet presAssocID="{57B9834C-23A9-4A62-8CCC-DA44919C7110}" presName="spaceRect" presStyleCnt="0"/>
      <dgm:spPr/>
    </dgm:pt>
    <dgm:pt modelId="{1A105C89-1440-4E82-998F-E102FC89DCB0}" type="pres">
      <dgm:prSet presAssocID="{57B9834C-23A9-4A62-8CCC-DA44919C7110}" presName="parTx" presStyleLbl="revTx" presStyleIdx="0" presStyleCnt="3">
        <dgm:presLayoutVars>
          <dgm:chMax val="0"/>
          <dgm:chPref val="0"/>
        </dgm:presLayoutVars>
      </dgm:prSet>
      <dgm:spPr/>
    </dgm:pt>
    <dgm:pt modelId="{3C3BC91B-23E8-4A21-8131-DB1D1803401D}" type="pres">
      <dgm:prSet presAssocID="{467AC2B2-F071-4BA4-AF70-62E0C6C833E6}" presName="sibTrans" presStyleCnt="0"/>
      <dgm:spPr/>
    </dgm:pt>
    <dgm:pt modelId="{2A4AC2A8-2C3A-473A-9205-012C7A052E9B}" type="pres">
      <dgm:prSet presAssocID="{8ACE5F3D-251D-4751-B0FF-3F3468222342}" presName="compNode" presStyleCnt="0"/>
      <dgm:spPr/>
    </dgm:pt>
    <dgm:pt modelId="{ADECA241-B7E1-4D39-B082-6E759CA1FFBC}" type="pres">
      <dgm:prSet presAssocID="{8ACE5F3D-251D-4751-B0FF-3F3468222342}" presName="bgRect" presStyleLbl="bgShp" presStyleIdx="1" presStyleCnt="3"/>
      <dgm:spPr/>
    </dgm:pt>
    <dgm:pt modelId="{204D577F-AC8F-40BA-AD03-DBD9BA7EAE92}" type="pres">
      <dgm:prSet presAssocID="{8ACE5F3D-251D-4751-B0FF-3F34682223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1B7A7A86-6C05-4509-99E4-B3E80B930636}" type="pres">
      <dgm:prSet presAssocID="{8ACE5F3D-251D-4751-B0FF-3F3468222342}" presName="spaceRect" presStyleCnt="0"/>
      <dgm:spPr/>
    </dgm:pt>
    <dgm:pt modelId="{50C85E9A-B836-4B40-9866-9903E5727DB7}" type="pres">
      <dgm:prSet presAssocID="{8ACE5F3D-251D-4751-B0FF-3F3468222342}" presName="parTx" presStyleLbl="revTx" presStyleIdx="1" presStyleCnt="3">
        <dgm:presLayoutVars>
          <dgm:chMax val="0"/>
          <dgm:chPref val="0"/>
        </dgm:presLayoutVars>
      </dgm:prSet>
      <dgm:spPr/>
    </dgm:pt>
    <dgm:pt modelId="{59141186-AA6A-4C8C-878D-93B66189E41C}" type="pres">
      <dgm:prSet presAssocID="{BF553D4A-30E5-4294-A033-8B088087F874}" presName="sibTrans" presStyleCnt="0"/>
      <dgm:spPr/>
    </dgm:pt>
    <dgm:pt modelId="{86EEC322-8D9F-480C-80F8-8881FD2D4CD9}" type="pres">
      <dgm:prSet presAssocID="{4893BFDF-A72B-4BA0-8D05-492C98B81557}" presName="compNode" presStyleCnt="0"/>
      <dgm:spPr/>
    </dgm:pt>
    <dgm:pt modelId="{76364165-A884-463C-9172-DA33E3BF8D97}" type="pres">
      <dgm:prSet presAssocID="{4893BFDF-A72B-4BA0-8D05-492C98B81557}" presName="bgRect" presStyleLbl="bgShp" presStyleIdx="2" presStyleCnt="3"/>
      <dgm:spPr/>
    </dgm:pt>
    <dgm:pt modelId="{E15A818E-0F8B-4FCB-A544-995DA93C94DB}" type="pres">
      <dgm:prSet presAssocID="{4893BFDF-A72B-4BA0-8D05-492C98B815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B48B7D6-8BCA-4E62-B07F-6B87F0BAC3FF}" type="pres">
      <dgm:prSet presAssocID="{4893BFDF-A72B-4BA0-8D05-492C98B81557}" presName="spaceRect" presStyleCnt="0"/>
      <dgm:spPr/>
    </dgm:pt>
    <dgm:pt modelId="{22D0DBC7-5116-4C72-821C-8454C1AB8170}" type="pres">
      <dgm:prSet presAssocID="{4893BFDF-A72B-4BA0-8D05-492C98B815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E7F905-B743-4E0C-A336-02631761CC5B}" srcId="{86FFA9DE-F5DF-409B-B0A6-BE09B829FCAD}" destId="{8ACE5F3D-251D-4751-B0FF-3F3468222342}" srcOrd="1" destOrd="0" parTransId="{E7C6CAC4-67C6-4CD5-B9E0-BA837EB62C0B}" sibTransId="{BF553D4A-30E5-4294-A033-8B088087F874}"/>
    <dgm:cxn modelId="{6CEB8911-FD1E-46A4-BFD8-15A1098813DD}" type="presOf" srcId="{57B9834C-23A9-4A62-8CCC-DA44919C7110}" destId="{1A105C89-1440-4E82-998F-E102FC89DCB0}" srcOrd="0" destOrd="0" presId="urn:microsoft.com/office/officeart/2018/2/layout/IconVerticalSolidList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EA458B71-B73E-4269-A84C-1635E34CF31F}" type="presOf" srcId="{8ACE5F3D-251D-4751-B0FF-3F3468222342}" destId="{50C85E9A-B836-4B40-9866-9903E5727DB7}" srcOrd="0" destOrd="0" presId="urn:microsoft.com/office/officeart/2018/2/layout/IconVerticalSolidList"/>
    <dgm:cxn modelId="{09213577-AED5-452D-ADDB-C0F1EE793FB8}" srcId="{86FFA9DE-F5DF-409B-B0A6-BE09B829FCAD}" destId="{57B9834C-23A9-4A62-8CCC-DA44919C7110}" srcOrd="0" destOrd="0" parTransId="{FEE9034C-9EC8-4D92-A08E-7D18B8D6553C}" sibTransId="{467AC2B2-F071-4BA4-AF70-62E0C6C833E6}"/>
    <dgm:cxn modelId="{D60D387E-FB64-48AF-A88A-C1CB69D5594C}" srcId="{86FFA9DE-F5DF-409B-B0A6-BE09B829FCAD}" destId="{4893BFDF-A72B-4BA0-8D05-492C98B81557}" srcOrd="2" destOrd="0" parTransId="{7436704D-3340-4F90-8ECE-3474BF012166}" sibTransId="{F91A9A16-97F2-4ED2-B062-26106772C62A}"/>
    <dgm:cxn modelId="{3DE94A94-9317-4BA8-A45E-C819F3B28A8C}" type="presOf" srcId="{4893BFDF-A72B-4BA0-8D05-492C98B81557}" destId="{22D0DBC7-5116-4C72-821C-8454C1AB8170}" srcOrd="0" destOrd="0" presId="urn:microsoft.com/office/officeart/2018/2/layout/IconVerticalSolidList"/>
    <dgm:cxn modelId="{43BF8BEE-7281-43F9-B589-72516DB5A419}" type="presParOf" srcId="{0EE3BB56-CB5C-4A7B-A8D0-2692A74A60EC}" destId="{1826D67E-6DA1-4686-80EC-D27E4480A280}" srcOrd="0" destOrd="0" presId="urn:microsoft.com/office/officeart/2018/2/layout/IconVerticalSolidList"/>
    <dgm:cxn modelId="{FFA0B30C-ACA1-401C-9126-8EBC76976D76}" type="presParOf" srcId="{1826D67E-6DA1-4686-80EC-D27E4480A280}" destId="{7A31E83C-1611-4C38-A4B5-FF4D54EC0D5E}" srcOrd="0" destOrd="0" presId="urn:microsoft.com/office/officeart/2018/2/layout/IconVerticalSolidList"/>
    <dgm:cxn modelId="{5360E834-E896-4B6B-95EE-CB7D41553580}" type="presParOf" srcId="{1826D67E-6DA1-4686-80EC-D27E4480A280}" destId="{5DF6A40D-3818-4B6B-8540-C61785236F34}" srcOrd="1" destOrd="0" presId="urn:microsoft.com/office/officeart/2018/2/layout/IconVerticalSolidList"/>
    <dgm:cxn modelId="{4DCA8093-0C00-40A0-BBF9-E7403EBBA3FA}" type="presParOf" srcId="{1826D67E-6DA1-4686-80EC-D27E4480A280}" destId="{D8BDC040-D9D1-438A-944C-CE6793FC2D1F}" srcOrd="2" destOrd="0" presId="urn:microsoft.com/office/officeart/2018/2/layout/IconVerticalSolidList"/>
    <dgm:cxn modelId="{6A1B2D0A-293A-4C8F-B6A3-8312A175E05B}" type="presParOf" srcId="{1826D67E-6DA1-4686-80EC-D27E4480A280}" destId="{1A105C89-1440-4E82-998F-E102FC89DCB0}" srcOrd="3" destOrd="0" presId="urn:microsoft.com/office/officeart/2018/2/layout/IconVerticalSolidList"/>
    <dgm:cxn modelId="{B2D9EF03-5888-48AC-8934-59F033F8F37E}" type="presParOf" srcId="{0EE3BB56-CB5C-4A7B-A8D0-2692A74A60EC}" destId="{3C3BC91B-23E8-4A21-8131-DB1D1803401D}" srcOrd="1" destOrd="0" presId="urn:microsoft.com/office/officeart/2018/2/layout/IconVerticalSolidList"/>
    <dgm:cxn modelId="{DEEFD82F-C3DB-439A-A410-29A3B8A44B26}" type="presParOf" srcId="{0EE3BB56-CB5C-4A7B-A8D0-2692A74A60EC}" destId="{2A4AC2A8-2C3A-473A-9205-012C7A052E9B}" srcOrd="2" destOrd="0" presId="urn:microsoft.com/office/officeart/2018/2/layout/IconVerticalSolidList"/>
    <dgm:cxn modelId="{56D77F5B-64FE-4618-9C4F-39A1461678C0}" type="presParOf" srcId="{2A4AC2A8-2C3A-473A-9205-012C7A052E9B}" destId="{ADECA241-B7E1-4D39-B082-6E759CA1FFBC}" srcOrd="0" destOrd="0" presId="urn:microsoft.com/office/officeart/2018/2/layout/IconVerticalSolidList"/>
    <dgm:cxn modelId="{27F4F241-BBE8-4579-BDAB-4B25369DD90D}" type="presParOf" srcId="{2A4AC2A8-2C3A-473A-9205-012C7A052E9B}" destId="{204D577F-AC8F-40BA-AD03-DBD9BA7EAE92}" srcOrd="1" destOrd="0" presId="urn:microsoft.com/office/officeart/2018/2/layout/IconVerticalSolidList"/>
    <dgm:cxn modelId="{39C941EE-3D8D-4CEC-BEE9-EC02C0E89779}" type="presParOf" srcId="{2A4AC2A8-2C3A-473A-9205-012C7A052E9B}" destId="{1B7A7A86-6C05-4509-99E4-B3E80B930636}" srcOrd="2" destOrd="0" presId="urn:microsoft.com/office/officeart/2018/2/layout/IconVerticalSolidList"/>
    <dgm:cxn modelId="{3431B076-6789-4D9C-B7B4-6E102031491C}" type="presParOf" srcId="{2A4AC2A8-2C3A-473A-9205-012C7A052E9B}" destId="{50C85E9A-B836-4B40-9866-9903E5727DB7}" srcOrd="3" destOrd="0" presId="urn:microsoft.com/office/officeart/2018/2/layout/IconVerticalSolidList"/>
    <dgm:cxn modelId="{10DD4E92-6799-410B-AF14-E918490C4D9C}" type="presParOf" srcId="{0EE3BB56-CB5C-4A7B-A8D0-2692A74A60EC}" destId="{59141186-AA6A-4C8C-878D-93B66189E41C}" srcOrd="3" destOrd="0" presId="urn:microsoft.com/office/officeart/2018/2/layout/IconVerticalSolidList"/>
    <dgm:cxn modelId="{8E6F5DDB-AA47-4479-AA0C-02B4A042411F}" type="presParOf" srcId="{0EE3BB56-CB5C-4A7B-A8D0-2692A74A60EC}" destId="{86EEC322-8D9F-480C-80F8-8881FD2D4CD9}" srcOrd="4" destOrd="0" presId="urn:microsoft.com/office/officeart/2018/2/layout/IconVerticalSolidList"/>
    <dgm:cxn modelId="{ACC2DB74-906A-4B3B-A6FB-3ED96DFFC644}" type="presParOf" srcId="{86EEC322-8D9F-480C-80F8-8881FD2D4CD9}" destId="{76364165-A884-463C-9172-DA33E3BF8D97}" srcOrd="0" destOrd="0" presId="urn:microsoft.com/office/officeart/2018/2/layout/IconVerticalSolidList"/>
    <dgm:cxn modelId="{EB0BF899-7D2F-4AA7-BBD6-939AA00BC004}" type="presParOf" srcId="{86EEC322-8D9F-480C-80F8-8881FD2D4CD9}" destId="{E15A818E-0F8B-4FCB-A544-995DA93C94DB}" srcOrd="1" destOrd="0" presId="urn:microsoft.com/office/officeart/2018/2/layout/IconVerticalSolidList"/>
    <dgm:cxn modelId="{792CD023-B8F4-4F41-820F-DE6933C15F4B}" type="presParOf" srcId="{86EEC322-8D9F-480C-80F8-8881FD2D4CD9}" destId="{7B48B7D6-8BCA-4E62-B07F-6B87F0BAC3FF}" srcOrd="2" destOrd="0" presId="urn:microsoft.com/office/officeart/2018/2/layout/IconVerticalSolidList"/>
    <dgm:cxn modelId="{9B5B1E10-2998-4781-AAA6-E5852ECB96AA}" type="presParOf" srcId="{86EEC322-8D9F-480C-80F8-8881FD2D4CD9}" destId="{22D0DBC7-5116-4C72-821C-8454C1AB81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9834C-23A9-4A62-8CCC-DA44919C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Importieren</a:t>
          </a:r>
          <a:r>
            <a:rPr lang="en-US" dirty="0"/>
            <a:t> von </a:t>
          </a:r>
          <a:r>
            <a:rPr lang="en-US" dirty="0" err="1"/>
            <a:t>Bibliotheken</a:t>
          </a:r>
        </a:p>
      </dgm:t>
    </dgm:pt>
    <dgm:pt modelId="{FEE9034C-9EC8-4D92-A08E-7D18B8D6553C}" type="parTrans" cxnId="{241B082E-70AF-4C82-8F9D-E61EA5416D58}">
      <dgm:prSet/>
      <dgm:spPr/>
      <dgm:t>
        <a:bodyPr/>
        <a:lstStyle/>
        <a:p>
          <a:endParaRPr lang="en-US"/>
        </a:p>
      </dgm:t>
    </dgm:pt>
    <dgm:pt modelId="{467AC2B2-F071-4BA4-AF70-62E0C6C833E6}" type="sibTrans" cxnId="{241B082E-70AF-4C82-8F9D-E61EA5416D58}">
      <dgm:prSet/>
      <dgm:spPr/>
      <dgm:t>
        <a:bodyPr/>
        <a:lstStyle/>
        <a:p>
          <a:endParaRPr lang="en-US"/>
        </a:p>
      </dgm:t>
    </dgm:pt>
    <dgm:pt modelId="{5A31B2E1-5B76-4395-AF2A-213AAA2E5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Python </a:t>
          </a:r>
          <a:r>
            <a:rPr lang="en-US" dirty="0" err="1"/>
            <a:t>können</a:t>
          </a:r>
          <a:r>
            <a:rPr lang="en-US" dirty="0"/>
            <a:t> </a:t>
          </a:r>
          <a:r>
            <a:rPr lang="en-US" dirty="0" err="1"/>
            <a:t>Bibliotheken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dem </a:t>
          </a:r>
          <a:r>
            <a:rPr lang="en-US" b="1" dirty="0"/>
            <a:t>import</a:t>
          </a:r>
          <a:r>
            <a:rPr lang="en-US" dirty="0"/>
            <a:t>-</a:t>
          </a:r>
          <a:r>
            <a:rPr lang="en-US" dirty="0" err="1"/>
            <a:t>Schlüsselwort</a:t>
          </a:r>
          <a:r>
            <a:rPr lang="en-US" dirty="0"/>
            <a:t> </a:t>
          </a:r>
          <a:r>
            <a:rPr lang="en-US" dirty="0" err="1"/>
            <a:t>importiert</a:t>
          </a:r>
          <a:r>
            <a:rPr lang="en-US" dirty="0"/>
            <a:t> </a:t>
          </a:r>
          <a:r>
            <a:rPr lang="en-US" dirty="0" err="1"/>
            <a:t>werden</a:t>
          </a:r>
          <a:r>
            <a:rPr lang="en-US" dirty="0"/>
            <a:t>.</a:t>
          </a:r>
        </a:p>
      </dgm:t>
    </dgm:pt>
    <dgm:pt modelId="{36B4A271-1825-4670-9DA7-3C8D7CFA2B75}" type="parTrans" cxnId="{CCD18035-0F15-4F75-A89F-665A535D8C48}">
      <dgm:prSet/>
      <dgm:spPr/>
      <dgm:t>
        <a:bodyPr/>
        <a:lstStyle/>
        <a:p>
          <a:endParaRPr lang="en-US"/>
        </a:p>
      </dgm:t>
    </dgm:pt>
    <dgm:pt modelId="{63A13211-06D7-483C-A807-1D841EF9CAF2}" type="sibTrans" cxnId="{CCD18035-0F15-4F75-A89F-665A535D8C48}">
      <dgm:prSet/>
      <dgm:spPr/>
      <dgm:t>
        <a:bodyPr/>
        <a:lstStyle/>
        <a:p>
          <a:endParaRPr lang="en-US"/>
        </a:p>
      </dgm:t>
    </dgm:pt>
    <dgm:pt modelId="{4A4DAAD9-6300-4502-9841-671DC3C07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Beispiel</a:t>
          </a:r>
          <a:r>
            <a:rPr lang="en-US" dirty="0"/>
            <a:t>: </a:t>
          </a:r>
          <a:r>
            <a:rPr lang="en-US" b="1" dirty="0"/>
            <a:t>import math</a:t>
          </a:r>
          <a:r>
            <a:rPr lang="en-US" dirty="0"/>
            <a:t> </a:t>
          </a:r>
          <a:r>
            <a:rPr lang="en-US" dirty="0" err="1"/>
            <a:t>importiert</a:t>
          </a:r>
          <a:r>
            <a:rPr lang="en-US" dirty="0"/>
            <a:t> das math-Modul.</a:t>
          </a:r>
        </a:p>
      </dgm:t>
    </dgm:pt>
    <dgm:pt modelId="{151DD6E0-89DA-4733-B6F6-74F5CF634EE8}" type="parTrans" cxnId="{4567257A-1242-4841-889B-86AC40832B65}">
      <dgm:prSet/>
      <dgm:spPr/>
      <dgm:t>
        <a:bodyPr/>
        <a:lstStyle/>
        <a:p>
          <a:endParaRPr lang="en-US"/>
        </a:p>
      </dgm:t>
    </dgm:pt>
    <dgm:pt modelId="{19485203-5FC6-45F0-8219-E7003C06AC33}" type="sibTrans" cxnId="{4567257A-1242-4841-889B-86AC40832B65}">
      <dgm:prSet/>
      <dgm:spPr/>
      <dgm:t>
        <a:bodyPr/>
        <a:lstStyle/>
        <a:p>
          <a:endParaRPr lang="en-US"/>
        </a:p>
      </dgm:t>
    </dgm:pt>
    <dgm:pt modelId="{04DEAAFE-66BC-436D-B0F7-AFFFBDA50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Mehrere</a:t>
          </a:r>
          <a:r>
            <a:rPr lang="en-US" dirty="0"/>
            <a:t> </a:t>
          </a:r>
          <a:r>
            <a:rPr lang="en-US" dirty="0" err="1"/>
            <a:t>Bibliotheken</a:t>
          </a:r>
          <a:r>
            <a:rPr lang="en-US" dirty="0"/>
            <a:t> </a:t>
          </a:r>
          <a:r>
            <a:rPr lang="en-US" dirty="0" err="1"/>
            <a:t>können</a:t>
          </a:r>
          <a:r>
            <a:rPr lang="en-US" dirty="0"/>
            <a:t> </a:t>
          </a:r>
          <a:r>
            <a:rPr lang="en-US" dirty="0" err="1"/>
            <a:t>gleichzeitig</a:t>
          </a:r>
          <a:r>
            <a:rPr lang="en-US" dirty="0"/>
            <a:t> </a:t>
          </a:r>
          <a:r>
            <a:rPr lang="en-US" dirty="0" err="1"/>
            <a:t>importiert</a:t>
          </a:r>
          <a:r>
            <a:rPr lang="en-US" dirty="0"/>
            <a:t> </a:t>
          </a:r>
          <a:r>
            <a:rPr lang="en-US" dirty="0" err="1"/>
            <a:t>werden</a:t>
          </a:r>
          <a:r>
            <a:rPr lang="en-US" dirty="0"/>
            <a:t>: </a:t>
          </a:r>
          <a:r>
            <a:rPr lang="en-US" b="1" dirty="0"/>
            <a:t>import math, </a:t>
          </a:r>
          <a:r>
            <a:rPr lang="en-US" b="1" dirty="0" err="1"/>
            <a:t>os</a:t>
          </a:r>
          <a:r>
            <a:rPr lang="en-US" b="1" dirty="0"/>
            <a:t>, random</a:t>
          </a:r>
          <a:r>
            <a:rPr lang="en-US" dirty="0"/>
            <a:t>.</a:t>
          </a:r>
        </a:p>
      </dgm:t>
    </dgm:pt>
    <dgm:pt modelId="{448C6EF5-C844-42AE-AB5E-696D854212F7}" type="parTrans" cxnId="{F0BB6843-8CF4-4669-B923-B0EBE27B3685}">
      <dgm:prSet/>
      <dgm:spPr/>
      <dgm:t>
        <a:bodyPr/>
        <a:lstStyle/>
        <a:p>
          <a:endParaRPr lang="en-US"/>
        </a:p>
      </dgm:t>
    </dgm:pt>
    <dgm:pt modelId="{C692ABEA-4421-4CD3-8CDE-6C0B6C275D52}" type="sibTrans" cxnId="{F0BB6843-8CF4-4669-B923-B0EBE27B3685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1826D67E-6DA1-4686-80EC-D27E4480A280}" type="pres">
      <dgm:prSet presAssocID="{57B9834C-23A9-4A62-8CCC-DA44919C7110}" presName="compNode" presStyleCnt="0"/>
      <dgm:spPr/>
    </dgm:pt>
    <dgm:pt modelId="{7A31E83C-1611-4C38-A4B5-FF4D54EC0D5E}" type="pres">
      <dgm:prSet presAssocID="{57B9834C-23A9-4A62-8CCC-DA44919C7110}" presName="bgRect" presStyleLbl="bgShp" presStyleIdx="0" presStyleCnt="1"/>
      <dgm:spPr/>
    </dgm:pt>
    <dgm:pt modelId="{5DF6A40D-3818-4B6B-8540-C61785236F34}" type="pres">
      <dgm:prSet presAssocID="{57B9834C-23A9-4A62-8CCC-DA44919C711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BDC040-D9D1-438A-944C-CE6793FC2D1F}" type="pres">
      <dgm:prSet presAssocID="{57B9834C-23A9-4A62-8CCC-DA44919C7110}" presName="spaceRect" presStyleCnt="0"/>
      <dgm:spPr/>
    </dgm:pt>
    <dgm:pt modelId="{1A105C89-1440-4E82-998F-E102FC89DCB0}" type="pres">
      <dgm:prSet presAssocID="{57B9834C-23A9-4A62-8CCC-DA44919C7110}" presName="parTx" presStyleLbl="revTx" presStyleIdx="0" presStyleCnt="2">
        <dgm:presLayoutVars>
          <dgm:chMax val="0"/>
          <dgm:chPref val="0"/>
        </dgm:presLayoutVars>
      </dgm:prSet>
      <dgm:spPr/>
    </dgm:pt>
    <dgm:pt modelId="{C5FE7424-094A-4D23-8849-AD2B02B66543}" type="pres">
      <dgm:prSet presAssocID="{57B9834C-23A9-4A62-8CCC-DA44919C7110}" presName="desTx" presStyleLbl="revTx" presStyleIdx="1" presStyleCnt="2">
        <dgm:presLayoutVars/>
      </dgm:prSet>
      <dgm:spPr/>
    </dgm:pt>
  </dgm:ptLst>
  <dgm:cxnLst>
    <dgm:cxn modelId="{241B082E-70AF-4C82-8F9D-E61EA5416D58}" srcId="{86FFA9DE-F5DF-409B-B0A6-BE09B829FCAD}" destId="{57B9834C-23A9-4A62-8CCC-DA44919C7110}" srcOrd="0" destOrd="0" parTransId="{FEE9034C-9EC8-4D92-A08E-7D18B8D6553C}" sibTransId="{467AC2B2-F071-4BA4-AF70-62E0C6C833E6}"/>
    <dgm:cxn modelId="{CCD18035-0F15-4F75-A89F-665A535D8C48}" srcId="{57B9834C-23A9-4A62-8CCC-DA44919C7110}" destId="{5A31B2E1-5B76-4395-AF2A-213AAA2E5C1B}" srcOrd="0" destOrd="0" parTransId="{36B4A271-1825-4670-9DA7-3C8D7CFA2B75}" sibTransId="{63A13211-06D7-483C-A807-1D841EF9CAF2}"/>
    <dgm:cxn modelId="{F0BB6843-8CF4-4669-B923-B0EBE27B3685}" srcId="{57B9834C-23A9-4A62-8CCC-DA44919C7110}" destId="{04DEAAFE-66BC-436D-B0F7-AFFFBDA50345}" srcOrd="2" destOrd="0" parTransId="{448C6EF5-C844-42AE-AB5E-696D854212F7}" sibTransId="{C692ABEA-4421-4CD3-8CDE-6C0B6C275D52}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4567257A-1242-4841-889B-86AC40832B65}" srcId="{57B9834C-23A9-4A62-8CCC-DA44919C7110}" destId="{4A4DAAD9-6300-4502-9841-671DC3C0749F}" srcOrd="1" destOrd="0" parTransId="{151DD6E0-89DA-4733-B6F6-74F5CF634EE8}" sibTransId="{19485203-5FC6-45F0-8219-E7003C06AC33}"/>
    <dgm:cxn modelId="{B91B04E5-9C68-4170-8305-D37D72BC32F0}" type="presOf" srcId="{57B9834C-23A9-4A62-8CCC-DA44919C7110}" destId="{1A105C89-1440-4E82-998F-E102FC89DCB0}" srcOrd="0" destOrd="0" presId="urn:microsoft.com/office/officeart/2018/2/layout/IconVerticalSolidList"/>
    <dgm:cxn modelId="{FFCEE8EA-C564-4723-80F1-87CFD543D812}" type="presOf" srcId="{5A31B2E1-5B76-4395-AF2A-213AAA2E5C1B}" destId="{C5FE7424-094A-4D23-8849-AD2B02B66543}" srcOrd="0" destOrd="0" presId="urn:microsoft.com/office/officeart/2018/2/layout/IconVerticalSolidList"/>
    <dgm:cxn modelId="{DA6EDDF5-1120-453C-BE4D-80B08010348F}" type="presOf" srcId="{4A4DAAD9-6300-4502-9841-671DC3C0749F}" destId="{C5FE7424-094A-4D23-8849-AD2B02B66543}" srcOrd="0" destOrd="1" presId="urn:microsoft.com/office/officeart/2018/2/layout/IconVerticalSolidList"/>
    <dgm:cxn modelId="{F8332BF6-5AE8-44E8-98D3-586D65514495}" type="presOf" srcId="{04DEAAFE-66BC-436D-B0F7-AFFFBDA50345}" destId="{C5FE7424-094A-4D23-8849-AD2B02B66543}" srcOrd="0" destOrd="2" presId="urn:microsoft.com/office/officeart/2018/2/layout/IconVerticalSolidList"/>
    <dgm:cxn modelId="{06120C7B-BFED-4263-B597-603DCA235D91}" type="presParOf" srcId="{0EE3BB56-CB5C-4A7B-A8D0-2692A74A60EC}" destId="{1826D67E-6DA1-4686-80EC-D27E4480A280}" srcOrd="0" destOrd="0" presId="urn:microsoft.com/office/officeart/2018/2/layout/IconVerticalSolidList"/>
    <dgm:cxn modelId="{77D1BE92-55C9-4C79-97D9-63AD1D1D41A9}" type="presParOf" srcId="{1826D67E-6DA1-4686-80EC-D27E4480A280}" destId="{7A31E83C-1611-4C38-A4B5-FF4D54EC0D5E}" srcOrd="0" destOrd="0" presId="urn:microsoft.com/office/officeart/2018/2/layout/IconVerticalSolidList"/>
    <dgm:cxn modelId="{18936710-9160-4B70-A611-0121BA591265}" type="presParOf" srcId="{1826D67E-6DA1-4686-80EC-D27E4480A280}" destId="{5DF6A40D-3818-4B6B-8540-C61785236F34}" srcOrd="1" destOrd="0" presId="urn:microsoft.com/office/officeart/2018/2/layout/IconVerticalSolidList"/>
    <dgm:cxn modelId="{43990D63-99C4-4029-B3C8-4EA2AE098269}" type="presParOf" srcId="{1826D67E-6DA1-4686-80EC-D27E4480A280}" destId="{D8BDC040-D9D1-438A-944C-CE6793FC2D1F}" srcOrd="2" destOrd="0" presId="urn:microsoft.com/office/officeart/2018/2/layout/IconVerticalSolidList"/>
    <dgm:cxn modelId="{487A7668-F552-4B52-A3B4-BBAB567D9FF9}" type="presParOf" srcId="{1826D67E-6DA1-4686-80EC-D27E4480A280}" destId="{1A105C89-1440-4E82-998F-E102FC89DCB0}" srcOrd="3" destOrd="0" presId="urn:microsoft.com/office/officeart/2018/2/layout/IconVerticalSolidList"/>
    <dgm:cxn modelId="{5D0D9DAF-9C76-4638-BCB9-47DEE92FBF21}" type="presParOf" srcId="{1826D67E-6DA1-4686-80EC-D27E4480A280}" destId="{C5FE7424-094A-4D23-8849-AD2B02B665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9834C-23A9-4A62-8CCC-DA44919C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Importieren</a:t>
          </a:r>
          <a:r>
            <a:rPr lang="en-US" dirty="0"/>
            <a:t> von </a:t>
          </a:r>
          <a:r>
            <a:rPr lang="en-US" dirty="0" err="1"/>
            <a:t>Bibliotheken</a:t>
          </a:r>
          <a:endParaRPr lang="en-US" dirty="0"/>
        </a:p>
      </dgm:t>
    </dgm:pt>
    <dgm:pt modelId="{FEE9034C-9EC8-4D92-A08E-7D18B8D6553C}" type="parTrans" cxnId="{241B082E-70AF-4C82-8F9D-E61EA5416D58}">
      <dgm:prSet/>
      <dgm:spPr/>
      <dgm:t>
        <a:bodyPr/>
        <a:lstStyle/>
        <a:p>
          <a:endParaRPr lang="en-US"/>
        </a:p>
      </dgm:t>
    </dgm:pt>
    <dgm:pt modelId="{467AC2B2-F071-4BA4-AF70-62E0C6C833E6}" type="sibTrans" cxnId="{241B082E-70AF-4C82-8F9D-E61EA5416D58}">
      <dgm:prSet/>
      <dgm:spPr/>
      <dgm:t>
        <a:bodyPr/>
        <a:lstStyle/>
        <a:p>
          <a:endParaRPr lang="en-US"/>
        </a:p>
      </dgm:t>
    </dgm:pt>
    <dgm:pt modelId="{8ACE5F3D-251D-4751-B0FF-3F3468222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Renaming von </a:t>
          </a:r>
          <a:r>
            <a:rPr lang="en-US" b="0" dirty="0">
              <a:latin typeface="Calibri Light" panose="020F0302020204030204"/>
            </a:rPr>
            <a:t>Bibliotheken</a:t>
          </a:r>
          <a:endParaRPr lang="en-US" dirty="0"/>
        </a:p>
      </dgm:t>
    </dgm:pt>
    <dgm:pt modelId="{E7C6CAC4-67C6-4CD5-B9E0-BA837EB62C0B}" type="parTrans" cxnId="{520AAEF1-8D40-433F-B603-BF7393BE42ED}">
      <dgm:prSet/>
      <dgm:spPr/>
      <dgm:t>
        <a:bodyPr/>
        <a:lstStyle/>
        <a:p>
          <a:endParaRPr lang="en-US"/>
        </a:p>
      </dgm:t>
    </dgm:pt>
    <dgm:pt modelId="{BF553D4A-30E5-4294-A033-8B088087F874}" type="sibTrans" cxnId="{520AAEF1-8D40-433F-B603-BF7393BE42ED}">
      <dgm:prSet/>
      <dgm:spPr/>
      <dgm:t>
        <a:bodyPr/>
        <a:lstStyle/>
        <a:p>
          <a:endParaRPr lang="en-US"/>
        </a:p>
      </dgm:t>
    </dgm:pt>
    <dgm:pt modelId="{4893BFDF-A72B-4BA0-8D05-492C98B81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Verwendung</a:t>
          </a:r>
          <a:r>
            <a:rPr lang="en-US" dirty="0"/>
            <a:t> von </a:t>
          </a:r>
          <a:r>
            <a:rPr lang="en-US" dirty="0" err="1"/>
            <a:t>Bibliotheken</a:t>
          </a:r>
          <a:endParaRPr lang="en-US" dirty="0"/>
        </a:p>
      </dgm:t>
    </dgm:pt>
    <dgm:pt modelId="{7436704D-3340-4F90-8ECE-3474BF012166}" type="parTrans" cxnId="{C6F38360-D551-43D4-B0C0-A1AABF033335}">
      <dgm:prSet/>
      <dgm:spPr/>
      <dgm:t>
        <a:bodyPr/>
        <a:lstStyle/>
        <a:p>
          <a:endParaRPr lang="en-US"/>
        </a:p>
      </dgm:t>
    </dgm:pt>
    <dgm:pt modelId="{F91A9A16-97F2-4ED2-B062-26106772C62A}" type="sibTrans" cxnId="{C6F38360-D551-43D4-B0C0-A1AABF033335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1826D67E-6DA1-4686-80EC-D27E4480A280}" type="pres">
      <dgm:prSet presAssocID="{57B9834C-23A9-4A62-8CCC-DA44919C7110}" presName="compNode" presStyleCnt="0"/>
      <dgm:spPr/>
    </dgm:pt>
    <dgm:pt modelId="{7A31E83C-1611-4C38-A4B5-FF4D54EC0D5E}" type="pres">
      <dgm:prSet presAssocID="{57B9834C-23A9-4A62-8CCC-DA44919C7110}" presName="bgRect" presStyleLbl="bgShp" presStyleIdx="0" presStyleCnt="3"/>
      <dgm:spPr/>
    </dgm:pt>
    <dgm:pt modelId="{5DF6A40D-3818-4B6B-8540-C61785236F34}" type="pres">
      <dgm:prSet presAssocID="{57B9834C-23A9-4A62-8CCC-DA44919C7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BDC040-D9D1-438A-944C-CE6793FC2D1F}" type="pres">
      <dgm:prSet presAssocID="{57B9834C-23A9-4A62-8CCC-DA44919C7110}" presName="spaceRect" presStyleCnt="0"/>
      <dgm:spPr/>
    </dgm:pt>
    <dgm:pt modelId="{1A105C89-1440-4E82-998F-E102FC89DCB0}" type="pres">
      <dgm:prSet presAssocID="{57B9834C-23A9-4A62-8CCC-DA44919C7110}" presName="parTx" presStyleLbl="revTx" presStyleIdx="0" presStyleCnt="3">
        <dgm:presLayoutVars>
          <dgm:chMax val="0"/>
          <dgm:chPref val="0"/>
        </dgm:presLayoutVars>
      </dgm:prSet>
      <dgm:spPr/>
    </dgm:pt>
    <dgm:pt modelId="{3C3BC91B-23E8-4A21-8131-DB1D1803401D}" type="pres">
      <dgm:prSet presAssocID="{467AC2B2-F071-4BA4-AF70-62E0C6C833E6}" presName="sibTrans" presStyleCnt="0"/>
      <dgm:spPr/>
    </dgm:pt>
    <dgm:pt modelId="{2A4AC2A8-2C3A-473A-9205-012C7A052E9B}" type="pres">
      <dgm:prSet presAssocID="{8ACE5F3D-251D-4751-B0FF-3F3468222342}" presName="compNode" presStyleCnt="0"/>
      <dgm:spPr/>
    </dgm:pt>
    <dgm:pt modelId="{ADECA241-B7E1-4D39-B082-6E759CA1FFBC}" type="pres">
      <dgm:prSet presAssocID="{8ACE5F3D-251D-4751-B0FF-3F3468222342}" presName="bgRect" presStyleLbl="bgShp" presStyleIdx="1" presStyleCnt="3"/>
      <dgm:spPr/>
    </dgm:pt>
    <dgm:pt modelId="{204D577F-AC8F-40BA-AD03-DBD9BA7EAE92}" type="pres">
      <dgm:prSet presAssocID="{8ACE5F3D-251D-4751-B0FF-3F34682223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1B7A7A86-6C05-4509-99E4-B3E80B930636}" type="pres">
      <dgm:prSet presAssocID="{8ACE5F3D-251D-4751-B0FF-3F3468222342}" presName="spaceRect" presStyleCnt="0"/>
      <dgm:spPr/>
    </dgm:pt>
    <dgm:pt modelId="{50C85E9A-B836-4B40-9866-9903E5727DB7}" type="pres">
      <dgm:prSet presAssocID="{8ACE5F3D-251D-4751-B0FF-3F3468222342}" presName="parTx" presStyleLbl="revTx" presStyleIdx="1" presStyleCnt="3">
        <dgm:presLayoutVars>
          <dgm:chMax val="0"/>
          <dgm:chPref val="0"/>
        </dgm:presLayoutVars>
      </dgm:prSet>
      <dgm:spPr/>
    </dgm:pt>
    <dgm:pt modelId="{59141186-AA6A-4C8C-878D-93B66189E41C}" type="pres">
      <dgm:prSet presAssocID="{BF553D4A-30E5-4294-A033-8B088087F874}" presName="sibTrans" presStyleCnt="0"/>
      <dgm:spPr/>
    </dgm:pt>
    <dgm:pt modelId="{86EEC322-8D9F-480C-80F8-8881FD2D4CD9}" type="pres">
      <dgm:prSet presAssocID="{4893BFDF-A72B-4BA0-8D05-492C98B81557}" presName="compNode" presStyleCnt="0"/>
      <dgm:spPr/>
    </dgm:pt>
    <dgm:pt modelId="{76364165-A884-463C-9172-DA33E3BF8D97}" type="pres">
      <dgm:prSet presAssocID="{4893BFDF-A72B-4BA0-8D05-492C98B81557}" presName="bgRect" presStyleLbl="bgShp" presStyleIdx="2" presStyleCnt="3"/>
      <dgm:spPr/>
    </dgm:pt>
    <dgm:pt modelId="{E15A818E-0F8B-4FCB-A544-995DA93C94DB}" type="pres">
      <dgm:prSet presAssocID="{4893BFDF-A72B-4BA0-8D05-492C98B815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B48B7D6-8BCA-4E62-B07F-6B87F0BAC3FF}" type="pres">
      <dgm:prSet presAssocID="{4893BFDF-A72B-4BA0-8D05-492C98B81557}" presName="spaceRect" presStyleCnt="0"/>
      <dgm:spPr/>
    </dgm:pt>
    <dgm:pt modelId="{22D0DBC7-5116-4C72-821C-8454C1AB8170}" type="pres">
      <dgm:prSet presAssocID="{4893BFDF-A72B-4BA0-8D05-492C98B815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593C1E-CE3E-4C8F-ACA6-7AC827827D35}" type="presOf" srcId="{57B9834C-23A9-4A62-8CCC-DA44919C7110}" destId="{1A105C89-1440-4E82-998F-E102FC89DCB0}" srcOrd="0" destOrd="0" presId="urn:microsoft.com/office/officeart/2018/2/layout/IconVerticalSolidList"/>
    <dgm:cxn modelId="{41CFED2B-5876-41AF-A33F-93F113F7E7BA}" type="presOf" srcId="{8ACE5F3D-251D-4751-B0FF-3F3468222342}" destId="{50C85E9A-B836-4B40-9866-9903E5727DB7}" srcOrd="0" destOrd="0" presId="urn:microsoft.com/office/officeart/2018/2/layout/IconVerticalSolidList"/>
    <dgm:cxn modelId="{241B082E-70AF-4C82-8F9D-E61EA5416D58}" srcId="{86FFA9DE-F5DF-409B-B0A6-BE09B829FCAD}" destId="{57B9834C-23A9-4A62-8CCC-DA44919C7110}" srcOrd="0" destOrd="0" parTransId="{FEE9034C-9EC8-4D92-A08E-7D18B8D6553C}" sibTransId="{467AC2B2-F071-4BA4-AF70-62E0C6C833E6}"/>
    <dgm:cxn modelId="{C6F38360-D551-43D4-B0C0-A1AABF033335}" srcId="{86FFA9DE-F5DF-409B-B0A6-BE09B829FCAD}" destId="{4893BFDF-A72B-4BA0-8D05-492C98B81557}" srcOrd="2" destOrd="0" parTransId="{7436704D-3340-4F90-8ECE-3474BF012166}" sibTransId="{F91A9A16-97F2-4ED2-B062-26106772C62A}"/>
    <dgm:cxn modelId="{FD75BA43-E87F-4A7A-B556-97AADD6F75BE}" type="presOf" srcId="{4893BFDF-A72B-4BA0-8D05-492C98B81557}" destId="{22D0DBC7-5116-4C72-821C-8454C1AB8170}" srcOrd="0" destOrd="0" presId="urn:microsoft.com/office/officeart/2018/2/layout/IconVerticalSolidList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520AAEF1-8D40-433F-B603-BF7393BE42ED}" srcId="{86FFA9DE-F5DF-409B-B0A6-BE09B829FCAD}" destId="{8ACE5F3D-251D-4751-B0FF-3F3468222342}" srcOrd="1" destOrd="0" parTransId="{E7C6CAC4-67C6-4CD5-B9E0-BA837EB62C0B}" sibTransId="{BF553D4A-30E5-4294-A033-8B088087F874}"/>
    <dgm:cxn modelId="{5A678500-87DA-4743-B178-D80036D8E3CA}" type="presParOf" srcId="{0EE3BB56-CB5C-4A7B-A8D0-2692A74A60EC}" destId="{1826D67E-6DA1-4686-80EC-D27E4480A280}" srcOrd="0" destOrd="0" presId="urn:microsoft.com/office/officeart/2018/2/layout/IconVerticalSolidList"/>
    <dgm:cxn modelId="{C93C7083-CE01-48D7-8630-02B2F4FB21B3}" type="presParOf" srcId="{1826D67E-6DA1-4686-80EC-D27E4480A280}" destId="{7A31E83C-1611-4C38-A4B5-FF4D54EC0D5E}" srcOrd="0" destOrd="0" presId="urn:microsoft.com/office/officeart/2018/2/layout/IconVerticalSolidList"/>
    <dgm:cxn modelId="{93AA856B-047A-486A-A951-59D83AD145F3}" type="presParOf" srcId="{1826D67E-6DA1-4686-80EC-D27E4480A280}" destId="{5DF6A40D-3818-4B6B-8540-C61785236F34}" srcOrd="1" destOrd="0" presId="urn:microsoft.com/office/officeart/2018/2/layout/IconVerticalSolidList"/>
    <dgm:cxn modelId="{ACECC0DB-BE07-401E-A582-41FADE416D06}" type="presParOf" srcId="{1826D67E-6DA1-4686-80EC-D27E4480A280}" destId="{D8BDC040-D9D1-438A-944C-CE6793FC2D1F}" srcOrd="2" destOrd="0" presId="urn:microsoft.com/office/officeart/2018/2/layout/IconVerticalSolidList"/>
    <dgm:cxn modelId="{3DF42EAA-635A-4FB2-B42F-2CCADD92A314}" type="presParOf" srcId="{1826D67E-6DA1-4686-80EC-D27E4480A280}" destId="{1A105C89-1440-4E82-998F-E102FC89DCB0}" srcOrd="3" destOrd="0" presId="urn:microsoft.com/office/officeart/2018/2/layout/IconVerticalSolidList"/>
    <dgm:cxn modelId="{FBF91923-0D9A-4AE4-9284-511535A1A7DF}" type="presParOf" srcId="{0EE3BB56-CB5C-4A7B-A8D0-2692A74A60EC}" destId="{3C3BC91B-23E8-4A21-8131-DB1D1803401D}" srcOrd="1" destOrd="0" presId="urn:microsoft.com/office/officeart/2018/2/layout/IconVerticalSolidList"/>
    <dgm:cxn modelId="{2E37E342-9FAA-487F-A23E-3193A9E0137B}" type="presParOf" srcId="{0EE3BB56-CB5C-4A7B-A8D0-2692A74A60EC}" destId="{2A4AC2A8-2C3A-473A-9205-012C7A052E9B}" srcOrd="2" destOrd="0" presId="urn:microsoft.com/office/officeart/2018/2/layout/IconVerticalSolidList"/>
    <dgm:cxn modelId="{0EF336E0-DCC2-4FB7-B60B-55FE36F9ACB9}" type="presParOf" srcId="{2A4AC2A8-2C3A-473A-9205-012C7A052E9B}" destId="{ADECA241-B7E1-4D39-B082-6E759CA1FFBC}" srcOrd="0" destOrd="0" presId="urn:microsoft.com/office/officeart/2018/2/layout/IconVerticalSolidList"/>
    <dgm:cxn modelId="{5885A2DF-49BA-4FF2-9A9E-F16627C5B93D}" type="presParOf" srcId="{2A4AC2A8-2C3A-473A-9205-012C7A052E9B}" destId="{204D577F-AC8F-40BA-AD03-DBD9BA7EAE92}" srcOrd="1" destOrd="0" presId="urn:microsoft.com/office/officeart/2018/2/layout/IconVerticalSolidList"/>
    <dgm:cxn modelId="{36897E09-72F3-4F3A-9420-CA6D88E7E4E1}" type="presParOf" srcId="{2A4AC2A8-2C3A-473A-9205-012C7A052E9B}" destId="{1B7A7A86-6C05-4509-99E4-B3E80B930636}" srcOrd="2" destOrd="0" presId="urn:microsoft.com/office/officeart/2018/2/layout/IconVerticalSolidList"/>
    <dgm:cxn modelId="{CE7D2EAD-D1B7-4FA4-B828-66DFE90433FF}" type="presParOf" srcId="{2A4AC2A8-2C3A-473A-9205-012C7A052E9B}" destId="{50C85E9A-B836-4B40-9866-9903E5727DB7}" srcOrd="3" destOrd="0" presId="urn:microsoft.com/office/officeart/2018/2/layout/IconVerticalSolidList"/>
    <dgm:cxn modelId="{26C84558-517E-4B1D-A0C5-07D07F8B486E}" type="presParOf" srcId="{0EE3BB56-CB5C-4A7B-A8D0-2692A74A60EC}" destId="{59141186-AA6A-4C8C-878D-93B66189E41C}" srcOrd="3" destOrd="0" presId="urn:microsoft.com/office/officeart/2018/2/layout/IconVerticalSolidList"/>
    <dgm:cxn modelId="{4D1900FD-5C95-474C-BE7C-E80BF0DFF25F}" type="presParOf" srcId="{0EE3BB56-CB5C-4A7B-A8D0-2692A74A60EC}" destId="{86EEC322-8D9F-480C-80F8-8881FD2D4CD9}" srcOrd="4" destOrd="0" presId="urn:microsoft.com/office/officeart/2018/2/layout/IconVerticalSolidList"/>
    <dgm:cxn modelId="{0DE78B3B-7992-4049-A040-8B9332417E9F}" type="presParOf" srcId="{86EEC322-8D9F-480C-80F8-8881FD2D4CD9}" destId="{76364165-A884-463C-9172-DA33E3BF8D97}" srcOrd="0" destOrd="0" presId="urn:microsoft.com/office/officeart/2018/2/layout/IconVerticalSolidList"/>
    <dgm:cxn modelId="{A84FD66E-D60C-4B6D-9D87-425370C11A0E}" type="presParOf" srcId="{86EEC322-8D9F-480C-80F8-8881FD2D4CD9}" destId="{E15A818E-0F8B-4FCB-A544-995DA93C94DB}" srcOrd="1" destOrd="0" presId="urn:microsoft.com/office/officeart/2018/2/layout/IconVerticalSolidList"/>
    <dgm:cxn modelId="{A850821B-BD31-4819-BB3F-18845E22E76F}" type="presParOf" srcId="{86EEC322-8D9F-480C-80F8-8881FD2D4CD9}" destId="{7B48B7D6-8BCA-4E62-B07F-6B87F0BAC3FF}" srcOrd="2" destOrd="0" presId="urn:microsoft.com/office/officeart/2018/2/layout/IconVerticalSolidList"/>
    <dgm:cxn modelId="{652A76C7-2FD7-42C8-83C2-A1CB0E07F62F}" type="presParOf" srcId="{86EEC322-8D9F-480C-80F8-8881FD2D4CD9}" destId="{22D0DBC7-5116-4C72-821C-8454C1AB81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ACE5F3D-251D-4751-B0FF-3F3468222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Renaming von </a:t>
          </a:r>
          <a:r>
            <a:rPr lang="en-US" dirty="0" err="1"/>
            <a:t>Bibliotheken</a:t>
          </a:r>
          <a:endParaRPr lang="en-US" dirty="0"/>
        </a:p>
      </dgm:t>
    </dgm:pt>
    <dgm:pt modelId="{E7C6CAC4-67C6-4CD5-B9E0-BA837EB62C0B}" type="parTrans" cxnId="{520AAEF1-8D40-433F-B603-BF7393BE42ED}">
      <dgm:prSet/>
      <dgm:spPr/>
      <dgm:t>
        <a:bodyPr/>
        <a:lstStyle/>
        <a:p>
          <a:endParaRPr lang="en-US"/>
        </a:p>
      </dgm:t>
    </dgm:pt>
    <dgm:pt modelId="{BF553D4A-30E5-4294-A033-8B088087F874}" type="sibTrans" cxnId="{520AAEF1-8D40-433F-B603-BF7393BE42ED}">
      <dgm:prSet/>
      <dgm:spPr/>
      <dgm:t>
        <a:bodyPr/>
        <a:lstStyle/>
        <a:p>
          <a:endParaRPr lang="en-US"/>
        </a:p>
      </dgm:t>
    </dgm:pt>
    <dgm:pt modelId="{DCD219F0-F4A8-4740-AE10-F0878762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Um den </a:t>
          </a:r>
          <a:r>
            <a:rPr lang="en-US" dirty="0" err="1"/>
            <a:t>Zugriff</a:t>
          </a:r>
          <a:r>
            <a:rPr lang="en-US" dirty="0"/>
            <a:t> auf </a:t>
          </a:r>
          <a:r>
            <a:rPr lang="en-US" dirty="0" err="1"/>
            <a:t>Bibliotheksfunktionen</a:t>
          </a:r>
          <a:r>
            <a:rPr lang="en-US" dirty="0"/>
            <a:t> </a:t>
          </a:r>
          <a:r>
            <a:rPr lang="en-US" dirty="0" err="1"/>
            <a:t>zu</a:t>
          </a:r>
          <a:r>
            <a:rPr lang="en-US" dirty="0"/>
            <a:t> </a:t>
          </a:r>
          <a:r>
            <a:rPr lang="en-US" dirty="0" err="1"/>
            <a:t>erleichtern</a:t>
          </a:r>
          <a:r>
            <a:rPr lang="en-US" dirty="0"/>
            <a:t>, </a:t>
          </a:r>
          <a:r>
            <a:rPr lang="en-US" dirty="0" err="1"/>
            <a:t>können</a:t>
          </a:r>
          <a:r>
            <a:rPr lang="en-US" dirty="0"/>
            <a:t> Sie </a:t>
          </a:r>
          <a:r>
            <a:rPr lang="en-US" dirty="0" err="1"/>
            <a:t>eine</a:t>
          </a:r>
          <a:r>
            <a:rPr lang="en-US" dirty="0"/>
            <a:t> </a:t>
          </a:r>
          <a:r>
            <a:rPr lang="en-US" dirty="0" err="1"/>
            <a:t>Bibliothek</a:t>
          </a:r>
          <a:r>
            <a:rPr lang="en-US" dirty="0"/>
            <a:t> </a:t>
          </a:r>
          <a:r>
            <a:rPr lang="en-US" dirty="0" err="1"/>
            <a:t>umbenennen</a:t>
          </a:r>
          <a:r>
            <a:rPr lang="en-US" dirty="0"/>
            <a:t> (aliasing).</a:t>
          </a:r>
        </a:p>
      </dgm:t>
    </dgm:pt>
    <dgm:pt modelId="{D7499489-79B1-4C8B-A61E-6CAF5BD07478}" type="parTrans" cxnId="{92267806-FDB8-4BFF-A908-B0323C51AC5C}">
      <dgm:prSet/>
      <dgm:spPr/>
      <dgm:t>
        <a:bodyPr/>
        <a:lstStyle/>
        <a:p>
          <a:endParaRPr lang="en-US"/>
        </a:p>
      </dgm:t>
    </dgm:pt>
    <dgm:pt modelId="{0ACC5463-D9D8-4637-A8AE-8B4EFDB5312B}" type="sibTrans" cxnId="{92267806-FDB8-4BFF-A908-B0323C51AC5C}">
      <dgm:prSet/>
      <dgm:spPr/>
      <dgm:t>
        <a:bodyPr/>
        <a:lstStyle/>
        <a:p>
          <a:endParaRPr lang="en-US"/>
        </a:p>
      </dgm:t>
    </dgm:pt>
    <dgm:pt modelId="{6EF24102-31F5-40C0-8C6F-430D8BE0E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Beispiel</a:t>
          </a:r>
          <a:r>
            <a:rPr lang="en-US" dirty="0"/>
            <a:t>: </a:t>
          </a:r>
          <a:r>
            <a:rPr lang="en-US" b="1" dirty="0"/>
            <a:t>import pandas as pd</a:t>
          </a:r>
          <a:r>
            <a:rPr lang="en-US" dirty="0"/>
            <a:t> </a:t>
          </a:r>
          <a:r>
            <a:rPr lang="en-US" dirty="0" err="1"/>
            <a:t>ermöglicht</a:t>
          </a:r>
          <a:r>
            <a:rPr lang="en-US" dirty="0"/>
            <a:t> den </a:t>
          </a:r>
          <a:r>
            <a:rPr lang="en-US" dirty="0" err="1"/>
            <a:t>Zugriff</a:t>
          </a:r>
          <a:r>
            <a:rPr lang="en-US" dirty="0"/>
            <a:t> auf Pandas-</a:t>
          </a:r>
          <a:r>
            <a:rPr lang="en-US" dirty="0" err="1"/>
            <a:t>Funktionen</a:t>
          </a:r>
          <a:r>
            <a:rPr lang="en-US" dirty="0"/>
            <a:t> </a:t>
          </a:r>
          <a:r>
            <a:rPr lang="en-US" dirty="0" err="1"/>
            <a:t>über</a:t>
          </a:r>
          <a:r>
            <a:rPr lang="en-US" dirty="0"/>
            <a:t> den Alias "pd".</a:t>
          </a:r>
        </a:p>
      </dgm:t>
    </dgm:pt>
    <dgm:pt modelId="{8630CE6A-603A-4502-BFA7-F52CCD8A4D9E}" type="parTrans" cxnId="{BC6714CF-AAD4-4A1F-A9DC-FDEB152DA11A}">
      <dgm:prSet/>
      <dgm:spPr/>
      <dgm:t>
        <a:bodyPr/>
        <a:lstStyle/>
        <a:p>
          <a:endParaRPr lang="en-US"/>
        </a:p>
      </dgm:t>
    </dgm:pt>
    <dgm:pt modelId="{A25CF066-53BE-4A80-86D2-DEF250AA7197}" type="sibTrans" cxnId="{BC6714CF-AAD4-4A1F-A9DC-FDEB152DA11A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2A4AC2A8-2C3A-473A-9205-012C7A052E9B}" type="pres">
      <dgm:prSet presAssocID="{8ACE5F3D-251D-4751-B0FF-3F3468222342}" presName="compNode" presStyleCnt="0"/>
      <dgm:spPr/>
    </dgm:pt>
    <dgm:pt modelId="{ADECA241-B7E1-4D39-B082-6E759CA1FFBC}" type="pres">
      <dgm:prSet presAssocID="{8ACE5F3D-251D-4751-B0FF-3F3468222342}" presName="bgRect" presStyleLbl="bgShp" presStyleIdx="0" presStyleCnt="1"/>
      <dgm:spPr/>
    </dgm:pt>
    <dgm:pt modelId="{204D577F-AC8F-40BA-AD03-DBD9BA7EAE92}" type="pres">
      <dgm:prSet presAssocID="{8ACE5F3D-251D-4751-B0FF-3F346822234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1B7A7A86-6C05-4509-99E4-B3E80B930636}" type="pres">
      <dgm:prSet presAssocID="{8ACE5F3D-251D-4751-B0FF-3F3468222342}" presName="spaceRect" presStyleCnt="0"/>
      <dgm:spPr/>
    </dgm:pt>
    <dgm:pt modelId="{50C85E9A-B836-4B40-9866-9903E5727DB7}" type="pres">
      <dgm:prSet presAssocID="{8ACE5F3D-251D-4751-B0FF-3F3468222342}" presName="parTx" presStyleLbl="revTx" presStyleIdx="0" presStyleCnt="2">
        <dgm:presLayoutVars>
          <dgm:chMax val="0"/>
          <dgm:chPref val="0"/>
        </dgm:presLayoutVars>
      </dgm:prSet>
      <dgm:spPr/>
    </dgm:pt>
    <dgm:pt modelId="{A4654258-8C6F-43CB-B97E-560EA6A3E11F}" type="pres">
      <dgm:prSet presAssocID="{8ACE5F3D-251D-4751-B0FF-3F3468222342}" presName="desTx" presStyleLbl="revTx" presStyleIdx="1" presStyleCnt="2">
        <dgm:presLayoutVars/>
      </dgm:prSet>
      <dgm:spPr/>
    </dgm:pt>
  </dgm:ptLst>
  <dgm:cxnLst>
    <dgm:cxn modelId="{92267806-FDB8-4BFF-A908-B0323C51AC5C}" srcId="{8ACE5F3D-251D-4751-B0FF-3F3468222342}" destId="{DCD219F0-F4A8-4740-AE10-F0878762A538}" srcOrd="0" destOrd="0" parTransId="{D7499489-79B1-4C8B-A61E-6CAF5BD07478}" sibTransId="{0ACC5463-D9D8-4637-A8AE-8B4EFDB5312B}"/>
    <dgm:cxn modelId="{F794C34D-CDBD-4564-8208-F892AEBC50CD}" type="presOf" srcId="{6EF24102-31F5-40C0-8C6F-430D8BE0EF52}" destId="{A4654258-8C6F-43CB-B97E-560EA6A3E11F}" srcOrd="0" destOrd="1" presId="urn:microsoft.com/office/officeart/2018/2/layout/IconVerticalSolidList"/>
    <dgm:cxn modelId="{706AB16E-2FCF-4F8C-8A3B-65DD6ECD7847}" type="presOf" srcId="{8ACE5F3D-251D-4751-B0FF-3F3468222342}" destId="{50C85E9A-B836-4B40-9866-9903E5727DB7}" srcOrd="0" destOrd="0" presId="urn:microsoft.com/office/officeart/2018/2/layout/IconVerticalSolidList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220FA851-6F6D-4CFE-AFA0-7E343DC73236}" type="presOf" srcId="{DCD219F0-F4A8-4740-AE10-F0878762A538}" destId="{A4654258-8C6F-43CB-B97E-560EA6A3E11F}" srcOrd="0" destOrd="0" presId="urn:microsoft.com/office/officeart/2018/2/layout/IconVerticalSolidList"/>
    <dgm:cxn modelId="{BC6714CF-AAD4-4A1F-A9DC-FDEB152DA11A}" srcId="{8ACE5F3D-251D-4751-B0FF-3F3468222342}" destId="{6EF24102-31F5-40C0-8C6F-430D8BE0EF52}" srcOrd="1" destOrd="0" parTransId="{8630CE6A-603A-4502-BFA7-F52CCD8A4D9E}" sibTransId="{A25CF066-53BE-4A80-86D2-DEF250AA7197}"/>
    <dgm:cxn modelId="{520AAEF1-8D40-433F-B603-BF7393BE42ED}" srcId="{86FFA9DE-F5DF-409B-B0A6-BE09B829FCAD}" destId="{8ACE5F3D-251D-4751-B0FF-3F3468222342}" srcOrd="0" destOrd="0" parTransId="{E7C6CAC4-67C6-4CD5-B9E0-BA837EB62C0B}" sibTransId="{BF553D4A-30E5-4294-A033-8B088087F874}"/>
    <dgm:cxn modelId="{6CA279B2-2ADC-47A1-8F1E-8290FCA0C3F7}" type="presParOf" srcId="{0EE3BB56-CB5C-4A7B-A8D0-2692A74A60EC}" destId="{2A4AC2A8-2C3A-473A-9205-012C7A052E9B}" srcOrd="0" destOrd="0" presId="urn:microsoft.com/office/officeart/2018/2/layout/IconVerticalSolidList"/>
    <dgm:cxn modelId="{19F1EDCC-59F4-4A31-9FFA-A246E252DFB5}" type="presParOf" srcId="{2A4AC2A8-2C3A-473A-9205-012C7A052E9B}" destId="{ADECA241-B7E1-4D39-B082-6E759CA1FFBC}" srcOrd="0" destOrd="0" presId="urn:microsoft.com/office/officeart/2018/2/layout/IconVerticalSolidList"/>
    <dgm:cxn modelId="{71FE849A-14D3-403F-BF78-D097F7AFD2A1}" type="presParOf" srcId="{2A4AC2A8-2C3A-473A-9205-012C7A052E9B}" destId="{204D577F-AC8F-40BA-AD03-DBD9BA7EAE92}" srcOrd="1" destOrd="0" presId="urn:microsoft.com/office/officeart/2018/2/layout/IconVerticalSolidList"/>
    <dgm:cxn modelId="{2A48612B-1BF0-4046-A7ED-C5A305587313}" type="presParOf" srcId="{2A4AC2A8-2C3A-473A-9205-012C7A052E9B}" destId="{1B7A7A86-6C05-4509-99E4-B3E80B930636}" srcOrd="2" destOrd="0" presId="urn:microsoft.com/office/officeart/2018/2/layout/IconVerticalSolidList"/>
    <dgm:cxn modelId="{2349AA50-CCFB-4CF3-8815-1A99CD7669EC}" type="presParOf" srcId="{2A4AC2A8-2C3A-473A-9205-012C7A052E9B}" destId="{50C85E9A-B836-4B40-9866-9903E5727DB7}" srcOrd="3" destOrd="0" presId="urn:microsoft.com/office/officeart/2018/2/layout/IconVerticalSolidList"/>
    <dgm:cxn modelId="{456D90DA-385B-40DD-A133-A6E835DE4ED2}" type="presParOf" srcId="{2A4AC2A8-2C3A-473A-9205-012C7A052E9B}" destId="{A4654258-8C6F-43CB-B97E-560EA6A3E11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9834C-23A9-4A62-8CCC-DA44919C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Importieren</a:t>
          </a:r>
          <a:r>
            <a:rPr lang="en-US" dirty="0"/>
            <a:t> von </a:t>
          </a:r>
          <a:r>
            <a:rPr lang="en-US" dirty="0" err="1"/>
            <a:t>Bibliotheken</a:t>
          </a:r>
          <a:endParaRPr lang="en-US" dirty="0"/>
        </a:p>
      </dgm:t>
    </dgm:pt>
    <dgm:pt modelId="{FEE9034C-9EC8-4D92-A08E-7D18B8D6553C}" type="parTrans" cxnId="{241B082E-70AF-4C82-8F9D-E61EA5416D58}">
      <dgm:prSet/>
      <dgm:spPr/>
      <dgm:t>
        <a:bodyPr/>
        <a:lstStyle/>
        <a:p>
          <a:endParaRPr lang="en-US"/>
        </a:p>
      </dgm:t>
    </dgm:pt>
    <dgm:pt modelId="{467AC2B2-F071-4BA4-AF70-62E0C6C833E6}" type="sibTrans" cxnId="{241B082E-70AF-4C82-8F9D-E61EA5416D58}">
      <dgm:prSet/>
      <dgm:spPr/>
      <dgm:t>
        <a:bodyPr/>
        <a:lstStyle/>
        <a:p>
          <a:endParaRPr lang="en-US"/>
        </a:p>
      </dgm:t>
    </dgm:pt>
    <dgm:pt modelId="{8ACE5F3D-251D-4751-B0FF-3F3468222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Renaming von </a:t>
          </a:r>
          <a:r>
            <a:rPr lang="en-US" b="0" dirty="0">
              <a:latin typeface="Calibri Light" panose="020F0302020204030204"/>
            </a:rPr>
            <a:t>Bibliotheken</a:t>
          </a:r>
          <a:endParaRPr lang="en-US" dirty="0"/>
        </a:p>
      </dgm:t>
    </dgm:pt>
    <dgm:pt modelId="{E7C6CAC4-67C6-4CD5-B9E0-BA837EB62C0B}" type="parTrans" cxnId="{520AAEF1-8D40-433F-B603-BF7393BE42ED}">
      <dgm:prSet/>
      <dgm:spPr/>
      <dgm:t>
        <a:bodyPr/>
        <a:lstStyle/>
        <a:p>
          <a:endParaRPr lang="en-US"/>
        </a:p>
      </dgm:t>
    </dgm:pt>
    <dgm:pt modelId="{BF553D4A-30E5-4294-A033-8B088087F874}" type="sibTrans" cxnId="{520AAEF1-8D40-433F-B603-BF7393BE42ED}">
      <dgm:prSet/>
      <dgm:spPr/>
      <dgm:t>
        <a:bodyPr/>
        <a:lstStyle/>
        <a:p>
          <a:endParaRPr lang="en-US"/>
        </a:p>
      </dgm:t>
    </dgm:pt>
    <dgm:pt modelId="{4893BFDF-A72B-4BA0-8D05-492C98B81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Verwendung</a:t>
          </a:r>
          <a:r>
            <a:rPr lang="en-US" dirty="0"/>
            <a:t> von </a:t>
          </a:r>
          <a:r>
            <a:rPr lang="en-US" dirty="0" err="1"/>
            <a:t>Bibliotheken</a:t>
          </a:r>
          <a:endParaRPr lang="en-US" dirty="0"/>
        </a:p>
      </dgm:t>
    </dgm:pt>
    <dgm:pt modelId="{7436704D-3340-4F90-8ECE-3474BF012166}" type="parTrans" cxnId="{C6F38360-D551-43D4-B0C0-A1AABF033335}">
      <dgm:prSet/>
      <dgm:spPr/>
      <dgm:t>
        <a:bodyPr/>
        <a:lstStyle/>
        <a:p>
          <a:endParaRPr lang="en-US"/>
        </a:p>
      </dgm:t>
    </dgm:pt>
    <dgm:pt modelId="{F91A9A16-97F2-4ED2-B062-26106772C62A}" type="sibTrans" cxnId="{C6F38360-D551-43D4-B0C0-A1AABF033335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1826D67E-6DA1-4686-80EC-D27E4480A280}" type="pres">
      <dgm:prSet presAssocID="{57B9834C-23A9-4A62-8CCC-DA44919C7110}" presName="compNode" presStyleCnt="0"/>
      <dgm:spPr/>
    </dgm:pt>
    <dgm:pt modelId="{7A31E83C-1611-4C38-A4B5-FF4D54EC0D5E}" type="pres">
      <dgm:prSet presAssocID="{57B9834C-23A9-4A62-8CCC-DA44919C7110}" presName="bgRect" presStyleLbl="bgShp" presStyleIdx="0" presStyleCnt="3"/>
      <dgm:spPr/>
    </dgm:pt>
    <dgm:pt modelId="{5DF6A40D-3818-4B6B-8540-C61785236F34}" type="pres">
      <dgm:prSet presAssocID="{57B9834C-23A9-4A62-8CCC-DA44919C7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BDC040-D9D1-438A-944C-CE6793FC2D1F}" type="pres">
      <dgm:prSet presAssocID="{57B9834C-23A9-4A62-8CCC-DA44919C7110}" presName="spaceRect" presStyleCnt="0"/>
      <dgm:spPr/>
    </dgm:pt>
    <dgm:pt modelId="{1A105C89-1440-4E82-998F-E102FC89DCB0}" type="pres">
      <dgm:prSet presAssocID="{57B9834C-23A9-4A62-8CCC-DA44919C7110}" presName="parTx" presStyleLbl="revTx" presStyleIdx="0" presStyleCnt="3">
        <dgm:presLayoutVars>
          <dgm:chMax val="0"/>
          <dgm:chPref val="0"/>
        </dgm:presLayoutVars>
      </dgm:prSet>
      <dgm:spPr/>
    </dgm:pt>
    <dgm:pt modelId="{3C3BC91B-23E8-4A21-8131-DB1D1803401D}" type="pres">
      <dgm:prSet presAssocID="{467AC2B2-F071-4BA4-AF70-62E0C6C833E6}" presName="sibTrans" presStyleCnt="0"/>
      <dgm:spPr/>
    </dgm:pt>
    <dgm:pt modelId="{2A4AC2A8-2C3A-473A-9205-012C7A052E9B}" type="pres">
      <dgm:prSet presAssocID="{8ACE5F3D-251D-4751-B0FF-3F3468222342}" presName="compNode" presStyleCnt="0"/>
      <dgm:spPr/>
    </dgm:pt>
    <dgm:pt modelId="{ADECA241-B7E1-4D39-B082-6E759CA1FFBC}" type="pres">
      <dgm:prSet presAssocID="{8ACE5F3D-251D-4751-B0FF-3F3468222342}" presName="bgRect" presStyleLbl="bgShp" presStyleIdx="1" presStyleCnt="3"/>
      <dgm:spPr/>
    </dgm:pt>
    <dgm:pt modelId="{204D577F-AC8F-40BA-AD03-DBD9BA7EAE92}" type="pres">
      <dgm:prSet presAssocID="{8ACE5F3D-251D-4751-B0FF-3F34682223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1B7A7A86-6C05-4509-99E4-B3E80B930636}" type="pres">
      <dgm:prSet presAssocID="{8ACE5F3D-251D-4751-B0FF-3F3468222342}" presName="spaceRect" presStyleCnt="0"/>
      <dgm:spPr/>
    </dgm:pt>
    <dgm:pt modelId="{50C85E9A-B836-4B40-9866-9903E5727DB7}" type="pres">
      <dgm:prSet presAssocID="{8ACE5F3D-251D-4751-B0FF-3F3468222342}" presName="parTx" presStyleLbl="revTx" presStyleIdx="1" presStyleCnt="3">
        <dgm:presLayoutVars>
          <dgm:chMax val="0"/>
          <dgm:chPref val="0"/>
        </dgm:presLayoutVars>
      </dgm:prSet>
      <dgm:spPr/>
    </dgm:pt>
    <dgm:pt modelId="{59141186-AA6A-4C8C-878D-93B66189E41C}" type="pres">
      <dgm:prSet presAssocID="{BF553D4A-30E5-4294-A033-8B088087F874}" presName="sibTrans" presStyleCnt="0"/>
      <dgm:spPr/>
    </dgm:pt>
    <dgm:pt modelId="{86EEC322-8D9F-480C-80F8-8881FD2D4CD9}" type="pres">
      <dgm:prSet presAssocID="{4893BFDF-A72B-4BA0-8D05-492C98B81557}" presName="compNode" presStyleCnt="0"/>
      <dgm:spPr/>
    </dgm:pt>
    <dgm:pt modelId="{76364165-A884-463C-9172-DA33E3BF8D97}" type="pres">
      <dgm:prSet presAssocID="{4893BFDF-A72B-4BA0-8D05-492C98B81557}" presName="bgRect" presStyleLbl="bgShp" presStyleIdx="2" presStyleCnt="3"/>
      <dgm:spPr/>
    </dgm:pt>
    <dgm:pt modelId="{E15A818E-0F8B-4FCB-A544-995DA93C94DB}" type="pres">
      <dgm:prSet presAssocID="{4893BFDF-A72B-4BA0-8D05-492C98B815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B48B7D6-8BCA-4E62-B07F-6B87F0BAC3FF}" type="pres">
      <dgm:prSet presAssocID="{4893BFDF-A72B-4BA0-8D05-492C98B81557}" presName="spaceRect" presStyleCnt="0"/>
      <dgm:spPr/>
    </dgm:pt>
    <dgm:pt modelId="{22D0DBC7-5116-4C72-821C-8454C1AB8170}" type="pres">
      <dgm:prSet presAssocID="{4893BFDF-A72B-4BA0-8D05-492C98B815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593C1E-CE3E-4C8F-ACA6-7AC827827D35}" type="presOf" srcId="{57B9834C-23A9-4A62-8CCC-DA44919C7110}" destId="{1A105C89-1440-4E82-998F-E102FC89DCB0}" srcOrd="0" destOrd="0" presId="urn:microsoft.com/office/officeart/2018/2/layout/IconVerticalSolidList"/>
    <dgm:cxn modelId="{41CFED2B-5876-41AF-A33F-93F113F7E7BA}" type="presOf" srcId="{8ACE5F3D-251D-4751-B0FF-3F3468222342}" destId="{50C85E9A-B836-4B40-9866-9903E5727DB7}" srcOrd="0" destOrd="0" presId="urn:microsoft.com/office/officeart/2018/2/layout/IconVerticalSolidList"/>
    <dgm:cxn modelId="{241B082E-70AF-4C82-8F9D-E61EA5416D58}" srcId="{86FFA9DE-F5DF-409B-B0A6-BE09B829FCAD}" destId="{57B9834C-23A9-4A62-8CCC-DA44919C7110}" srcOrd="0" destOrd="0" parTransId="{FEE9034C-9EC8-4D92-A08E-7D18B8D6553C}" sibTransId="{467AC2B2-F071-4BA4-AF70-62E0C6C833E6}"/>
    <dgm:cxn modelId="{C6F38360-D551-43D4-B0C0-A1AABF033335}" srcId="{86FFA9DE-F5DF-409B-B0A6-BE09B829FCAD}" destId="{4893BFDF-A72B-4BA0-8D05-492C98B81557}" srcOrd="2" destOrd="0" parTransId="{7436704D-3340-4F90-8ECE-3474BF012166}" sibTransId="{F91A9A16-97F2-4ED2-B062-26106772C62A}"/>
    <dgm:cxn modelId="{FD75BA43-E87F-4A7A-B556-97AADD6F75BE}" type="presOf" srcId="{4893BFDF-A72B-4BA0-8D05-492C98B81557}" destId="{22D0DBC7-5116-4C72-821C-8454C1AB8170}" srcOrd="0" destOrd="0" presId="urn:microsoft.com/office/officeart/2018/2/layout/IconVerticalSolidList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520AAEF1-8D40-433F-B603-BF7393BE42ED}" srcId="{86FFA9DE-F5DF-409B-B0A6-BE09B829FCAD}" destId="{8ACE5F3D-251D-4751-B0FF-3F3468222342}" srcOrd="1" destOrd="0" parTransId="{E7C6CAC4-67C6-4CD5-B9E0-BA837EB62C0B}" sibTransId="{BF553D4A-30E5-4294-A033-8B088087F874}"/>
    <dgm:cxn modelId="{5A678500-87DA-4743-B178-D80036D8E3CA}" type="presParOf" srcId="{0EE3BB56-CB5C-4A7B-A8D0-2692A74A60EC}" destId="{1826D67E-6DA1-4686-80EC-D27E4480A280}" srcOrd="0" destOrd="0" presId="urn:microsoft.com/office/officeart/2018/2/layout/IconVerticalSolidList"/>
    <dgm:cxn modelId="{C93C7083-CE01-48D7-8630-02B2F4FB21B3}" type="presParOf" srcId="{1826D67E-6DA1-4686-80EC-D27E4480A280}" destId="{7A31E83C-1611-4C38-A4B5-FF4D54EC0D5E}" srcOrd="0" destOrd="0" presId="urn:microsoft.com/office/officeart/2018/2/layout/IconVerticalSolidList"/>
    <dgm:cxn modelId="{93AA856B-047A-486A-A951-59D83AD145F3}" type="presParOf" srcId="{1826D67E-6DA1-4686-80EC-D27E4480A280}" destId="{5DF6A40D-3818-4B6B-8540-C61785236F34}" srcOrd="1" destOrd="0" presId="urn:microsoft.com/office/officeart/2018/2/layout/IconVerticalSolidList"/>
    <dgm:cxn modelId="{ACECC0DB-BE07-401E-A582-41FADE416D06}" type="presParOf" srcId="{1826D67E-6DA1-4686-80EC-D27E4480A280}" destId="{D8BDC040-D9D1-438A-944C-CE6793FC2D1F}" srcOrd="2" destOrd="0" presId="urn:microsoft.com/office/officeart/2018/2/layout/IconVerticalSolidList"/>
    <dgm:cxn modelId="{3DF42EAA-635A-4FB2-B42F-2CCADD92A314}" type="presParOf" srcId="{1826D67E-6DA1-4686-80EC-D27E4480A280}" destId="{1A105C89-1440-4E82-998F-E102FC89DCB0}" srcOrd="3" destOrd="0" presId="urn:microsoft.com/office/officeart/2018/2/layout/IconVerticalSolidList"/>
    <dgm:cxn modelId="{FBF91923-0D9A-4AE4-9284-511535A1A7DF}" type="presParOf" srcId="{0EE3BB56-CB5C-4A7B-A8D0-2692A74A60EC}" destId="{3C3BC91B-23E8-4A21-8131-DB1D1803401D}" srcOrd="1" destOrd="0" presId="urn:microsoft.com/office/officeart/2018/2/layout/IconVerticalSolidList"/>
    <dgm:cxn modelId="{2E37E342-9FAA-487F-A23E-3193A9E0137B}" type="presParOf" srcId="{0EE3BB56-CB5C-4A7B-A8D0-2692A74A60EC}" destId="{2A4AC2A8-2C3A-473A-9205-012C7A052E9B}" srcOrd="2" destOrd="0" presId="urn:microsoft.com/office/officeart/2018/2/layout/IconVerticalSolidList"/>
    <dgm:cxn modelId="{0EF336E0-DCC2-4FB7-B60B-55FE36F9ACB9}" type="presParOf" srcId="{2A4AC2A8-2C3A-473A-9205-012C7A052E9B}" destId="{ADECA241-B7E1-4D39-B082-6E759CA1FFBC}" srcOrd="0" destOrd="0" presId="urn:microsoft.com/office/officeart/2018/2/layout/IconVerticalSolidList"/>
    <dgm:cxn modelId="{5885A2DF-49BA-4FF2-9A9E-F16627C5B93D}" type="presParOf" srcId="{2A4AC2A8-2C3A-473A-9205-012C7A052E9B}" destId="{204D577F-AC8F-40BA-AD03-DBD9BA7EAE92}" srcOrd="1" destOrd="0" presId="urn:microsoft.com/office/officeart/2018/2/layout/IconVerticalSolidList"/>
    <dgm:cxn modelId="{36897E09-72F3-4F3A-9420-CA6D88E7E4E1}" type="presParOf" srcId="{2A4AC2A8-2C3A-473A-9205-012C7A052E9B}" destId="{1B7A7A86-6C05-4509-99E4-B3E80B930636}" srcOrd="2" destOrd="0" presId="urn:microsoft.com/office/officeart/2018/2/layout/IconVerticalSolidList"/>
    <dgm:cxn modelId="{CE7D2EAD-D1B7-4FA4-B828-66DFE90433FF}" type="presParOf" srcId="{2A4AC2A8-2C3A-473A-9205-012C7A052E9B}" destId="{50C85E9A-B836-4B40-9866-9903E5727DB7}" srcOrd="3" destOrd="0" presId="urn:microsoft.com/office/officeart/2018/2/layout/IconVerticalSolidList"/>
    <dgm:cxn modelId="{26C84558-517E-4B1D-A0C5-07D07F8B486E}" type="presParOf" srcId="{0EE3BB56-CB5C-4A7B-A8D0-2692A74A60EC}" destId="{59141186-AA6A-4C8C-878D-93B66189E41C}" srcOrd="3" destOrd="0" presId="urn:microsoft.com/office/officeart/2018/2/layout/IconVerticalSolidList"/>
    <dgm:cxn modelId="{4D1900FD-5C95-474C-BE7C-E80BF0DFF25F}" type="presParOf" srcId="{0EE3BB56-CB5C-4A7B-A8D0-2692A74A60EC}" destId="{86EEC322-8D9F-480C-80F8-8881FD2D4CD9}" srcOrd="4" destOrd="0" presId="urn:microsoft.com/office/officeart/2018/2/layout/IconVerticalSolidList"/>
    <dgm:cxn modelId="{0DE78B3B-7992-4049-A040-8B9332417E9F}" type="presParOf" srcId="{86EEC322-8D9F-480C-80F8-8881FD2D4CD9}" destId="{76364165-A884-463C-9172-DA33E3BF8D97}" srcOrd="0" destOrd="0" presId="urn:microsoft.com/office/officeart/2018/2/layout/IconVerticalSolidList"/>
    <dgm:cxn modelId="{A84FD66E-D60C-4B6D-9D87-425370C11A0E}" type="presParOf" srcId="{86EEC322-8D9F-480C-80F8-8881FD2D4CD9}" destId="{E15A818E-0F8B-4FCB-A544-995DA93C94DB}" srcOrd="1" destOrd="0" presId="urn:microsoft.com/office/officeart/2018/2/layout/IconVerticalSolidList"/>
    <dgm:cxn modelId="{A850821B-BD31-4819-BB3F-18845E22E76F}" type="presParOf" srcId="{86EEC322-8D9F-480C-80F8-8881FD2D4CD9}" destId="{7B48B7D6-8BCA-4E62-B07F-6B87F0BAC3FF}" srcOrd="2" destOrd="0" presId="urn:microsoft.com/office/officeart/2018/2/layout/IconVerticalSolidList"/>
    <dgm:cxn modelId="{652A76C7-2FD7-42C8-83C2-A1CB0E07F62F}" type="presParOf" srcId="{86EEC322-8D9F-480C-80F8-8881FD2D4CD9}" destId="{22D0DBC7-5116-4C72-821C-8454C1AB81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FFA9DE-F5DF-409B-B0A6-BE09B829F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893BFDF-A72B-4BA0-8D05-492C98B81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Verwendung</a:t>
          </a:r>
          <a:r>
            <a:rPr lang="en-US" dirty="0"/>
            <a:t> von </a:t>
          </a:r>
          <a:r>
            <a:rPr lang="en-US" dirty="0" err="1"/>
            <a:t>Bibliotheken</a:t>
          </a:r>
        </a:p>
      </dgm:t>
    </dgm:pt>
    <dgm:pt modelId="{7436704D-3340-4F90-8ECE-3474BF012166}" type="parTrans" cxnId="{D856E0D0-67EB-41F4-B03A-5B90C5D1E3C6}">
      <dgm:prSet/>
      <dgm:spPr/>
      <dgm:t>
        <a:bodyPr/>
        <a:lstStyle/>
        <a:p>
          <a:endParaRPr lang="en-US"/>
        </a:p>
      </dgm:t>
    </dgm:pt>
    <dgm:pt modelId="{F91A9A16-97F2-4ED2-B062-26106772C62A}" type="sibTrans" cxnId="{D856E0D0-67EB-41F4-B03A-5B90C5D1E3C6}">
      <dgm:prSet/>
      <dgm:spPr/>
      <dgm:t>
        <a:bodyPr/>
        <a:lstStyle/>
        <a:p>
          <a:endParaRPr lang="en-US"/>
        </a:p>
      </dgm:t>
    </dgm:pt>
    <dgm:pt modelId="{07D91569-32E2-4BF8-BF81-1229B3334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Nach dem </a:t>
          </a:r>
          <a:r>
            <a:rPr lang="en-US" dirty="0" err="1"/>
            <a:t>Importieren</a:t>
          </a:r>
          <a:r>
            <a:rPr lang="en-US" dirty="0"/>
            <a:t> </a:t>
          </a:r>
          <a:r>
            <a:rPr lang="en-US" dirty="0" err="1"/>
            <a:t>einer</a:t>
          </a:r>
          <a:r>
            <a:rPr lang="en-US" dirty="0"/>
            <a:t> </a:t>
          </a:r>
          <a:r>
            <a:rPr lang="en-US" dirty="0" err="1"/>
            <a:t>Bibliothek</a:t>
          </a:r>
          <a:r>
            <a:rPr lang="en-US" dirty="0"/>
            <a:t> </a:t>
          </a:r>
          <a:r>
            <a:rPr lang="en-US" dirty="0" err="1"/>
            <a:t>können</a:t>
          </a:r>
          <a:r>
            <a:rPr lang="en-US" dirty="0"/>
            <a:t> </a:t>
          </a:r>
          <a:r>
            <a:rPr lang="en-US" dirty="0" err="1"/>
            <a:t>ihre</a:t>
          </a:r>
          <a:r>
            <a:rPr lang="en-US" dirty="0"/>
            <a:t> </a:t>
          </a:r>
          <a:r>
            <a:rPr lang="en-US" dirty="0" err="1"/>
            <a:t>Funktionen</a:t>
          </a:r>
          <a:r>
            <a:rPr lang="en-US" dirty="0"/>
            <a:t> und Klassen </a:t>
          </a:r>
          <a:r>
            <a:rPr lang="en-US" dirty="0" err="1"/>
            <a:t>verwendet</a:t>
          </a:r>
          <a:r>
            <a:rPr lang="en-US" dirty="0"/>
            <a:t> </a:t>
          </a:r>
          <a:r>
            <a:rPr lang="en-US" dirty="0" err="1"/>
            <a:t>werden</a:t>
          </a:r>
          <a:r>
            <a:rPr lang="en-US" dirty="0"/>
            <a:t>, </a:t>
          </a:r>
          <a:r>
            <a:rPr lang="en-US" dirty="0" err="1"/>
            <a:t>indem</a:t>
          </a:r>
          <a:r>
            <a:rPr lang="en-US" dirty="0"/>
            <a:t> der </a:t>
          </a:r>
          <a:r>
            <a:rPr lang="en-US" dirty="0" err="1"/>
            <a:t>Bibliotheksname</a:t>
          </a:r>
          <a:r>
            <a:rPr lang="en-US" dirty="0"/>
            <a:t> </a:t>
          </a:r>
          <a:r>
            <a:rPr lang="en-US" dirty="0" err="1"/>
            <a:t>oder</a:t>
          </a:r>
          <a:r>
            <a:rPr lang="en-US" dirty="0"/>
            <a:t> der Alias </a:t>
          </a:r>
          <a:r>
            <a:rPr lang="en-US" dirty="0" err="1"/>
            <a:t>vorangestellt</a:t>
          </a:r>
          <a:r>
            <a:rPr lang="en-US" dirty="0"/>
            <a:t> </a:t>
          </a:r>
          <a:r>
            <a:rPr lang="en-US" dirty="0" err="1"/>
            <a:t>wird</a:t>
          </a:r>
          <a:r>
            <a:rPr lang="en-US" dirty="0"/>
            <a:t>.</a:t>
          </a:r>
        </a:p>
      </dgm:t>
    </dgm:pt>
    <dgm:pt modelId="{49059287-5830-4F6B-9FDA-D7842B940F6E}" type="parTrans" cxnId="{1227BA9F-AFBC-4A8F-8013-A73A3C6FA3DC}">
      <dgm:prSet/>
      <dgm:spPr/>
      <dgm:t>
        <a:bodyPr/>
        <a:lstStyle/>
        <a:p>
          <a:endParaRPr lang="en-US"/>
        </a:p>
      </dgm:t>
    </dgm:pt>
    <dgm:pt modelId="{A5D3DD70-2C40-44EA-8461-C5AA3D720A23}" type="sibTrans" cxnId="{1227BA9F-AFBC-4A8F-8013-A73A3C6FA3DC}">
      <dgm:prSet/>
      <dgm:spPr/>
      <dgm:t>
        <a:bodyPr/>
        <a:lstStyle/>
        <a:p>
          <a:endParaRPr lang="en-US"/>
        </a:p>
      </dgm:t>
    </dgm:pt>
    <dgm:pt modelId="{4140BE50-9588-405D-9143-CF66CB98E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Beispiel</a:t>
          </a:r>
          <a:r>
            <a:rPr lang="en-US" dirty="0"/>
            <a:t>: </a:t>
          </a:r>
          <a:r>
            <a:rPr lang="en-US" b="1" dirty="0" err="1"/>
            <a:t>math.sqrt</a:t>
          </a:r>
          <a:r>
            <a:rPr lang="en-US" b="1" dirty="0"/>
            <a:t>(25)</a:t>
          </a:r>
          <a:r>
            <a:rPr lang="en-US" dirty="0"/>
            <a:t> </a:t>
          </a:r>
          <a:r>
            <a:rPr lang="en-US" dirty="0" err="1"/>
            <a:t>berechnet</a:t>
          </a:r>
          <a:r>
            <a:rPr lang="en-US" dirty="0"/>
            <a:t> die </a:t>
          </a:r>
          <a:r>
            <a:rPr lang="en-US" dirty="0" err="1"/>
            <a:t>Quadratwurzel</a:t>
          </a:r>
          <a:r>
            <a:rPr lang="en-US" dirty="0"/>
            <a:t> von 25.</a:t>
          </a:r>
        </a:p>
      </dgm:t>
    </dgm:pt>
    <dgm:pt modelId="{9C0DC6EC-57F7-4B6E-BFB9-04D0107AFA2F}" type="parTrans" cxnId="{1732BA59-9009-41D1-BD15-ED7B07789CDF}">
      <dgm:prSet/>
      <dgm:spPr/>
      <dgm:t>
        <a:bodyPr/>
        <a:lstStyle/>
        <a:p>
          <a:endParaRPr lang="en-US"/>
        </a:p>
      </dgm:t>
    </dgm:pt>
    <dgm:pt modelId="{E8EE531C-6E84-4875-B2B6-5F2D5325B821}" type="sibTrans" cxnId="{1732BA59-9009-41D1-BD15-ED7B07789CDF}">
      <dgm:prSet/>
      <dgm:spPr/>
      <dgm:t>
        <a:bodyPr/>
        <a:lstStyle/>
        <a:p>
          <a:endParaRPr lang="en-US"/>
        </a:p>
      </dgm:t>
    </dgm:pt>
    <dgm:pt modelId="{0EE3BB56-CB5C-4A7B-A8D0-2692A74A60EC}" type="pres">
      <dgm:prSet presAssocID="{86FFA9DE-F5DF-409B-B0A6-BE09B829FCAD}" presName="root" presStyleCnt="0">
        <dgm:presLayoutVars>
          <dgm:dir/>
          <dgm:resizeHandles val="exact"/>
        </dgm:presLayoutVars>
      </dgm:prSet>
      <dgm:spPr/>
    </dgm:pt>
    <dgm:pt modelId="{86EEC322-8D9F-480C-80F8-8881FD2D4CD9}" type="pres">
      <dgm:prSet presAssocID="{4893BFDF-A72B-4BA0-8D05-492C98B81557}" presName="compNode" presStyleCnt="0"/>
      <dgm:spPr/>
    </dgm:pt>
    <dgm:pt modelId="{76364165-A884-463C-9172-DA33E3BF8D97}" type="pres">
      <dgm:prSet presAssocID="{4893BFDF-A72B-4BA0-8D05-492C98B81557}" presName="bgRect" presStyleLbl="bgShp" presStyleIdx="0" presStyleCnt="1"/>
      <dgm:spPr/>
    </dgm:pt>
    <dgm:pt modelId="{E15A818E-0F8B-4FCB-A544-995DA93C94DB}" type="pres">
      <dgm:prSet presAssocID="{4893BFDF-A72B-4BA0-8D05-492C98B8155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B48B7D6-8BCA-4E62-B07F-6B87F0BAC3FF}" type="pres">
      <dgm:prSet presAssocID="{4893BFDF-A72B-4BA0-8D05-492C98B81557}" presName="spaceRect" presStyleCnt="0"/>
      <dgm:spPr/>
    </dgm:pt>
    <dgm:pt modelId="{22D0DBC7-5116-4C72-821C-8454C1AB8170}" type="pres">
      <dgm:prSet presAssocID="{4893BFDF-A72B-4BA0-8D05-492C98B81557}" presName="parTx" presStyleLbl="revTx" presStyleIdx="0" presStyleCnt="2">
        <dgm:presLayoutVars>
          <dgm:chMax val="0"/>
          <dgm:chPref val="0"/>
        </dgm:presLayoutVars>
      </dgm:prSet>
      <dgm:spPr/>
    </dgm:pt>
    <dgm:pt modelId="{2AF96D18-52C9-41AC-97D7-4AA6DE9DA606}" type="pres">
      <dgm:prSet presAssocID="{4893BFDF-A72B-4BA0-8D05-492C98B81557}" presName="desTx" presStyleLbl="revTx" presStyleIdx="1" presStyleCnt="2">
        <dgm:presLayoutVars/>
      </dgm:prSet>
      <dgm:spPr/>
    </dgm:pt>
  </dgm:ptLst>
  <dgm:cxnLst>
    <dgm:cxn modelId="{754CA408-B808-4BCB-A51D-F92B4A7E4BC0}" type="presOf" srcId="{4893BFDF-A72B-4BA0-8D05-492C98B81557}" destId="{22D0DBC7-5116-4C72-821C-8454C1AB8170}" srcOrd="0" destOrd="0" presId="urn:microsoft.com/office/officeart/2018/2/layout/IconVerticalSolidList"/>
    <dgm:cxn modelId="{5C61F029-7EED-4D68-BAF3-2E7703CF0F67}" type="presOf" srcId="{4140BE50-9588-405D-9143-CF66CB98E0B8}" destId="{2AF96D18-52C9-41AC-97D7-4AA6DE9DA606}" srcOrd="0" destOrd="1" presId="urn:microsoft.com/office/officeart/2018/2/layout/IconVerticalSolidList"/>
    <dgm:cxn modelId="{64016671-5FCD-42BF-A114-E03DBCF2B89E}" type="presOf" srcId="{86FFA9DE-F5DF-409B-B0A6-BE09B829FCAD}" destId="{0EE3BB56-CB5C-4A7B-A8D0-2692A74A60EC}" srcOrd="0" destOrd="0" presId="urn:microsoft.com/office/officeart/2018/2/layout/IconVerticalSolidList"/>
    <dgm:cxn modelId="{1732BA59-9009-41D1-BD15-ED7B07789CDF}" srcId="{4893BFDF-A72B-4BA0-8D05-492C98B81557}" destId="{4140BE50-9588-405D-9143-CF66CB98E0B8}" srcOrd="1" destOrd="0" parTransId="{9C0DC6EC-57F7-4B6E-BFB9-04D0107AFA2F}" sibTransId="{E8EE531C-6E84-4875-B2B6-5F2D5325B821}"/>
    <dgm:cxn modelId="{1227BA9F-AFBC-4A8F-8013-A73A3C6FA3DC}" srcId="{4893BFDF-A72B-4BA0-8D05-492C98B81557}" destId="{07D91569-32E2-4BF8-BF81-1229B333452F}" srcOrd="0" destOrd="0" parTransId="{49059287-5830-4F6B-9FDA-D7842B940F6E}" sibTransId="{A5D3DD70-2C40-44EA-8461-C5AA3D720A23}"/>
    <dgm:cxn modelId="{D856E0D0-67EB-41F4-B03A-5B90C5D1E3C6}" srcId="{86FFA9DE-F5DF-409B-B0A6-BE09B829FCAD}" destId="{4893BFDF-A72B-4BA0-8D05-492C98B81557}" srcOrd="0" destOrd="0" parTransId="{7436704D-3340-4F90-8ECE-3474BF012166}" sibTransId="{F91A9A16-97F2-4ED2-B062-26106772C62A}"/>
    <dgm:cxn modelId="{111BD9FE-F367-4673-9E82-B096556C654C}" type="presOf" srcId="{07D91569-32E2-4BF8-BF81-1229B333452F}" destId="{2AF96D18-52C9-41AC-97D7-4AA6DE9DA606}" srcOrd="0" destOrd="0" presId="urn:microsoft.com/office/officeart/2018/2/layout/IconVerticalSolidList"/>
    <dgm:cxn modelId="{721A8858-4CD2-4A5B-96AD-D68C9F48AB29}" type="presParOf" srcId="{0EE3BB56-CB5C-4A7B-A8D0-2692A74A60EC}" destId="{86EEC322-8D9F-480C-80F8-8881FD2D4CD9}" srcOrd="0" destOrd="0" presId="urn:microsoft.com/office/officeart/2018/2/layout/IconVerticalSolidList"/>
    <dgm:cxn modelId="{F01B372F-38C5-4C5F-8361-B4E4A0DA0426}" type="presParOf" srcId="{86EEC322-8D9F-480C-80F8-8881FD2D4CD9}" destId="{76364165-A884-463C-9172-DA33E3BF8D97}" srcOrd="0" destOrd="0" presId="urn:microsoft.com/office/officeart/2018/2/layout/IconVerticalSolidList"/>
    <dgm:cxn modelId="{6E5E3F3E-DBCA-4108-BFAC-56729907118C}" type="presParOf" srcId="{86EEC322-8D9F-480C-80F8-8881FD2D4CD9}" destId="{E15A818E-0F8B-4FCB-A544-995DA93C94DB}" srcOrd="1" destOrd="0" presId="urn:microsoft.com/office/officeart/2018/2/layout/IconVerticalSolidList"/>
    <dgm:cxn modelId="{E246FD8F-8D5D-4EA3-8712-867F3CFEACA3}" type="presParOf" srcId="{86EEC322-8D9F-480C-80F8-8881FD2D4CD9}" destId="{7B48B7D6-8BCA-4E62-B07F-6B87F0BAC3FF}" srcOrd="2" destOrd="0" presId="urn:microsoft.com/office/officeart/2018/2/layout/IconVerticalSolidList"/>
    <dgm:cxn modelId="{DFB24A15-E534-4D14-B550-83E3634A89B3}" type="presParOf" srcId="{86EEC322-8D9F-480C-80F8-8881FD2D4CD9}" destId="{22D0DBC7-5116-4C72-821C-8454C1AB8170}" srcOrd="3" destOrd="0" presId="urn:microsoft.com/office/officeart/2018/2/layout/IconVerticalSolidList"/>
    <dgm:cxn modelId="{9D1CEAD7-57A7-4840-9E3C-7970F03509E7}" type="presParOf" srcId="{86EEC322-8D9F-480C-80F8-8881FD2D4CD9}" destId="{2AF96D18-52C9-41AC-97D7-4AA6DE9DA6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0062-1E8F-47ED-AD49-E5BC99532F10}">
      <dsp:nvSpPr>
        <dsp:cNvPr id="0" name=""/>
        <dsp:cNvSpPr/>
      </dsp:nvSpPr>
      <dsp:spPr>
        <a:xfrm>
          <a:off x="0" y="25523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Versionskontrolle</a:t>
          </a:r>
        </a:p>
      </dsp:txBody>
      <dsp:txXfrm>
        <a:off x="21075" y="46598"/>
        <a:ext cx="5351211" cy="389580"/>
      </dsp:txXfrm>
    </dsp:sp>
    <dsp:sp modelId="{BFCF1407-5914-4DB7-BFD7-61B93613A7B3}">
      <dsp:nvSpPr>
        <dsp:cNvPr id="0" name=""/>
        <dsp:cNvSpPr/>
      </dsp:nvSpPr>
      <dsp:spPr>
        <a:xfrm>
          <a:off x="0" y="509093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Repository-Verwaltung</a:t>
          </a:r>
        </a:p>
      </dsp:txBody>
      <dsp:txXfrm>
        <a:off x="21075" y="530168"/>
        <a:ext cx="5351211" cy="389580"/>
      </dsp:txXfrm>
    </dsp:sp>
    <dsp:sp modelId="{33A0C368-2D03-4156-9DB8-68EEE6F1C250}">
      <dsp:nvSpPr>
        <dsp:cNvPr id="0" name=""/>
        <dsp:cNvSpPr/>
      </dsp:nvSpPr>
      <dsp:spPr>
        <a:xfrm>
          <a:off x="0" y="992664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Pull RequestsIssue-Tracking</a:t>
          </a:r>
        </a:p>
      </dsp:txBody>
      <dsp:txXfrm>
        <a:off x="21075" y="1013739"/>
        <a:ext cx="5351211" cy="389580"/>
      </dsp:txXfrm>
    </dsp:sp>
    <dsp:sp modelId="{D9FCF85A-2C1B-4FA1-BF1A-1C64FC00BB22}">
      <dsp:nvSpPr>
        <dsp:cNvPr id="0" name=""/>
        <dsp:cNvSpPr/>
      </dsp:nvSpPr>
      <dsp:spPr>
        <a:xfrm>
          <a:off x="0" y="1476233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Collaboration-Tools</a:t>
          </a:r>
        </a:p>
      </dsp:txBody>
      <dsp:txXfrm>
        <a:off x="21075" y="1497308"/>
        <a:ext cx="5351211" cy="389580"/>
      </dsp:txXfrm>
    </dsp:sp>
    <dsp:sp modelId="{589A33A0-D864-4AEA-992F-32E3E12B26DF}">
      <dsp:nvSpPr>
        <dsp:cNvPr id="0" name=""/>
        <dsp:cNvSpPr/>
      </dsp:nvSpPr>
      <dsp:spPr>
        <a:xfrm>
          <a:off x="0" y="1959803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Continuous Integration und Deployment (CI/CD)</a:t>
          </a:r>
        </a:p>
      </dsp:txBody>
      <dsp:txXfrm>
        <a:off x="21075" y="1980878"/>
        <a:ext cx="5351211" cy="389580"/>
      </dsp:txXfrm>
    </dsp:sp>
    <dsp:sp modelId="{BC907D0F-F449-4FAC-86C0-1E5EEE6EADB9}">
      <dsp:nvSpPr>
        <dsp:cNvPr id="0" name=""/>
        <dsp:cNvSpPr/>
      </dsp:nvSpPr>
      <dsp:spPr>
        <a:xfrm>
          <a:off x="0" y="2443374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Wikis und Projektseiten</a:t>
          </a:r>
        </a:p>
      </dsp:txBody>
      <dsp:txXfrm>
        <a:off x="21075" y="2464449"/>
        <a:ext cx="5351211" cy="389580"/>
      </dsp:txXfrm>
    </dsp:sp>
    <dsp:sp modelId="{7C58F60B-515D-4971-9E40-448E68D9B043}">
      <dsp:nvSpPr>
        <dsp:cNvPr id="0" name=""/>
        <dsp:cNvSpPr/>
      </dsp:nvSpPr>
      <dsp:spPr>
        <a:xfrm>
          <a:off x="0" y="2926944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Integrationen und Erweiterungen</a:t>
          </a:r>
        </a:p>
      </dsp:txBody>
      <dsp:txXfrm>
        <a:off x="21075" y="2948019"/>
        <a:ext cx="5351211" cy="389580"/>
      </dsp:txXfrm>
    </dsp:sp>
    <dsp:sp modelId="{D5849138-A777-4E57-BD55-63F6D3BEB963}">
      <dsp:nvSpPr>
        <dsp:cNvPr id="0" name=""/>
        <dsp:cNvSpPr/>
      </dsp:nvSpPr>
      <dsp:spPr>
        <a:xfrm>
          <a:off x="0" y="3410514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Code Reviews und Sicherheit</a:t>
          </a:r>
        </a:p>
      </dsp:txBody>
      <dsp:txXfrm>
        <a:off x="21075" y="3431589"/>
        <a:ext cx="5351211" cy="389580"/>
      </dsp:txXfrm>
    </dsp:sp>
    <dsp:sp modelId="{6DC062A9-4941-4426-B22D-36EF28DFECE9}">
      <dsp:nvSpPr>
        <dsp:cNvPr id="0" name=""/>
        <dsp:cNvSpPr/>
      </dsp:nvSpPr>
      <dsp:spPr>
        <a:xfrm>
          <a:off x="0" y="3894084"/>
          <a:ext cx="5393361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Soziale Interaktion und Community</a:t>
          </a:r>
        </a:p>
      </dsp:txBody>
      <dsp:txXfrm>
        <a:off x="21075" y="3915159"/>
        <a:ext cx="5351211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E83C-1611-4C38-A4B5-FF4D54EC0D5E}">
      <dsp:nvSpPr>
        <dsp:cNvPr id="0" name=""/>
        <dsp:cNvSpPr/>
      </dsp:nvSpPr>
      <dsp:spPr>
        <a:xfrm>
          <a:off x="0" y="53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A40D-3818-4B6B-8540-C61785236F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05C89-1440-4E82-998F-E102FC89DCB0}">
      <dsp:nvSpPr>
        <dsp:cNvPr id="0" name=""/>
        <dsp:cNvSpPr/>
      </dsp:nvSpPr>
      <dsp:spPr>
        <a:xfrm>
          <a:off x="1435590" y="53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Importieren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</a:p>
      </dsp:txBody>
      <dsp:txXfrm>
        <a:off x="1435590" y="531"/>
        <a:ext cx="3951911" cy="1242935"/>
      </dsp:txXfrm>
    </dsp:sp>
    <dsp:sp modelId="{ADECA241-B7E1-4D39-B082-6E759CA1FFBC}">
      <dsp:nvSpPr>
        <dsp:cNvPr id="0" name=""/>
        <dsp:cNvSpPr/>
      </dsp:nvSpPr>
      <dsp:spPr>
        <a:xfrm>
          <a:off x="0" y="155420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D577F-AC8F-40BA-AD03-DBD9BA7EAE9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5E9A-B836-4B40-9866-9903E5727DB7}">
      <dsp:nvSpPr>
        <dsp:cNvPr id="0" name=""/>
        <dsp:cNvSpPr/>
      </dsp:nvSpPr>
      <dsp:spPr>
        <a:xfrm>
          <a:off x="1435590" y="155420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Renaming von Bibliotheken</a:t>
          </a:r>
        </a:p>
      </dsp:txBody>
      <dsp:txXfrm>
        <a:off x="1435590" y="1554201"/>
        <a:ext cx="3951911" cy="1242935"/>
      </dsp:txXfrm>
    </dsp:sp>
    <dsp:sp modelId="{76364165-A884-463C-9172-DA33E3BF8D97}">
      <dsp:nvSpPr>
        <dsp:cNvPr id="0" name=""/>
        <dsp:cNvSpPr/>
      </dsp:nvSpPr>
      <dsp:spPr>
        <a:xfrm>
          <a:off x="0" y="3107870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A818E-0F8B-4FCB-A544-995DA93C94D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DBC7-5116-4C72-821C-8454C1AB8170}">
      <dsp:nvSpPr>
        <dsp:cNvPr id="0" name=""/>
        <dsp:cNvSpPr/>
      </dsp:nvSpPr>
      <dsp:spPr>
        <a:xfrm>
          <a:off x="1435590" y="3107870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Verwendung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1435590" y="3107870"/>
        <a:ext cx="3951911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E83C-1611-4C38-A4B5-FF4D54EC0D5E}">
      <dsp:nvSpPr>
        <dsp:cNvPr id="0" name=""/>
        <dsp:cNvSpPr/>
      </dsp:nvSpPr>
      <dsp:spPr>
        <a:xfrm>
          <a:off x="0" y="2401238"/>
          <a:ext cx="10515674" cy="2058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A40D-3818-4B6B-8540-C61785236F34}">
      <dsp:nvSpPr>
        <dsp:cNvPr id="0" name=""/>
        <dsp:cNvSpPr/>
      </dsp:nvSpPr>
      <dsp:spPr>
        <a:xfrm>
          <a:off x="622606" y="2864334"/>
          <a:ext cx="1132012" cy="1132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05C89-1440-4E82-998F-E102FC89DCB0}">
      <dsp:nvSpPr>
        <dsp:cNvPr id="0" name=""/>
        <dsp:cNvSpPr/>
      </dsp:nvSpPr>
      <dsp:spPr>
        <a:xfrm>
          <a:off x="2377226" y="2401238"/>
          <a:ext cx="4732053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Importieren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</a:p>
      </dsp:txBody>
      <dsp:txXfrm>
        <a:off x="2377226" y="2401238"/>
        <a:ext cx="4732053" cy="2058204"/>
      </dsp:txXfrm>
    </dsp:sp>
    <dsp:sp modelId="{C5FE7424-094A-4D23-8849-AD2B02B66543}">
      <dsp:nvSpPr>
        <dsp:cNvPr id="0" name=""/>
        <dsp:cNvSpPr/>
      </dsp:nvSpPr>
      <dsp:spPr>
        <a:xfrm>
          <a:off x="7109279" y="2401238"/>
          <a:ext cx="3406394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Python </a:t>
          </a:r>
          <a:r>
            <a:rPr lang="en-US" sz="1300" kern="1200" dirty="0" err="1"/>
            <a:t>können</a:t>
          </a:r>
          <a:r>
            <a:rPr lang="en-US" sz="1300" kern="1200" dirty="0"/>
            <a:t> </a:t>
          </a:r>
          <a:r>
            <a:rPr lang="en-US" sz="1300" kern="1200" dirty="0" err="1"/>
            <a:t>Bibliotheken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dem </a:t>
          </a:r>
          <a:r>
            <a:rPr lang="en-US" sz="1300" b="1" kern="1200" dirty="0"/>
            <a:t>import</a:t>
          </a:r>
          <a:r>
            <a:rPr lang="en-US" sz="1300" kern="1200" dirty="0"/>
            <a:t>-</a:t>
          </a:r>
          <a:r>
            <a:rPr lang="en-US" sz="1300" kern="1200" dirty="0" err="1"/>
            <a:t>Schlüsselwort</a:t>
          </a:r>
          <a:r>
            <a:rPr lang="en-US" sz="1300" kern="1200" dirty="0"/>
            <a:t> </a:t>
          </a:r>
          <a:r>
            <a:rPr lang="en-US" sz="1300" kern="1200" dirty="0" err="1"/>
            <a:t>importiert</a:t>
          </a:r>
          <a:r>
            <a:rPr lang="en-US" sz="1300" kern="1200" dirty="0"/>
            <a:t> </a:t>
          </a:r>
          <a:r>
            <a:rPr lang="en-US" sz="1300" kern="1200" dirty="0" err="1"/>
            <a:t>werden</a:t>
          </a:r>
          <a:r>
            <a:rPr lang="en-US" sz="1300" kern="1200" dirty="0"/>
            <a:t>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Beispiel</a:t>
          </a:r>
          <a:r>
            <a:rPr lang="en-US" sz="1300" kern="1200" dirty="0"/>
            <a:t>: </a:t>
          </a:r>
          <a:r>
            <a:rPr lang="en-US" sz="1300" b="1" kern="1200" dirty="0"/>
            <a:t>import math</a:t>
          </a:r>
          <a:r>
            <a:rPr lang="en-US" sz="1300" kern="1200" dirty="0"/>
            <a:t> </a:t>
          </a:r>
          <a:r>
            <a:rPr lang="en-US" sz="1300" kern="1200" dirty="0" err="1"/>
            <a:t>importiert</a:t>
          </a:r>
          <a:r>
            <a:rPr lang="en-US" sz="1300" kern="1200" dirty="0"/>
            <a:t> das math-Modul.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Mehrere</a:t>
          </a:r>
          <a:r>
            <a:rPr lang="en-US" sz="1300" kern="1200" dirty="0"/>
            <a:t> </a:t>
          </a:r>
          <a:r>
            <a:rPr lang="en-US" sz="1300" kern="1200" dirty="0" err="1"/>
            <a:t>Bibliotheken</a:t>
          </a:r>
          <a:r>
            <a:rPr lang="en-US" sz="1300" kern="1200" dirty="0"/>
            <a:t> </a:t>
          </a:r>
          <a:r>
            <a:rPr lang="en-US" sz="1300" kern="1200" dirty="0" err="1"/>
            <a:t>können</a:t>
          </a:r>
          <a:r>
            <a:rPr lang="en-US" sz="1300" kern="1200" dirty="0"/>
            <a:t> </a:t>
          </a:r>
          <a:r>
            <a:rPr lang="en-US" sz="1300" kern="1200" dirty="0" err="1"/>
            <a:t>gleichzeitig</a:t>
          </a:r>
          <a:r>
            <a:rPr lang="en-US" sz="1300" kern="1200" dirty="0"/>
            <a:t> </a:t>
          </a:r>
          <a:r>
            <a:rPr lang="en-US" sz="1300" kern="1200" dirty="0" err="1"/>
            <a:t>importiert</a:t>
          </a:r>
          <a:r>
            <a:rPr lang="en-US" sz="1300" kern="1200" dirty="0"/>
            <a:t> </a:t>
          </a:r>
          <a:r>
            <a:rPr lang="en-US" sz="1300" kern="1200" dirty="0" err="1"/>
            <a:t>werden</a:t>
          </a:r>
          <a:r>
            <a:rPr lang="en-US" sz="1300" kern="1200" dirty="0"/>
            <a:t>: </a:t>
          </a:r>
          <a:r>
            <a:rPr lang="en-US" sz="1300" b="1" kern="1200" dirty="0"/>
            <a:t>import math, </a:t>
          </a:r>
          <a:r>
            <a:rPr lang="en-US" sz="1300" b="1" kern="1200" dirty="0" err="1"/>
            <a:t>os</a:t>
          </a:r>
          <a:r>
            <a:rPr lang="en-US" sz="1300" b="1" kern="1200" dirty="0"/>
            <a:t>, random</a:t>
          </a:r>
          <a:r>
            <a:rPr lang="en-US" sz="1300" kern="1200" dirty="0"/>
            <a:t>.</a:t>
          </a:r>
        </a:p>
      </dsp:txBody>
      <dsp:txXfrm>
        <a:off x="7109279" y="2401238"/>
        <a:ext cx="3406394" cy="2058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E83C-1611-4C38-A4B5-FF4D54EC0D5E}">
      <dsp:nvSpPr>
        <dsp:cNvPr id="0" name=""/>
        <dsp:cNvSpPr/>
      </dsp:nvSpPr>
      <dsp:spPr>
        <a:xfrm>
          <a:off x="0" y="53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A40D-3818-4B6B-8540-C61785236F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05C89-1440-4E82-998F-E102FC89DCB0}">
      <dsp:nvSpPr>
        <dsp:cNvPr id="0" name=""/>
        <dsp:cNvSpPr/>
      </dsp:nvSpPr>
      <dsp:spPr>
        <a:xfrm>
          <a:off x="1435590" y="53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Importieren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1435590" y="531"/>
        <a:ext cx="3951911" cy="1242935"/>
      </dsp:txXfrm>
    </dsp:sp>
    <dsp:sp modelId="{ADECA241-B7E1-4D39-B082-6E759CA1FFBC}">
      <dsp:nvSpPr>
        <dsp:cNvPr id="0" name=""/>
        <dsp:cNvSpPr/>
      </dsp:nvSpPr>
      <dsp:spPr>
        <a:xfrm>
          <a:off x="0" y="155420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D577F-AC8F-40BA-AD03-DBD9BA7EAE9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5E9A-B836-4B40-9866-9903E5727DB7}">
      <dsp:nvSpPr>
        <dsp:cNvPr id="0" name=""/>
        <dsp:cNvSpPr/>
      </dsp:nvSpPr>
      <dsp:spPr>
        <a:xfrm>
          <a:off x="1435590" y="155420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Renaming von </a:t>
          </a:r>
          <a:r>
            <a:rPr lang="en-US" sz="2500" b="0" kern="1200" dirty="0">
              <a:latin typeface="Calibri Light" panose="020F0302020204030204"/>
            </a:rPr>
            <a:t>Bibliotheken</a:t>
          </a:r>
          <a:endParaRPr lang="en-US" sz="2500" kern="1200" dirty="0"/>
        </a:p>
      </dsp:txBody>
      <dsp:txXfrm>
        <a:off x="1435590" y="1554201"/>
        <a:ext cx="3951911" cy="1242935"/>
      </dsp:txXfrm>
    </dsp:sp>
    <dsp:sp modelId="{76364165-A884-463C-9172-DA33E3BF8D97}">
      <dsp:nvSpPr>
        <dsp:cNvPr id="0" name=""/>
        <dsp:cNvSpPr/>
      </dsp:nvSpPr>
      <dsp:spPr>
        <a:xfrm>
          <a:off x="0" y="3107870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A818E-0F8B-4FCB-A544-995DA93C94D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DBC7-5116-4C72-821C-8454C1AB8170}">
      <dsp:nvSpPr>
        <dsp:cNvPr id="0" name=""/>
        <dsp:cNvSpPr/>
      </dsp:nvSpPr>
      <dsp:spPr>
        <a:xfrm>
          <a:off x="1435590" y="3107870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Verwendung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1435590" y="3107870"/>
        <a:ext cx="3951911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CA241-B7E1-4D39-B082-6E759CA1FFBC}">
      <dsp:nvSpPr>
        <dsp:cNvPr id="0" name=""/>
        <dsp:cNvSpPr/>
      </dsp:nvSpPr>
      <dsp:spPr>
        <a:xfrm>
          <a:off x="0" y="2401238"/>
          <a:ext cx="10511295" cy="2058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D577F-AC8F-40BA-AD03-DBD9BA7EAE92}">
      <dsp:nvSpPr>
        <dsp:cNvPr id="0" name=""/>
        <dsp:cNvSpPr/>
      </dsp:nvSpPr>
      <dsp:spPr>
        <a:xfrm>
          <a:off x="622606" y="2864334"/>
          <a:ext cx="1132012" cy="1132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5E9A-B836-4B40-9866-9903E5727DB7}">
      <dsp:nvSpPr>
        <dsp:cNvPr id="0" name=""/>
        <dsp:cNvSpPr/>
      </dsp:nvSpPr>
      <dsp:spPr>
        <a:xfrm>
          <a:off x="2377226" y="2401238"/>
          <a:ext cx="4730082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Renaming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2377226" y="2401238"/>
        <a:ext cx="4730082" cy="2058204"/>
      </dsp:txXfrm>
    </dsp:sp>
    <dsp:sp modelId="{A4654258-8C6F-43CB-B97E-560EA6A3E11F}">
      <dsp:nvSpPr>
        <dsp:cNvPr id="0" name=""/>
        <dsp:cNvSpPr/>
      </dsp:nvSpPr>
      <dsp:spPr>
        <a:xfrm>
          <a:off x="7107309" y="2401238"/>
          <a:ext cx="3403985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Um den </a:t>
          </a:r>
          <a:r>
            <a:rPr lang="en-US" sz="1400" kern="1200" dirty="0" err="1"/>
            <a:t>Zugriff</a:t>
          </a:r>
          <a:r>
            <a:rPr lang="en-US" sz="1400" kern="1200" dirty="0"/>
            <a:t> auf </a:t>
          </a:r>
          <a:r>
            <a:rPr lang="en-US" sz="1400" kern="1200" dirty="0" err="1"/>
            <a:t>Bibliotheksfunktionen</a:t>
          </a:r>
          <a:r>
            <a:rPr lang="en-US" sz="1400" kern="1200" dirty="0"/>
            <a:t> </a:t>
          </a:r>
          <a:r>
            <a:rPr lang="en-US" sz="1400" kern="1200" dirty="0" err="1"/>
            <a:t>zu</a:t>
          </a:r>
          <a:r>
            <a:rPr lang="en-US" sz="1400" kern="1200" dirty="0"/>
            <a:t> </a:t>
          </a:r>
          <a:r>
            <a:rPr lang="en-US" sz="1400" kern="1200" dirty="0" err="1"/>
            <a:t>erleichtern</a:t>
          </a:r>
          <a:r>
            <a:rPr lang="en-US" sz="1400" kern="1200" dirty="0"/>
            <a:t>, </a:t>
          </a:r>
          <a:r>
            <a:rPr lang="en-US" sz="1400" kern="1200" dirty="0" err="1"/>
            <a:t>können</a:t>
          </a:r>
          <a:r>
            <a:rPr lang="en-US" sz="1400" kern="1200" dirty="0"/>
            <a:t> Sie </a:t>
          </a:r>
          <a:r>
            <a:rPr lang="en-US" sz="1400" kern="1200" dirty="0" err="1"/>
            <a:t>eine</a:t>
          </a:r>
          <a:r>
            <a:rPr lang="en-US" sz="1400" kern="1200" dirty="0"/>
            <a:t> </a:t>
          </a:r>
          <a:r>
            <a:rPr lang="en-US" sz="1400" kern="1200" dirty="0" err="1"/>
            <a:t>Bibliothek</a:t>
          </a:r>
          <a:r>
            <a:rPr lang="en-US" sz="1400" kern="1200" dirty="0"/>
            <a:t> </a:t>
          </a:r>
          <a:r>
            <a:rPr lang="en-US" sz="1400" kern="1200" dirty="0" err="1"/>
            <a:t>umbenennen</a:t>
          </a:r>
          <a:r>
            <a:rPr lang="en-US" sz="1400" kern="1200" dirty="0"/>
            <a:t> (aliasing).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Beispiel</a:t>
          </a:r>
          <a:r>
            <a:rPr lang="en-US" sz="1400" kern="1200" dirty="0"/>
            <a:t>: </a:t>
          </a:r>
          <a:r>
            <a:rPr lang="en-US" sz="1400" b="1" kern="1200" dirty="0"/>
            <a:t>import pandas as pd</a:t>
          </a:r>
          <a:r>
            <a:rPr lang="en-US" sz="1400" kern="1200" dirty="0"/>
            <a:t> </a:t>
          </a:r>
          <a:r>
            <a:rPr lang="en-US" sz="1400" kern="1200" dirty="0" err="1"/>
            <a:t>ermöglicht</a:t>
          </a:r>
          <a:r>
            <a:rPr lang="en-US" sz="1400" kern="1200" dirty="0"/>
            <a:t> den </a:t>
          </a:r>
          <a:r>
            <a:rPr lang="en-US" sz="1400" kern="1200" dirty="0" err="1"/>
            <a:t>Zugriff</a:t>
          </a:r>
          <a:r>
            <a:rPr lang="en-US" sz="1400" kern="1200" dirty="0"/>
            <a:t> auf Pandas-</a:t>
          </a:r>
          <a:r>
            <a:rPr lang="en-US" sz="1400" kern="1200" dirty="0" err="1"/>
            <a:t>Funktionen</a:t>
          </a:r>
          <a:r>
            <a:rPr lang="en-US" sz="1400" kern="1200" dirty="0"/>
            <a:t> </a:t>
          </a:r>
          <a:r>
            <a:rPr lang="en-US" sz="1400" kern="1200" dirty="0" err="1"/>
            <a:t>über</a:t>
          </a:r>
          <a:r>
            <a:rPr lang="en-US" sz="1400" kern="1200" dirty="0"/>
            <a:t> den Alias "pd".</a:t>
          </a:r>
        </a:p>
      </dsp:txBody>
      <dsp:txXfrm>
        <a:off x="7107309" y="2401238"/>
        <a:ext cx="3403985" cy="20582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E83C-1611-4C38-A4B5-FF4D54EC0D5E}">
      <dsp:nvSpPr>
        <dsp:cNvPr id="0" name=""/>
        <dsp:cNvSpPr/>
      </dsp:nvSpPr>
      <dsp:spPr>
        <a:xfrm>
          <a:off x="0" y="53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A40D-3818-4B6B-8540-C61785236F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05C89-1440-4E82-998F-E102FC89DCB0}">
      <dsp:nvSpPr>
        <dsp:cNvPr id="0" name=""/>
        <dsp:cNvSpPr/>
      </dsp:nvSpPr>
      <dsp:spPr>
        <a:xfrm>
          <a:off x="1435590" y="53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Importieren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1435590" y="531"/>
        <a:ext cx="3951911" cy="1242935"/>
      </dsp:txXfrm>
    </dsp:sp>
    <dsp:sp modelId="{ADECA241-B7E1-4D39-B082-6E759CA1FFBC}">
      <dsp:nvSpPr>
        <dsp:cNvPr id="0" name=""/>
        <dsp:cNvSpPr/>
      </dsp:nvSpPr>
      <dsp:spPr>
        <a:xfrm>
          <a:off x="0" y="1554201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D577F-AC8F-40BA-AD03-DBD9BA7EAE9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5E9A-B836-4B40-9866-9903E5727DB7}">
      <dsp:nvSpPr>
        <dsp:cNvPr id="0" name=""/>
        <dsp:cNvSpPr/>
      </dsp:nvSpPr>
      <dsp:spPr>
        <a:xfrm>
          <a:off x="1435590" y="1554201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Renaming von </a:t>
          </a:r>
          <a:r>
            <a:rPr lang="en-US" sz="2500" b="0" kern="1200" dirty="0">
              <a:latin typeface="Calibri Light" panose="020F0302020204030204"/>
            </a:rPr>
            <a:t>Bibliotheken</a:t>
          </a:r>
          <a:endParaRPr lang="en-US" sz="2500" kern="1200" dirty="0"/>
        </a:p>
      </dsp:txBody>
      <dsp:txXfrm>
        <a:off x="1435590" y="1554201"/>
        <a:ext cx="3951911" cy="1242935"/>
      </dsp:txXfrm>
    </dsp:sp>
    <dsp:sp modelId="{76364165-A884-463C-9172-DA33E3BF8D97}">
      <dsp:nvSpPr>
        <dsp:cNvPr id="0" name=""/>
        <dsp:cNvSpPr/>
      </dsp:nvSpPr>
      <dsp:spPr>
        <a:xfrm>
          <a:off x="0" y="3107870"/>
          <a:ext cx="538750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A818E-0F8B-4FCB-A544-995DA93C94D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DBC7-5116-4C72-821C-8454C1AB8170}">
      <dsp:nvSpPr>
        <dsp:cNvPr id="0" name=""/>
        <dsp:cNvSpPr/>
      </dsp:nvSpPr>
      <dsp:spPr>
        <a:xfrm>
          <a:off x="1435590" y="3107870"/>
          <a:ext cx="3951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Verwendung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  <a:endParaRPr lang="en-US" sz="2500" kern="1200" dirty="0"/>
        </a:p>
      </dsp:txBody>
      <dsp:txXfrm>
        <a:off x="1435590" y="3107870"/>
        <a:ext cx="3951911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4165-A884-463C-9172-DA33E3BF8D97}">
      <dsp:nvSpPr>
        <dsp:cNvPr id="0" name=""/>
        <dsp:cNvSpPr/>
      </dsp:nvSpPr>
      <dsp:spPr>
        <a:xfrm>
          <a:off x="0" y="2401238"/>
          <a:ext cx="10287950" cy="2058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A818E-0F8B-4FCB-A544-995DA93C94DB}">
      <dsp:nvSpPr>
        <dsp:cNvPr id="0" name=""/>
        <dsp:cNvSpPr/>
      </dsp:nvSpPr>
      <dsp:spPr>
        <a:xfrm>
          <a:off x="622606" y="2864334"/>
          <a:ext cx="1132012" cy="1132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DBC7-5116-4C72-821C-8454C1AB8170}">
      <dsp:nvSpPr>
        <dsp:cNvPr id="0" name=""/>
        <dsp:cNvSpPr/>
      </dsp:nvSpPr>
      <dsp:spPr>
        <a:xfrm>
          <a:off x="2377226" y="2401238"/>
          <a:ext cx="4629577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Verwendung</a:t>
          </a:r>
          <a:r>
            <a:rPr lang="en-US" sz="2500" kern="1200" dirty="0"/>
            <a:t> von </a:t>
          </a:r>
          <a:r>
            <a:rPr lang="en-US" sz="2500" kern="1200" dirty="0" err="1"/>
            <a:t>Bibliotheken</a:t>
          </a:r>
        </a:p>
      </dsp:txBody>
      <dsp:txXfrm>
        <a:off x="2377226" y="2401238"/>
        <a:ext cx="4629577" cy="2058204"/>
      </dsp:txXfrm>
    </dsp:sp>
    <dsp:sp modelId="{2AF96D18-52C9-41AC-97D7-4AA6DE9DA606}">
      <dsp:nvSpPr>
        <dsp:cNvPr id="0" name=""/>
        <dsp:cNvSpPr/>
      </dsp:nvSpPr>
      <dsp:spPr>
        <a:xfrm>
          <a:off x="7006803" y="2401238"/>
          <a:ext cx="3281146" cy="205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827" tIns="217827" rIns="217827" bIns="21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Nach dem </a:t>
          </a:r>
          <a:r>
            <a:rPr lang="en-US" sz="1400" kern="1200" dirty="0" err="1"/>
            <a:t>Importieren</a:t>
          </a:r>
          <a:r>
            <a:rPr lang="en-US" sz="1400" kern="1200" dirty="0"/>
            <a:t> </a:t>
          </a:r>
          <a:r>
            <a:rPr lang="en-US" sz="1400" kern="1200" dirty="0" err="1"/>
            <a:t>einer</a:t>
          </a:r>
          <a:r>
            <a:rPr lang="en-US" sz="1400" kern="1200" dirty="0"/>
            <a:t> </a:t>
          </a:r>
          <a:r>
            <a:rPr lang="en-US" sz="1400" kern="1200" dirty="0" err="1"/>
            <a:t>Bibliothek</a:t>
          </a:r>
          <a:r>
            <a:rPr lang="en-US" sz="1400" kern="1200" dirty="0"/>
            <a:t> </a:t>
          </a:r>
          <a:r>
            <a:rPr lang="en-US" sz="1400" kern="1200" dirty="0" err="1"/>
            <a:t>können</a:t>
          </a:r>
          <a:r>
            <a:rPr lang="en-US" sz="1400" kern="1200" dirty="0"/>
            <a:t> </a:t>
          </a:r>
          <a:r>
            <a:rPr lang="en-US" sz="1400" kern="1200" dirty="0" err="1"/>
            <a:t>ihre</a:t>
          </a:r>
          <a:r>
            <a:rPr lang="en-US" sz="1400" kern="1200" dirty="0"/>
            <a:t> </a:t>
          </a:r>
          <a:r>
            <a:rPr lang="en-US" sz="1400" kern="1200" dirty="0" err="1"/>
            <a:t>Funktionen</a:t>
          </a:r>
          <a:r>
            <a:rPr lang="en-US" sz="1400" kern="1200" dirty="0"/>
            <a:t> und Klassen </a:t>
          </a:r>
          <a:r>
            <a:rPr lang="en-US" sz="1400" kern="1200" dirty="0" err="1"/>
            <a:t>verwendet</a:t>
          </a:r>
          <a:r>
            <a:rPr lang="en-US" sz="1400" kern="1200" dirty="0"/>
            <a:t> </a:t>
          </a:r>
          <a:r>
            <a:rPr lang="en-US" sz="1400" kern="1200" dirty="0" err="1"/>
            <a:t>werden</a:t>
          </a:r>
          <a:r>
            <a:rPr lang="en-US" sz="1400" kern="1200" dirty="0"/>
            <a:t>, </a:t>
          </a:r>
          <a:r>
            <a:rPr lang="en-US" sz="1400" kern="1200" dirty="0" err="1"/>
            <a:t>indem</a:t>
          </a:r>
          <a:r>
            <a:rPr lang="en-US" sz="1400" kern="1200" dirty="0"/>
            <a:t> der </a:t>
          </a:r>
          <a:r>
            <a:rPr lang="en-US" sz="1400" kern="1200" dirty="0" err="1"/>
            <a:t>Bibliotheksname</a:t>
          </a:r>
          <a:r>
            <a:rPr lang="en-US" sz="1400" kern="1200" dirty="0"/>
            <a:t> </a:t>
          </a:r>
          <a:r>
            <a:rPr lang="en-US" sz="1400" kern="1200" dirty="0" err="1"/>
            <a:t>oder</a:t>
          </a:r>
          <a:r>
            <a:rPr lang="en-US" sz="1400" kern="1200" dirty="0"/>
            <a:t> der Alias </a:t>
          </a:r>
          <a:r>
            <a:rPr lang="en-US" sz="1400" kern="1200" dirty="0" err="1"/>
            <a:t>vorangestellt</a:t>
          </a:r>
          <a:r>
            <a:rPr lang="en-US" sz="1400" kern="1200" dirty="0"/>
            <a:t> </a:t>
          </a:r>
          <a:r>
            <a:rPr lang="en-US" sz="1400" kern="1200" dirty="0" err="1"/>
            <a:t>wird</a:t>
          </a:r>
          <a:r>
            <a:rPr lang="en-US" sz="1400" kern="1200" dirty="0"/>
            <a:t>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Beispiel</a:t>
          </a:r>
          <a:r>
            <a:rPr lang="en-US" sz="1400" kern="1200" dirty="0"/>
            <a:t>: </a:t>
          </a:r>
          <a:r>
            <a:rPr lang="en-US" sz="1400" b="1" kern="1200" dirty="0" err="1"/>
            <a:t>math.sqrt</a:t>
          </a:r>
          <a:r>
            <a:rPr lang="en-US" sz="1400" b="1" kern="1200" dirty="0"/>
            <a:t>(25)</a:t>
          </a:r>
          <a:r>
            <a:rPr lang="en-US" sz="1400" kern="1200" dirty="0"/>
            <a:t> </a:t>
          </a:r>
          <a:r>
            <a:rPr lang="en-US" sz="1400" kern="1200" dirty="0" err="1"/>
            <a:t>berechnet</a:t>
          </a:r>
          <a:r>
            <a:rPr lang="en-US" sz="1400" kern="1200" dirty="0"/>
            <a:t> die </a:t>
          </a:r>
          <a:r>
            <a:rPr lang="en-US" sz="1400" kern="1200" dirty="0" err="1"/>
            <a:t>Quadratwurzel</a:t>
          </a:r>
          <a:r>
            <a:rPr lang="en-US" sz="1400" kern="1200" dirty="0"/>
            <a:t> von 25.</a:t>
          </a:r>
        </a:p>
      </dsp:txBody>
      <dsp:txXfrm>
        <a:off x="7006803" y="2401238"/>
        <a:ext cx="3281146" cy="205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0756D-1CAE-4189-80F9-8D8CB0296645}" type="datetimeFigureOut"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E078-1875-4637-BC6B-DFC90F4E97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Versionskontrolle</a:t>
            </a:r>
            <a:endParaRPr lang="en-US" dirty="0" err="1">
              <a:cs typeface="Calibri"/>
            </a:endParaRPr>
          </a:p>
          <a:p>
            <a:pPr marL="342900" lvl="1" indent="-342900">
              <a:buChar char="•"/>
            </a:pPr>
            <a:r>
              <a:rPr lang="en-US"/>
              <a:t>Git-</a:t>
            </a:r>
            <a:r>
              <a:rPr lang="en-US" err="1"/>
              <a:t>basiertes</a:t>
            </a:r>
            <a:r>
              <a:rPr lang="en-US"/>
              <a:t> </a:t>
            </a:r>
            <a:r>
              <a:rPr lang="en-US" err="1"/>
              <a:t>Versionskontrollsystem</a:t>
            </a:r>
            <a:r>
              <a:rPr lang="en-US"/>
              <a:t> </a:t>
            </a:r>
            <a:r>
              <a:rPr lang="en-US" err="1"/>
              <a:t>ermöglicht</a:t>
            </a:r>
            <a:r>
              <a:rPr lang="en-US"/>
              <a:t> das effiziente Verfolgen von Änderungen in Projekten.</a:t>
            </a:r>
          </a:p>
          <a:p>
            <a:pPr marL="342900" lvl="1" indent="-342900">
              <a:buChar char="•"/>
            </a:pPr>
            <a:r>
              <a:rPr lang="en-US" dirty="0" err="1"/>
              <a:t>Teammitglieder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Branches </a:t>
            </a:r>
            <a:r>
              <a:rPr lang="en-US" dirty="0" err="1"/>
              <a:t>erstellen</a:t>
            </a:r>
            <a:r>
              <a:rPr lang="en-US" dirty="0"/>
              <a:t> und </a:t>
            </a:r>
            <a:r>
              <a:rPr lang="en-US" dirty="0" err="1"/>
              <a:t>zusammenführen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Repository-Verwaltung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Erstellen</a:t>
            </a:r>
            <a:r>
              <a:rPr lang="en-US" dirty="0"/>
              <a:t> Sie </a:t>
            </a:r>
            <a:r>
              <a:rPr lang="en-US" dirty="0" err="1"/>
              <a:t>ein</a:t>
            </a:r>
            <a:r>
              <a:rPr lang="en-US" dirty="0"/>
              <a:t> Repository, um Code, 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Projektdateien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Teilen</a:t>
            </a:r>
            <a:r>
              <a:rPr lang="en-US" dirty="0"/>
              <a:t> Sie Repositories </a:t>
            </a:r>
            <a:r>
              <a:rPr lang="en-US" dirty="0" err="1"/>
              <a:t>öffentlich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, um die Zusammenarbeit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fördern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Pull Requests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Teammitgliedern</a:t>
            </a:r>
            <a:r>
              <a:rPr lang="en-US" dirty="0"/>
              <a:t>,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vorzuschlagen</a:t>
            </a:r>
            <a:r>
              <a:rPr lang="en-US" dirty="0"/>
              <a:t> und Feedback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gesonderten</a:t>
            </a:r>
            <a:r>
              <a:rPr lang="en-US" dirty="0"/>
              <a:t> Branch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/>
              <a:t>Integration von Pull-Requests </a:t>
            </a:r>
            <a:r>
              <a:rPr lang="en-US" dirty="0" err="1"/>
              <a:t>fördert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strukturierten</a:t>
            </a:r>
            <a:r>
              <a:rPr lang="en-US" dirty="0"/>
              <a:t> Code-Review-</a:t>
            </a:r>
            <a:r>
              <a:rPr lang="en-US" dirty="0" err="1"/>
              <a:t>Prozess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Issue-Tracking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Verwalten</a:t>
            </a:r>
            <a:r>
              <a:rPr lang="en-US" dirty="0"/>
              <a:t> Sie </a:t>
            </a:r>
            <a:r>
              <a:rPr lang="en-US" dirty="0" err="1"/>
              <a:t>Aufgaben</a:t>
            </a:r>
            <a:r>
              <a:rPr lang="en-US" dirty="0"/>
              <a:t>, Bugs und Feature-</a:t>
            </a:r>
            <a:r>
              <a:rPr lang="en-US" dirty="0" err="1"/>
              <a:t>Anfragen</a:t>
            </a:r>
            <a:r>
              <a:rPr lang="en-US" dirty="0"/>
              <a:t> in GitHub Issues.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Ermöglicht</a:t>
            </a:r>
            <a:r>
              <a:rPr lang="en-US" dirty="0"/>
              <a:t> die </a:t>
            </a:r>
            <a:r>
              <a:rPr lang="en-US" dirty="0" err="1"/>
              <a:t>Zuweisung</a:t>
            </a:r>
            <a:r>
              <a:rPr lang="en-US" dirty="0"/>
              <a:t> von </a:t>
            </a:r>
            <a:r>
              <a:rPr lang="en-US" dirty="0" err="1"/>
              <a:t>Aufgaben</a:t>
            </a:r>
            <a:r>
              <a:rPr lang="en-US" dirty="0"/>
              <a:t> an </a:t>
            </a:r>
            <a:r>
              <a:rPr lang="en-US" dirty="0" err="1"/>
              <a:t>Teammitglieder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transparente</a:t>
            </a:r>
            <a:r>
              <a:rPr lang="en-US" dirty="0"/>
              <a:t> </a:t>
            </a:r>
            <a:r>
              <a:rPr lang="en-US" dirty="0" err="1"/>
              <a:t>Nachverfolgung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Collaboration-Tools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Kommentieren</a:t>
            </a:r>
            <a:r>
              <a:rPr lang="en-US" dirty="0"/>
              <a:t> Sie Code </a:t>
            </a:r>
            <a:r>
              <a:rPr lang="en-US" dirty="0" err="1"/>
              <a:t>oder</a:t>
            </a:r>
            <a:r>
              <a:rPr lang="en-US" dirty="0"/>
              <a:t> Pull-Requests, um Feedback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Diskutieren</a:t>
            </a:r>
            <a:r>
              <a:rPr lang="en-US" dirty="0"/>
              <a:t> Sie in GitHub Issues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Projektideen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Continuous Integration und Deployment (CI/CD)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Integrieren</a:t>
            </a:r>
            <a:r>
              <a:rPr lang="en-US" dirty="0"/>
              <a:t> Sie CI/CD-Workflows in </a:t>
            </a:r>
            <a:r>
              <a:rPr lang="en-US" dirty="0" err="1"/>
              <a:t>Ihr</a:t>
            </a:r>
            <a:r>
              <a:rPr lang="en-US" dirty="0"/>
              <a:t> Repository, um Tests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auszuführen</a:t>
            </a:r>
            <a:r>
              <a:rPr lang="en-US" dirty="0"/>
              <a:t> und </a:t>
            </a: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bereitstellen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/>
              <a:t>GitHub Actions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Unterstützung</a:t>
            </a:r>
            <a:r>
              <a:rPr lang="en-US" dirty="0"/>
              <a:t> für CI/CD.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Wikis und </a:t>
            </a:r>
            <a:r>
              <a:rPr lang="en-US" dirty="0" err="1"/>
              <a:t>Projektseiten</a:t>
            </a:r>
            <a:endParaRPr lang="en-US" dirty="0" err="1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Erstellen</a:t>
            </a:r>
            <a:r>
              <a:rPr lang="en-US" dirty="0"/>
              <a:t> Sie Wikis und </a:t>
            </a:r>
            <a:r>
              <a:rPr lang="en-US" dirty="0" err="1"/>
              <a:t>Projektseiten</a:t>
            </a:r>
            <a:r>
              <a:rPr lang="en-US" dirty="0"/>
              <a:t>, um </a:t>
            </a:r>
            <a:r>
              <a:rPr lang="en-US" dirty="0" err="1"/>
              <a:t>Dokumentation</a:t>
            </a:r>
            <a:r>
              <a:rPr lang="en-US" dirty="0"/>
              <a:t> und </a:t>
            </a:r>
            <a:r>
              <a:rPr lang="en-US" dirty="0" err="1"/>
              <a:t>wichtige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bereitzustellen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Vereinfachte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r>
              <a:rPr lang="en-US" dirty="0"/>
              <a:t> und </a:t>
            </a:r>
            <a:r>
              <a:rPr lang="en-US" dirty="0" err="1"/>
              <a:t>Zugänglichkeit</a:t>
            </a:r>
            <a:r>
              <a:rPr lang="en-US" dirty="0"/>
              <a:t> für </a:t>
            </a:r>
            <a:r>
              <a:rPr lang="en-US" dirty="0" err="1"/>
              <a:t>Teammitglieder</a:t>
            </a:r>
            <a:r>
              <a:rPr lang="en-US" dirty="0"/>
              <a:t> und die Community.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 err="1"/>
              <a:t>Integrationen</a:t>
            </a:r>
            <a:r>
              <a:rPr lang="en-US" dirty="0"/>
              <a:t> und </a:t>
            </a:r>
            <a:r>
              <a:rPr lang="en-US" dirty="0" err="1"/>
              <a:t>Erweiterungen</a:t>
            </a:r>
            <a:endParaRPr lang="en-US" dirty="0" err="1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/>
              <a:t>GitHub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Tools </a:t>
            </a:r>
            <a:r>
              <a:rPr lang="en-US" dirty="0" err="1"/>
              <a:t>integriert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Verbinden</a:t>
            </a:r>
            <a:r>
              <a:rPr lang="en-US" dirty="0"/>
              <a:t> Sie GitHub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Projektmanagement</a:t>
            </a:r>
            <a:r>
              <a:rPr lang="en-US" dirty="0"/>
              <a:t>-Tools, </a:t>
            </a:r>
            <a:r>
              <a:rPr lang="en-US" dirty="0" err="1"/>
              <a:t>Fehlerverfolgungssystemen</a:t>
            </a:r>
            <a:r>
              <a:rPr lang="en-US" dirty="0"/>
              <a:t> und </a:t>
            </a:r>
            <a:r>
              <a:rPr lang="en-US" dirty="0" err="1"/>
              <a:t>vielem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Code Reviews und Sicherheit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/>
              <a:t>GitHub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Code-Scans und </a:t>
            </a:r>
            <a:r>
              <a:rPr lang="en-US" dirty="0" err="1"/>
              <a:t>Sicherheitsanalysen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342900" lvl="1" indent="-342900">
              <a:buChar char="•"/>
            </a:pPr>
            <a:r>
              <a:rPr lang="en-US" dirty="0" err="1"/>
              <a:t>Identifizieren</a:t>
            </a:r>
            <a:r>
              <a:rPr lang="en-US" dirty="0"/>
              <a:t> und </a:t>
            </a:r>
            <a:r>
              <a:rPr lang="en-US" dirty="0" err="1"/>
              <a:t>beheben</a:t>
            </a:r>
            <a:r>
              <a:rPr lang="en-US" dirty="0"/>
              <a:t> Sie </a:t>
            </a:r>
            <a:r>
              <a:rPr lang="en-US" dirty="0" err="1"/>
              <a:t>Sicherheitslücken</a:t>
            </a:r>
            <a:r>
              <a:rPr lang="en-US" dirty="0"/>
              <a:t> und </a:t>
            </a:r>
            <a:r>
              <a:rPr lang="en-US" dirty="0" err="1"/>
              <a:t>potenzielle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Code.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 err="1"/>
              <a:t>Soziale</a:t>
            </a:r>
            <a:r>
              <a:rPr lang="en-US" dirty="0"/>
              <a:t> </a:t>
            </a:r>
            <a:r>
              <a:rPr lang="en-US" dirty="0" err="1"/>
              <a:t>Interaktion</a:t>
            </a:r>
            <a:r>
              <a:rPr lang="en-US" dirty="0"/>
              <a:t> und Community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Entdecken</a:t>
            </a:r>
            <a:r>
              <a:rPr lang="en-US" dirty="0"/>
              <a:t> Sie Projekte </a:t>
            </a:r>
            <a:r>
              <a:rPr lang="en-US" dirty="0" err="1"/>
              <a:t>anderer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und </a:t>
            </a:r>
            <a:r>
              <a:rPr lang="en-US" dirty="0" err="1"/>
              <a:t>tragen</a:t>
            </a:r>
            <a:r>
              <a:rPr lang="en-US" dirty="0"/>
              <a:t> Sie </a:t>
            </a:r>
            <a:r>
              <a:rPr lang="en-US" dirty="0" err="1"/>
              <a:t>zur</a:t>
            </a:r>
            <a:r>
              <a:rPr lang="en-US" dirty="0"/>
              <a:t> Open-Source-Community </a:t>
            </a:r>
            <a:r>
              <a:rPr lang="en-US" dirty="0" err="1"/>
              <a:t>bei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Star, Fork und Watch </a:t>
            </a:r>
            <a:r>
              <a:rPr lang="en-US" dirty="0" err="1"/>
              <a:t>ermöglichen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Beteiligung und </a:t>
            </a:r>
            <a:r>
              <a:rPr lang="en-US" dirty="0" err="1"/>
              <a:t>Wertschätzung</a:t>
            </a:r>
            <a:r>
              <a:rPr lang="en-US" dirty="0"/>
              <a:t> von </a:t>
            </a:r>
            <a:r>
              <a:rPr lang="en-US" dirty="0" err="1"/>
              <a:t>Projekten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0E078-1875-4637-BC6B-DFC90F4E97E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sync/Await Programming Basics with Python Examples | Redis Labs">
            <a:extLst>
              <a:ext uri="{FF2B5EF4-FFF2-40B4-BE49-F238E27FC236}">
                <a16:creationId xmlns:a16="http://schemas.microsoft.com/office/drawing/2014/main" id="{4D0670A6-6895-72BB-B34A-DD741097A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750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>
                <a:solidFill>
                  <a:srgbClr val="FFFFFF"/>
                </a:solidFill>
              </a:rPr>
              <a:t>Python Beginner Kurs - Datei einlesen und plotten</a:t>
            </a:r>
            <a:endParaRPr lang="en-US" sz="4400">
              <a:solidFill>
                <a:srgbClr val="FFFFFF"/>
              </a:solidFill>
            </a:endParaRPr>
          </a:p>
          <a:p>
            <a:pPr algn="l"/>
            <a:endParaRPr lang="de-DE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1500" dirty="0">
                <a:solidFill>
                  <a:srgbClr val="FFFFFF"/>
                </a:solidFill>
                <a:ea typeface="+mn-lt"/>
                <a:cs typeface="+mn-lt"/>
              </a:rPr>
              <a:t>Willkommen zum Python Beginner Kurs! In dieser Präsentation lernst du, wie man in Python Daten aus einer Excel-Datei einliest und sie visualisiert.</a:t>
            </a:r>
            <a:endParaRPr lang="en-US" sz="1500" dirty="0">
              <a:solidFill>
                <a:srgbClr val="FFFFFF"/>
              </a:solidFill>
            </a:endParaRPr>
          </a:p>
          <a:p>
            <a:pPr algn="l"/>
            <a:endParaRPr lang="de-DE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3BD0C-4E8C-3748-A8E2-ACFD3EA7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Ein und Ausgabe in Python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CA50-7E4B-730C-61D5-0EED8183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Eine </a:t>
            </a:r>
            <a:r>
              <a:rPr lang="en-US" sz="2400" dirty="0" err="1">
                <a:cs typeface="Calibri"/>
              </a:rPr>
              <a:t>Ausgabe</a:t>
            </a:r>
            <a:r>
              <a:rPr lang="en-US" sz="2400" dirty="0">
                <a:cs typeface="Calibri"/>
              </a:rPr>
              <a:t> auf die </a:t>
            </a:r>
            <a:r>
              <a:rPr lang="en-US" sz="2400" dirty="0" err="1">
                <a:cs typeface="Calibri"/>
              </a:rPr>
              <a:t>Konsole</a:t>
            </a:r>
            <a:r>
              <a:rPr lang="en-US" sz="2400" dirty="0">
                <a:cs typeface="Calibri"/>
              </a:rPr>
              <a:t> in python </a:t>
            </a:r>
            <a:r>
              <a:rPr lang="en-US" sz="2400" dirty="0" err="1">
                <a:cs typeface="Calibri"/>
              </a:rPr>
              <a:t>funktioniert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mit</a:t>
            </a:r>
            <a:r>
              <a:rPr lang="en-US" sz="2400" dirty="0">
                <a:cs typeface="Calibri"/>
              </a:rPr>
              <a:t> dem </a:t>
            </a:r>
            <a:r>
              <a:rPr lang="en-US" sz="2400" dirty="0" err="1">
                <a:cs typeface="Calibri"/>
              </a:rPr>
              <a:t>simplen</a:t>
            </a:r>
            <a:r>
              <a:rPr lang="en-US" sz="2400" dirty="0">
                <a:cs typeface="Calibri"/>
              </a:rPr>
              <a:t> print "Text" - </a:t>
            </a:r>
            <a:r>
              <a:rPr lang="en-US" sz="2400" dirty="0" err="1">
                <a:cs typeface="Calibri"/>
              </a:rPr>
              <a:t>Befehl</a:t>
            </a:r>
            <a:r>
              <a:rPr lang="en-US" sz="2400" dirty="0">
                <a:cs typeface="Calibri"/>
              </a:rPr>
              <a:t>, der in </a:t>
            </a:r>
            <a:r>
              <a:rPr lang="en-US" sz="2400" dirty="0" err="1">
                <a:cs typeface="Calibri"/>
              </a:rPr>
              <a:t>Anführungszeichen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geschriebene</a:t>
            </a:r>
            <a:r>
              <a:rPr lang="en-US" sz="2400" dirty="0">
                <a:cs typeface="Calibri"/>
              </a:rPr>
              <a:t> Text </a:t>
            </a:r>
            <a:r>
              <a:rPr lang="en-US" sz="2400" dirty="0" err="1">
                <a:cs typeface="Calibri"/>
              </a:rPr>
              <a:t>wird</a:t>
            </a:r>
            <a:r>
              <a:rPr lang="en-US" sz="2400" dirty="0">
                <a:cs typeface="Calibri"/>
              </a:rPr>
              <a:t> auf der </a:t>
            </a:r>
            <a:r>
              <a:rPr lang="en-US" sz="2400" dirty="0" err="1">
                <a:cs typeface="Calibri"/>
              </a:rPr>
              <a:t>Konsole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ausgegeben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Eingaben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aus</a:t>
            </a:r>
            <a:r>
              <a:rPr lang="en-US" sz="2400" dirty="0">
                <a:cs typeface="Calibri"/>
              </a:rPr>
              <a:t> der </a:t>
            </a:r>
            <a:r>
              <a:rPr lang="en-US" sz="2400" dirty="0" err="1">
                <a:cs typeface="Calibri"/>
              </a:rPr>
              <a:t>Konsole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können</a:t>
            </a:r>
            <a:r>
              <a:rPr lang="en-US" sz="2400" dirty="0">
                <a:cs typeface="Calibri"/>
              </a:rPr>
              <a:t> in Python </a:t>
            </a:r>
            <a:r>
              <a:rPr lang="en-US" sz="2400" dirty="0" err="1">
                <a:cs typeface="Calibri"/>
              </a:rPr>
              <a:t>mittels</a:t>
            </a:r>
            <a:r>
              <a:rPr lang="en-US" sz="2400" dirty="0">
                <a:cs typeface="Calibri"/>
              </a:rPr>
              <a:t> dem input("</a:t>
            </a:r>
            <a:r>
              <a:rPr lang="en-US" sz="2400" dirty="0" err="1">
                <a:cs typeface="Calibri"/>
              </a:rPr>
              <a:t>Anzeigetext</a:t>
            </a:r>
            <a:r>
              <a:rPr lang="en-US" sz="2400" dirty="0">
                <a:cs typeface="Calibri"/>
              </a:rPr>
              <a:t>\n") - </a:t>
            </a:r>
            <a:r>
              <a:rPr lang="en-US" sz="2400" dirty="0" err="1">
                <a:cs typeface="Calibri"/>
              </a:rPr>
              <a:t>Befehl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eingelesen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werden</a:t>
            </a:r>
            <a:r>
              <a:rPr lang="en-US" sz="2400" dirty="0">
                <a:cs typeface="Calibri"/>
              </a:rPr>
              <a:t>. Die </a:t>
            </a:r>
            <a:r>
              <a:rPr lang="en-US" sz="2400" dirty="0" err="1">
                <a:cs typeface="Calibri"/>
              </a:rPr>
              <a:t>Eingabe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sollte</a:t>
            </a:r>
            <a:r>
              <a:rPr lang="en-US" sz="2400" dirty="0">
                <a:cs typeface="Calibri"/>
              </a:rPr>
              <a:t> in </a:t>
            </a:r>
            <a:r>
              <a:rPr lang="en-US" sz="2400" dirty="0" err="1">
                <a:cs typeface="Calibri"/>
              </a:rPr>
              <a:t>einer</a:t>
            </a:r>
            <a:r>
              <a:rPr lang="en-US" sz="2400" dirty="0">
                <a:cs typeface="Calibri"/>
              </a:rPr>
              <a:t> Variable </a:t>
            </a:r>
            <a:r>
              <a:rPr lang="en-US" sz="2400" dirty="0" err="1">
                <a:cs typeface="Calibri"/>
              </a:rPr>
              <a:t>gespeichert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werden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69D7CF-F747-9191-C412-D6FDEF73157F}"/>
              </a:ext>
            </a:extLst>
          </p:cNvPr>
          <p:cNvGrpSpPr/>
          <p:nvPr/>
        </p:nvGrpSpPr>
        <p:grpSpPr>
          <a:xfrm>
            <a:off x="6090746" y="2648608"/>
            <a:ext cx="3772556" cy="627994"/>
            <a:chOff x="7062953" y="5722883"/>
            <a:chExt cx="3772556" cy="62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0DC72-556C-5893-85A3-73CAB4B38A95}"/>
                </a:ext>
              </a:extLst>
            </p:cNvPr>
            <p:cNvSpPr txBox="1"/>
            <p:nvPr/>
          </p:nvSpPr>
          <p:spPr>
            <a:xfrm>
              <a:off x="7564164" y="5905499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1: HelloWorld</a:t>
              </a:r>
              <a:endParaRPr lang="en-US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5E3EBF-61BB-097A-D9E2-B88B3A536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3E3955-304C-92FB-9E5F-C0AE79796735}"/>
              </a:ext>
            </a:extLst>
          </p:cNvPr>
          <p:cNvGrpSpPr/>
          <p:nvPr/>
        </p:nvGrpSpPr>
        <p:grpSpPr>
          <a:xfrm>
            <a:off x="6103884" y="5381297"/>
            <a:ext cx="3772556" cy="627994"/>
            <a:chOff x="7062953" y="5722883"/>
            <a:chExt cx="3772556" cy="6279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ABDD3-2F49-20C9-AF01-E0485283CE36}"/>
                </a:ext>
              </a:extLst>
            </p:cNvPr>
            <p:cNvSpPr txBox="1"/>
            <p:nvPr/>
          </p:nvSpPr>
          <p:spPr>
            <a:xfrm>
              <a:off x="7564164" y="5905499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2: </a:t>
              </a:r>
              <a:r>
                <a:rPr lang="en-US" dirty="0" err="1">
                  <a:cs typeface="Calibri"/>
                </a:rPr>
                <a:t>HelloName</a:t>
              </a:r>
              <a:endParaRPr lang="en-US" dirty="0" err="1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B545DB-3351-3287-663B-5ACBA498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81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6B0AE-3137-50A5-9A51-0E74994B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Ein und ausgabe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36BA-6B20-DC65-61AD-48C833A1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 err="1">
                <a:cs typeface="Calibri"/>
              </a:rPr>
              <a:t>Eingabe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aus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Datei</a:t>
            </a:r>
            <a:endParaRPr lang="en-US" sz="1800"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fin = open("Beispieldatei1.txt","r")
</a:t>
            </a:r>
            <a:r>
              <a:rPr lang="en-US" sz="1800" b="1" dirty="0">
                <a:latin typeface="Consolas"/>
                <a:cs typeface="Calibri"/>
              </a:rPr>
              <a:t>for</a:t>
            </a:r>
            <a:r>
              <a:rPr lang="en-US" sz="1800" dirty="0">
                <a:latin typeface="Consolas"/>
                <a:cs typeface="Calibri"/>
              </a:rPr>
              <a:t> line </a:t>
            </a:r>
            <a:r>
              <a:rPr lang="en-US" sz="1800" b="1" dirty="0">
                <a:latin typeface="Consolas"/>
                <a:cs typeface="Calibri"/>
              </a:rPr>
              <a:t>in</a:t>
            </a:r>
            <a:r>
              <a:rPr lang="en-US" sz="1800" dirty="0">
                <a:latin typeface="Consolas"/>
                <a:cs typeface="Calibri"/>
              </a:rPr>
              <a:t> fin:
        </a:t>
            </a:r>
            <a:r>
              <a:rPr lang="en-US" sz="1800" b="1" dirty="0">
                <a:latin typeface="Consolas"/>
                <a:cs typeface="Calibri"/>
              </a:rPr>
              <a:t>print</a:t>
            </a:r>
            <a:r>
              <a:rPr lang="en-US" sz="1800" dirty="0">
                <a:latin typeface="Consolas"/>
                <a:cs typeface="Calibri"/>
              </a:rPr>
              <a:t> line
</a:t>
            </a:r>
            <a:r>
              <a:rPr lang="en-US" sz="1800" dirty="0" err="1">
                <a:latin typeface="Consolas"/>
                <a:cs typeface="Calibri"/>
              </a:rPr>
              <a:t>fin.close</a:t>
            </a:r>
            <a:r>
              <a:rPr lang="en-US" sz="1800" dirty="0">
                <a:latin typeface="Consolas"/>
                <a:cs typeface="Calibri"/>
              </a:rPr>
              <a:t>()</a:t>
            </a:r>
            <a:endParaRPr lang="en-US" sz="1800" dirty="0">
              <a:cs typeface="Calibri"/>
            </a:endParaRPr>
          </a:p>
          <a:p>
            <a:r>
              <a:rPr lang="en-US" sz="1800" dirty="0" err="1">
                <a:latin typeface="Consolas"/>
                <a:cs typeface="Calibri"/>
              </a:rPr>
              <a:t>Wofür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steht</a:t>
            </a:r>
            <a:r>
              <a:rPr lang="en-US" sz="1800" dirty="0">
                <a:latin typeface="Consolas"/>
                <a:cs typeface="Calibri"/>
              </a:rPr>
              <a:t> das r? </a:t>
            </a:r>
          </a:p>
          <a:p>
            <a:endParaRPr lang="en-US" sz="1800" dirty="0">
              <a:latin typeface="Consolas"/>
              <a:cs typeface="Calibri"/>
            </a:endParaRPr>
          </a:p>
          <a:p>
            <a:endParaRPr lang="en-US" sz="1800" dirty="0">
              <a:latin typeface="Consolas"/>
              <a:cs typeface="Calibri"/>
            </a:endParaRPr>
          </a:p>
          <a:p>
            <a:endParaRPr lang="en-US" sz="1800" dirty="0">
              <a:latin typeface="Consolas"/>
              <a:cs typeface="Calibri"/>
            </a:endParaRPr>
          </a:p>
          <a:p>
            <a:r>
              <a:rPr lang="en-US" sz="1800" dirty="0" err="1">
                <a:cs typeface="Calibri"/>
              </a:rPr>
              <a:t>Ausgabe</a:t>
            </a:r>
            <a:r>
              <a:rPr lang="en-US" sz="1800" dirty="0">
                <a:cs typeface="Calibri"/>
              </a:rPr>
              <a:t> in </a:t>
            </a:r>
            <a:r>
              <a:rPr lang="en-US" sz="1800" dirty="0" err="1">
                <a:cs typeface="Calibri"/>
              </a:rPr>
              <a:t>Datei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fout=open("Beispieldatei2.txt","w")
</a:t>
            </a:r>
            <a:r>
              <a:rPr lang="en-US" sz="1800" dirty="0" err="1">
                <a:latin typeface="Consolas"/>
                <a:cs typeface="Calibri"/>
              </a:rPr>
              <a:t>fout.write</a:t>
            </a:r>
            <a:r>
              <a:rPr lang="en-US" sz="1800" dirty="0">
                <a:latin typeface="Consolas"/>
                <a:cs typeface="Calibri"/>
              </a:rPr>
              <a:t>("</a:t>
            </a:r>
            <a:r>
              <a:rPr lang="en-US" sz="1800" dirty="0" err="1">
                <a:latin typeface="Consolas"/>
                <a:cs typeface="Calibri"/>
              </a:rPr>
              <a:t>Erster</a:t>
            </a:r>
            <a:r>
              <a:rPr lang="en-US" sz="1800" dirty="0">
                <a:latin typeface="Consolas"/>
                <a:cs typeface="Calibri"/>
              </a:rPr>
              <a:t> String")
</a:t>
            </a:r>
            <a:r>
              <a:rPr lang="en-US" sz="1800" dirty="0" err="1">
                <a:latin typeface="Consolas"/>
                <a:cs typeface="Calibri"/>
              </a:rPr>
              <a:t>fout.close</a:t>
            </a:r>
            <a:r>
              <a:rPr lang="en-US" sz="1800" dirty="0">
                <a:latin typeface="Consolas"/>
                <a:cs typeface="Calibri"/>
              </a:rPr>
              <a:t>()</a:t>
            </a:r>
            <a:endParaRPr lang="en-US" dirty="0"/>
          </a:p>
          <a:p>
            <a:r>
              <a:rPr lang="en-US" sz="1800" dirty="0" err="1">
                <a:latin typeface="Calibri"/>
                <a:cs typeface="Calibri"/>
              </a:rPr>
              <a:t>Wofür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steht</a:t>
            </a:r>
            <a:r>
              <a:rPr lang="en-US" sz="1800" dirty="0">
                <a:latin typeface="Calibri"/>
                <a:cs typeface="Calibri"/>
              </a:rPr>
              <a:t> das w? 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D909-D48F-8DEE-8B57-FB738117E37E}"/>
              </a:ext>
            </a:extLst>
          </p:cNvPr>
          <p:cNvGrpSpPr/>
          <p:nvPr/>
        </p:nvGrpSpPr>
        <p:grpSpPr>
          <a:xfrm>
            <a:off x="6090746" y="2840673"/>
            <a:ext cx="3772556" cy="627994"/>
            <a:chOff x="7062953" y="5722883"/>
            <a:chExt cx="3772556" cy="62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FC0CDF-223D-5E5F-1515-FB67F964B8DE}"/>
                </a:ext>
              </a:extLst>
            </p:cNvPr>
            <p:cNvSpPr txBox="1"/>
            <p:nvPr/>
          </p:nvSpPr>
          <p:spPr>
            <a:xfrm>
              <a:off x="7564164" y="5905499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3: </a:t>
              </a:r>
              <a:r>
                <a:rPr lang="en-US" dirty="0" err="1">
                  <a:cs typeface="Calibri"/>
                </a:rPr>
                <a:t>FileInput</a:t>
              </a:r>
              <a:endParaRPr lang="en-US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6BB2B3-6FFC-CA27-5226-43111B39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55758-FD9D-59B0-5A47-D2488CC6EF0E}"/>
              </a:ext>
            </a:extLst>
          </p:cNvPr>
          <p:cNvGrpSpPr/>
          <p:nvPr/>
        </p:nvGrpSpPr>
        <p:grpSpPr>
          <a:xfrm>
            <a:off x="6102841" y="5302053"/>
            <a:ext cx="3772556" cy="627994"/>
            <a:chOff x="7062953" y="5722883"/>
            <a:chExt cx="3772556" cy="6279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6ACD03-42AB-4EC1-DC29-033E0AC66699}"/>
                </a:ext>
              </a:extLst>
            </p:cNvPr>
            <p:cNvSpPr txBox="1"/>
            <p:nvPr/>
          </p:nvSpPr>
          <p:spPr>
            <a:xfrm>
              <a:off x="7564164" y="5852947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4: </a:t>
              </a:r>
              <a:r>
                <a:rPr lang="en-US" dirty="0" err="1">
                  <a:cs typeface="Calibri"/>
                </a:rPr>
                <a:t>FileOutput</a:t>
              </a:r>
              <a:endParaRPr lang="en-US" dirty="0" err="1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73EE86-8B52-2623-6C9B-57C322F9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6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406731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53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97448"/>
              </p:ext>
            </p:extLst>
          </p:nvPr>
        </p:nvGraphicFramePr>
        <p:xfrm>
          <a:off x="838200" y="-4928"/>
          <a:ext cx="10515674" cy="686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06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7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881079"/>
              </p:ext>
            </p:extLst>
          </p:nvPr>
        </p:nvGraphicFramePr>
        <p:xfrm>
          <a:off x="838200" y="-547"/>
          <a:ext cx="10511295" cy="686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55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38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A8D9-B37D-0EF5-4778-17F8E2C6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Bibliotheken</a:t>
            </a:r>
            <a:endParaRPr lang="en-US"/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BE5E1A-B841-4192-97DE-7101ED2B4159}"/>
              </a:ext>
            </a:extLst>
          </p:cNvPr>
          <p:cNvSpPr/>
          <p:nvPr/>
        </p:nvSpPr>
        <p:spPr>
          <a:xfrm>
            <a:off x="6390361" y="1708285"/>
            <a:ext cx="7950678" cy="796505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3900A-5D6A-3135-BD85-A823137F4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952763"/>
              </p:ext>
            </p:extLst>
          </p:nvPr>
        </p:nvGraphicFramePr>
        <p:xfrm>
          <a:off x="838200" y="-547"/>
          <a:ext cx="10287950" cy="686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76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B8985-A82E-4ADD-709C-4238C338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Wichtige Bibliotheken in python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797-9602-6332-6FEF-2D300A9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Pandas: </a:t>
            </a:r>
            <a:r>
              <a:rPr lang="en-US" sz="2300" dirty="0" err="1">
                <a:cs typeface="Calibri"/>
              </a:rPr>
              <a:t>Datenmanipulation</a:t>
            </a:r>
            <a:r>
              <a:rPr lang="en-US" sz="2300" dirty="0">
                <a:cs typeface="Calibri"/>
              </a:rPr>
              <a:t> und -</a:t>
            </a:r>
            <a:r>
              <a:rPr lang="en-US" sz="2300" dirty="0" err="1">
                <a:cs typeface="Calibri"/>
              </a:rPr>
              <a:t>analyse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NumPy: </a:t>
            </a:r>
            <a:r>
              <a:rPr lang="en-US" sz="2300" dirty="0" err="1">
                <a:cs typeface="Calibri"/>
              </a:rPr>
              <a:t>Unterstützung</a:t>
            </a:r>
            <a:r>
              <a:rPr lang="en-US" sz="2300" dirty="0">
                <a:cs typeface="Calibri"/>
              </a:rPr>
              <a:t> für </a:t>
            </a:r>
            <a:r>
              <a:rPr lang="en-US" sz="2300" dirty="0" err="1">
                <a:cs typeface="Calibri"/>
              </a:rPr>
              <a:t>große</a:t>
            </a:r>
            <a:r>
              <a:rPr lang="en-US" sz="2300" dirty="0">
                <a:cs typeface="Calibri"/>
              </a:rPr>
              <a:t>, 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300" dirty="0" err="1">
                <a:cs typeface="Calibri"/>
              </a:rPr>
              <a:t>mehrdimensionale</a:t>
            </a:r>
            <a:r>
              <a:rPr lang="en-US" sz="2300" dirty="0">
                <a:cs typeface="Calibri"/>
              </a:rPr>
              <a:t> Arrays und </a:t>
            </a:r>
            <a:r>
              <a:rPr lang="en-US" sz="2300" dirty="0" err="1">
                <a:cs typeface="Calibri"/>
              </a:rPr>
              <a:t>Matrizen</a:t>
            </a:r>
            <a:endParaRPr lang="en-US" sz="2300" dirty="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Matplotlib: </a:t>
            </a:r>
            <a:r>
              <a:rPr lang="en-US" sz="2300" err="1">
                <a:cs typeface="Calibri"/>
              </a:rPr>
              <a:t>Plotten</a:t>
            </a:r>
            <a:r>
              <a:rPr lang="en-US" sz="2300" dirty="0">
                <a:cs typeface="Calibri"/>
              </a:rPr>
              <a:t> von </a:t>
            </a:r>
            <a:r>
              <a:rPr lang="en-US" sz="2300" err="1">
                <a:cs typeface="Calibri"/>
              </a:rPr>
              <a:t>Diagrammen</a:t>
            </a:r>
            <a:r>
              <a:rPr lang="en-US" sz="2300" dirty="0">
                <a:cs typeface="Calibri"/>
              </a:rPr>
              <a:t> und </a:t>
            </a:r>
            <a:r>
              <a:rPr lang="en-US" sz="2300" err="1">
                <a:cs typeface="Calibri"/>
              </a:rPr>
              <a:t>Grafiken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TensorFlow und </a:t>
            </a:r>
            <a:r>
              <a:rPr lang="en-US" sz="2300" err="1">
                <a:cs typeface="Calibri"/>
              </a:rPr>
              <a:t>PyTorch</a:t>
            </a:r>
            <a:r>
              <a:rPr lang="en-US" sz="2300" dirty="0">
                <a:cs typeface="Calibri"/>
              </a:rPr>
              <a:t>: Deep Learning und </a:t>
            </a:r>
            <a:r>
              <a:rPr lang="en-US" sz="2300" err="1">
                <a:cs typeface="Calibri"/>
              </a:rPr>
              <a:t>künstliche</a:t>
            </a:r>
            <a:r>
              <a:rPr lang="en-US" sz="2300" dirty="0">
                <a:cs typeface="Calibri"/>
              </a:rPr>
              <a:t> </a:t>
            </a:r>
            <a:r>
              <a:rPr lang="en-US" sz="2300" err="1">
                <a:cs typeface="Calibri"/>
              </a:rPr>
              <a:t>Intelligenz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Requests: HTTP-</a:t>
            </a:r>
            <a:r>
              <a:rPr lang="en-US" sz="2300" dirty="0" err="1">
                <a:cs typeface="Calibri"/>
              </a:rPr>
              <a:t>Anfragen</a:t>
            </a:r>
            <a:r>
              <a:rPr lang="en-US" sz="2300" dirty="0">
                <a:cs typeface="Calibri"/>
              </a:rPr>
              <a:t> und -</a:t>
            </a:r>
            <a:r>
              <a:rPr lang="en-US" sz="2300" dirty="0" err="1">
                <a:cs typeface="Calibri"/>
              </a:rPr>
              <a:t>Antworten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Flask und Django: </a:t>
            </a:r>
            <a:r>
              <a:rPr lang="en-US" sz="2300" dirty="0" err="1">
                <a:cs typeface="Calibri"/>
              </a:rPr>
              <a:t>Webentwicklung</a:t>
            </a:r>
            <a:r>
              <a:rPr lang="en-US" sz="2300" dirty="0">
                <a:cs typeface="Calibri"/>
              </a:rPr>
              <a:t> und -frameworks</a:t>
            </a: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sqlite3: </a:t>
            </a:r>
            <a:r>
              <a:rPr lang="en-US" sz="2300" dirty="0" err="1">
                <a:cs typeface="Calibri"/>
              </a:rPr>
              <a:t>Datenbankinteraktion</a:t>
            </a:r>
            <a:r>
              <a:rPr lang="en-US" sz="2300" dirty="0">
                <a:cs typeface="Calibri"/>
              </a:rPr>
              <a:t> </a:t>
            </a:r>
            <a:r>
              <a:rPr lang="en-US" sz="2300" dirty="0" err="1">
                <a:cs typeface="Calibri"/>
              </a:rPr>
              <a:t>mit</a:t>
            </a:r>
            <a:r>
              <a:rPr lang="en-US" sz="2300" dirty="0">
                <a:cs typeface="Calibri"/>
              </a:rPr>
              <a:t> SQLite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664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B8985-A82E-4ADD-709C-4238C338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Wichtige Bibliotheken in python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797-9602-6332-6FEF-2D300A9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Pandas: </a:t>
            </a:r>
            <a:r>
              <a:rPr lang="en-US" sz="2300" dirty="0" err="1">
                <a:cs typeface="Calibri"/>
              </a:rPr>
              <a:t>Datenmanipulation</a:t>
            </a:r>
            <a:r>
              <a:rPr lang="en-US" sz="2300" dirty="0">
                <a:cs typeface="Calibri"/>
              </a:rPr>
              <a:t> und -</a:t>
            </a:r>
            <a:r>
              <a:rPr lang="en-US" sz="2300" dirty="0" err="1">
                <a:cs typeface="Calibri"/>
              </a:rPr>
              <a:t>analyse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NumPy: </a:t>
            </a:r>
            <a:r>
              <a:rPr lang="en-US" sz="2300" dirty="0" err="1">
                <a:cs typeface="Calibri"/>
              </a:rPr>
              <a:t>Unterstützung</a:t>
            </a:r>
            <a:r>
              <a:rPr lang="en-US" sz="2300" dirty="0">
                <a:cs typeface="Calibri"/>
              </a:rPr>
              <a:t> für </a:t>
            </a:r>
            <a:r>
              <a:rPr lang="en-US" sz="2300" dirty="0" err="1">
                <a:cs typeface="Calibri"/>
              </a:rPr>
              <a:t>große</a:t>
            </a:r>
            <a:r>
              <a:rPr lang="en-US" sz="2300" dirty="0">
                <a:cs typeface="Calibri"/>
              </a:rPr>
              <a:t>, 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300" dirty="0" err="1">
                <a:cs typeface="Calibri"/>
              </a:rPr>
              <a:t>mehrdimensionale</a:t>
            </a:r>
            <a:r>
              <a:rPr lang="en-US" sz="2300" dirty="0">
                <a:cs typeface="Calibri"/>
              </a:rPr>
              <a:t> Arrays und </a:t>
            </a:r>
            <a:r>
              <a:rPr lang="en-US" sz="2300" dirty="0" err="1">
                <a:cs typeface="Calibri"/>
              </a:rPr>
              <a:t>Matrizen</a:t>
            </a:r>
            <a:endParaRPr lang="en-US" sz="2300" dirty="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Matplotlib: </a:t>
            </a:r>
            <a:r>
              <a:rPr lang="en-US" sz="2300" err="1">
                <a:cs typeface="Calibri"/>
              </a:rPr>
              <a:t>Plotten</a:t>
            </a:r>
            <a:r>
              <a:rPr lang="en-US" sz="2300" dirty="0">
                <a:cs typeface="Calibri"/>
              </a:rPr>
              <a:t> von </a:t>
            </a:r>
            <a:r>
              <a:rPr lang="en-US" sz="2300" err="1">
                <a:cs typeface="Calibri"/>
              </a:rPr>
              <a:t>Diagrammen</a:t>
            </a:r>
            <a:r>
              <a:rPr lang="en-US" sz="2300" dirty="0">
                <a:cs typeface="Calibri"/>
              </a:rPr>
              <a:t> und </a:t>
            </a:r>
            <a:r>
              <a:rPr lang="en-US" sz="2300" err="1">
                <a:cs typeface="Calibri"/>
              </a:rPr>
              <a:t>Grafiken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TensorFlow und </a:t>
            </a:r>
            <a:r>
              <a:rPr lang="en-US" sz="2300" err="1">
                <a:cs typeface="Calibri"/>
              </a:rPr>
              <a:t>PyTorch</a:t>
            </a:r>
            <a:r>
              <a:rPr lang="en-US" sz="2300" dirty="0">
                <a:cs typeface="Calibri"/>
              </a:rPr>
              <a:t>: Deep Learning und </a:t>
            </a:r>
            <a:r>
              <a:rPr lang="en-US" sz="2300" err="1">
                <a:cs typeface="Calibri"/>
              </a:rPr>
              <a:t>künstliche</a:t>
            </a:r>
            <a:r>
              <a:rPr lang="en-US" sz="2300" dirty="0">
                <a:cs typeface="Calibri"/>
              </a:rPr>
              <a:t> </a:t>
            </a:r>
            <a:r>
              <a:rPr lang="en-US" sz="2300" err="1">
                <a:cs typeface="Calibri"/>
              </a:rPr>
              <a:t>Intelligenz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Requests: HTTP-</a:t>
            </a:r>
            <a:r>
              <a:rPr lang="en-US" sz="2300" dirty="0" err="1">
                <a:cs typeface="Calibri"/>
              </a:rPr>
              <a:t>Anfragen</a:t>
            </a:r>
            <a:r>
              <a:rPr lang="en-US" sz="2300" dirty="0">
                <a:cs typeface="Calibri"/>
              </a:rPr>
              <a:t> und -</a:t>
            </a:r>
            <a:r>
              <a:rPr lang="en-US" sz="2300" dirty="0" err="1">
                <a:cs typeface="Calibri"/>
              </a:rPr>
              <a:t>Antworten</a:t>
            </a:r>
            <a:endParaRPr lang="en-US" sz="230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Flask und Django: </a:t>
            </a:r>
            <a:r>
              <a:rPr lang="en-US" sz="2300" dirty="0" err="1">
                <a:cs typeface="Calibri"/>
              </a:rPr>
              <a:t>Webentwicklung</a:t>
            </a:r>
            <a:r>
              <a:rPr lang="en-US" sz="2300" dirty="0">
                <a:cs typeface="Calibri"/>
              </a:rPr>
              <a:t> und -frameworks</a:t>
            </a:r>
          </a:p>
          <a:p>
            <a:pPr lvl="1">
              <a:spcBef>
                <a:spcPts val="0"/>
              </a:spcBef>
            </a:pPr>
            <a:r>
              <a:rPr lang="en-US" sz="2300" dirty="0">
                <a:cs typeface="Calibri"/>
              </a:rPr>
              <a:t>sqlite3: </a:t>
            </a:r>
            <a:r>
              <a:rPr lang="en-US" sz="2300" dirty="0" err="1">
                <a:cs typeface="Calibri"/>
              </a:rPr>
              <a:t>Datenbankinteraktion</a:t>
            </a:r>
            <a:r>
              <a:rPr lang="en-US" sz="2300" dirty="0">
                <a:cs typeface="Calibri"/>
              </a:rPr>
              <a:t> </a:t>
            </a:r>
            <a:r>
              <a:rPr lang="en-US" sz="2300" dirty="0" err="1">
                <a:cs typeface="Calibri"/>
              </a:rPr>
              <a:t>mit</a:t>
            </a:r>
            <a:r>
              <a:rPr lang="en-US" sz="2300" dirty="0">
                <a:cs typeface="Calibri"/>
              </a:rPr>
              <a:t> SQLite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Graphic 4" descr="Ausrufezeichen mit einfarbiger Füllung">
            <a:extLst>
              <a:ext uri="{FF2B5EF4-FFF2-40B4-BE49-F238E27FC236}">
                <a16:creationId xmlns:a16="http://schemas.microsoft.com/office/drawing/2014/main" id="{7DF0EBBF-F066-744A-D043-8158A2E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9658" y="1532467"/>
            <a:ext cx="382210" cy="382210"/>
          </a:xfrm>
          <a:prstGeom prst="rect">
            <a:avLst/>
          </a:prstGeom>
        </p:spPr>
      </p:pic>
      <p:pic>
        <p:nvPicPr>
          <p:cNvPr id="5" name="Graphic 4" descr="Ausrufezeichen mit einfarbiger Füllung">
            <a:extLst>
              <a:ext uri="{FF2B5EF4-FFF2-40B4-BE49-F238E27FC236}">
                <a16:creationId xmlns:a16="http://schemas.microsoft.com/office/drawing/2014/main" id="{9590414A-305B-370C-6241-4E99192A7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8610" y="2028371"/>
            <a:ext cx="382210" cy="382210"/>
          </a:xfrm>
          <a:prstGeom prst="rect">
            <a:avLst/>
          </a:prstGeom>
        </p:spPr>
      </p:pic>
      <p:pic>
        <p:nvPicPr>
          <p:cNvPr id="6" name="Graphic 4" descr="Ausrufezeichen mit einfarbiger Füllung">
            <a:extLst>
              <a:ext uri="{FF2B5EF4-FFF2-40B4-BE49-F238E27FC236}">
                <a16:creationId xmlns:a16="http://schemas.microsoft.com/office/drawing/2014/main" id="{91613DD0-F6B8-1A24-0305-3CE88381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229" y="2451704"/>
            <a:ext cx="382210" cy="3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68FFA-DE52-8298-8A4C-ABAE1FD1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Calibri Light"/>
              </a:rPr>
              <a:t>Inhaltsverzeichnis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FC3-44CD-25C9-07B1-EA7C9239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cs typeface="Calibri"/>
              </a:rPr>
              <a:t>Erste </a:t>
            </a:r>
            <a:r>
              <a:rPr lang="en-US" sz="2600" dirty="0" err="1">
                <a:cs typeface="Calibri"/>
              </a:rPr>
              <a:t>Schritte</a:t>
            </a:r>
          </a:p>
          <a:p>
            <a:pPr lvl="1"/>
            <a:r>
              <a:rPr lang="en-US" sz="2200" dirty="0" err="1">
                <a:cs typeface="Calibri"/>
              </a:rPr>
              <a:t>Github</a:t>
            </a:r>
            <a:endParaRPr lang="en-US" sz="2200">
              <a:cs typeface="Calibri"/>
            </a:endParaRPr>
          </a:p>
          <a:p>
            <a:r>
              <a:rPr lang="en-US" sz="2600" dirty="0" err="1">
                <a:cs typeface="Calibri"/>
              </a:rPr>
              <a:t>Kommentare</a:t>
            </a:r>
            <a:endParaRPr lang="en-US" sz="2600">
              <a:cs typeface="Calibri"/>
            </a:endParaRPr>
          </a:p>
          <a:p>
            <a:r>
              <a:rPr lang="en-US" sz="2600" dirty="0" err="1">
                <a:cs typeface="Calibri"/>
              </a:rPr>
              <a:t>Schlüsselwörter</a:t>
            </a:r>
            <a:r>
              <a:rPr lang="en-US" sz="2600" dirty="0">
                <a:cs typeface="Calibri"/>
              </a:rPr>
              <a:t>, Identifier, </a:t>
            </a:r>
            <a:r>
              <a:rPr lang="en-US" sz="2600" dirty="0" err="1">
                <a:cs typeface="Calibri"/>
              </a:rPr>
              <a:t>Namenskonventionen</a:t>
            </a:r>
          </a:p>
          <a:p>
            <a:r>
              <a:rPr lang="en-US" sz="2600" dirty="0" err="1">
                <a:cs typeface="Calibri"/>
              </a:rPr>
              <a:t>Datentypen</a:t>
            </a:r>
          </a:p>
          <a:p>
            <a:r>
              <a:rPr lang="en-US" dirty="0">
                <a:cs typeface="Calibri"/>
              </a:rPr>
              <a:t>Ein- und </a:t>
            </a:r>
            <a:r>
              <a:rPr lang="en-US" dirty="0" err="1">
                <a:cs typeface="Calibri"/>
              </a:rPr>
              <a:t>Ausgabe</a:t>
            </a:r>
            <a:endParaRPr lang="en-US" sz="2600" dirty="0" err="1">
              <a:cs typeface="Calibri"/>
            </a:endParaRPr>
          </a:p>
          <a:p>
            <a:r>
              <a:rPr lang="en-US" sz="2600" dirty="0" err="1">
                <a:cs typeface="Calibri"/>
              </a:rPr>
              <a:t>Bibliotheken</a:t>
            </a:r>
            <a:endParaRPr lang="en-US" sz="2600" dirty="0">
              <a:cs typeface="Calibri"/>
            </a:endParaRPr>
          </a:p>
          <a:p>
            <a:r>
              <a:rPr lang="en-US" sz="2600" dirty="0" err="1">
                <a:cs typeface="Calibri"/>
              </a:rPr>
              <a:t>Dateikontext</a:t>
            </a:r>
            <a:r>
              <a:rPr lang="en-US" sz="2600" dirty="0">
                <a:cs typeface="Calibri"/>
              </a:rPr>
              <a:t> und upload</a:t>
            </a:r>
          </a:p>
          <a:p>
            <a:r>
              <a:rPr lang="en-US" sz="2600" dirty="0">
                <a:cs typeface="Calibri"/>
              </a:rPr>
              <a:t>Matplotlib</a:t>
            </a:r>
          </a:p>
          <a:p>
            <a:r>
              <a:rPr lang="en-US" sz="2600" dirty="0">
                <a:cs typeface="Calibri"/>
              </a:rPr>
              <a:t>Finale Aufgabe</a:t>
            </a:r>
          </a:p>
        </p:txBody>
      </p:sp>
    </p:spTree>
    <p:extLst>
      <p:ext uri="{BB962C8B-B14F-4D97-AF65-F5344CB8AC3E}">
        <p14:creationId xmlns:p14="http://schemas.microsoft.com/office/powerpoint/2010/main" val="32470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1ABA0-150C-7ECF-D3F5-F69256A7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/>
              </a:rPr>
              <a:t>Zusammenfassung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27B1-A2A1-E79A-B30D-353439A5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cs typeface="Calibri"/>
              </a:rPr>
              <a:t>Python-</a:t>
            </a:r>
            <a:r>
              <a:rPr lang="en-US" sz="2600" dirty="0" err="1">
                <a:cs typeface="Calibri"/>
              </a:rPr>
              <a:t>Bibliotheken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erweitern</a:t>
            </a:r>
            <a:r>
              <a:rPr lang="en-US" sz="2600" dirty="0">
                <a:cs typeface="Calibri"/>
              </a:rPr>
              <a:t> die </a:t>
            </a:r>
            <a:r>
              <a:rPr lang="en-US" sz="2600" dirty="0" err="1">
                <a:cs typeface="Calibri"/>
              </a:rPr>
              <a:t>Funktionalität</a:t>
            </a:r>
            <a:r>
              <a:rPr lang="en-US" sz="2600" dirty="0">
                <a:cs typeface="Calibri"/>
              </a:rPr>
              <a:t> der </a:t>
            </a:r>
            <a:r>
              <a:rPr lang="en-US" sz="2600" dirty="0" err="1">
                <a:cs typeface="Calibri"/>
              </a:rPr>
              <a:t>Sprache</a:t>
            </a:r>
            <a:r>
              <a:rPr lang="en-US" sz="2600" dirty="0">
                <a:cs typeface="Calibri"/>
              </a:rPr>
              <a:t> und </a:t>
            </a:r>
            <a:r>
              <a:rPr lang="en-US" sz="2600" dirty="0" err="1">
                <a:cs typeface="Calibri"/>
              </a:rPr>
              <a:t>ermöglichen</a:t>
            </a:r>
            <a:r>
              <a:rPr lang="en-US" sz="2600" dirty="0">
                <a:cs typeface="Calibri"/>
              </a:rPr>
              <a:t> es </a:t>
            </a:r>
            <a:r>
              <a:rPr lang="en-US" sz="2600" dirty="0" err="1">
                <a:cs typeface="Calibri"/>
              </a:rPr>
              <a:t>Entwicklern</a:t>
            </a:r>
            <a:r>
              <a:rPr lang="en-US" sz="2600" dirty="0">
                <a:cs typeface="Calibri"/>
              </a:rPr>
              <a:t>, </a:t>
            </a:r>
            <a:r>
              <a:rPr lang="en-US" sz="2600" dirty="0" err="1">
                <a:cs typeface="Calibri"/>
              </a:rPr>
              <a:t>komplexe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Probleme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effizient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zu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lösen</a:t>
            </a:r>
            <a:r>
              <a:rPr lang="en-US" sz="2600" dirty="0">
                <a:cs typeface="Calibri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600" dirty="0">
                <a:cs typeface="Calibri"/>
              </a:rPr>
              <a:t>Das </a:t>
            </a:r>
            <a:r>
              <a:rPr lang="en-US" sz="2600" dirty="0" err="1">
                <a:cs typeface="Calibri"/>
              </a:rPr>
              <a:t>Importieren</a:t>
            </a:r>
            <a:r>
              <a:rPr lang="en-US" sz="2600" dirty="0">
                <a:cs typeface="Calibri"/>
              </a:rPr>
              <a:t> und </a:t>
            </a:r>
            <a:r>
              <a:rPr lang="en-US" sz="2600" dirty="0" err="1">
                <a:cs typeface="Calibri"/>
              </a:rPr>
              <a:t>Verwenden</a:t>
            </a:r>
            <a:r>
              <a:rPr lang="en-US" sz="2600" dirty="0">
                <a:cs typeface="Calibri"/>
              </a:rPr>
              <a:t> von </a:t>
            </a:r>
            <a:r>
              <a:rPr lang="en-US" sz="2600" dirty="0" err="1">
                <a:cs typeface="Calibri"/>
              </a:rPr>
              <a:t>Bibliotheken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ist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eine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wichtige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Fähigkeit</a:t>
            </a:r>
            <a:r>
              <a:rPr lang="en-US" sz="2600" dirty="0">
                <a:cs typeface="Calibri"/>
              </a:rPr>
              <a:t>, die es </a:t>
            </a:r>
            <a:r>
              <a:rPr lang="en-US" sz="2600" dirty="0" err="1">
                <a:cs typeface="Calibri"/>
              </a:rPr>
              <a:t>ermöglicht</a:t>
            </a:r>
            <a:r>
              <a:rPr lang="en-US" sz="2600" dirty="0">
                <a:cs typeface="Calibri"/>
              </a:rPr>
              <a:t>, die </a:t>
            </a:r>
            <a:r>
              <a:rPr lang="en-US" sz="2600" dirty="0" err="1">
                <a:cs typeface="Calibri"/>
              </a:rPr>
              <a:t>Vorteile</a:t>
            </a:r>
            <a:r>
              <a:rPr lang="en-US" sz="2600" dirty="0">
                <a:cs typeface="Calibri"/>
              </a:rPr>
              <a:t> der Python-Community und </a:t>
            </a:r>
            <a:r>
              <a:rPr lang="en-US" sz="2600" dirty="0" err="1">
                <a:cs typeface="Calibri"/>
              </a:rPr>
              <a:t>ihrer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vielfältigen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Ressourcen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zu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nutzen</a:t>
            </a:r>
            <a:r>
              <a:rPr lang="en-US" sz="2600" dirty="0">
                <a:cs typeface="Calibri"/>
              </a:rPr>
              <a:t>.</a:t>
            </a:r>
          </a:p>
          <a:p>
            <a:endParaRPr lang="en-US" sz="260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C85CE4-41E4-E80A-BBE7-93169A84704A}"/>
              </a:ext>
            </a:extLst>
          </p:cNvPr>
          <p:cNvGrpSpPr/>
          <p:nvPr/>
        </p:nvGrpSpPr>
        <p:grpSpPr>
          <a:xfrm>
            <a:off x="7062953" y="5722883"/>
            <a:ext cx="3772556" cy="627994"/>
            <a:chOff x="7062953" y="5722883"/>
            <a:chExt cx="3772556" cy="627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0459C-DA9D-C7E8-8514-53288DF666F5}"/>
                </a:ext>
              </a:extLst>
            </p:cNvPr>
            <p:cNvSpPr txBox="1"/>
            <p:nvPr/>
          </p:nvSpPr>
          <p:spPr>
            <a:xfrm>
              <a:off x="7564164" y="5905499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5: </a:t>
              </a:r>
              <a:r>
                <a:rPr lang="en-US" dirty="0" err="1">
                  <a:cs typeface="Calibri"/>
                </a:rPr>
                <a:t>Kreisinhalt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berechnen</a:t>
              </a:r>
              <a:endParaRPr lang="en-US" dirty="0" err="1"/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D4957AE-205B-3307-C03A-42A32DDAE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6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0520F-FF2B-0349-31AD-57572263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Dateikontext und upload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5191-DC11-4269-39AA-4A89FB46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Google collab </a:t>
            </a:r>
            <a:r>
              <a:rPr lang="en-US" sz="2600" dirty="0" err="1">
                <a:cs typeface="Calibri"/>
              </a:rPr>
              <a:t>enthält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eine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bibliothek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namens</a:t>
            </a:r>
            <a:r>
              <a:rPr lang="en-US" sz="2600" dirty="0">
                <a:cs typeface="Calibri"/>
              </a:rPr>
              <a:t> files, die das </a:t>
            </a:r>
            <a:r>
              <a:rPr lang="en-US" sz="2600" dirty="0" err="1">
                <a:cs typeface="Calibri"/>
              </a:rPr>
              <a:t>Hochladen</a:t>
            </a:r>
            <a:r>
              <a:rPr lang="en-US" sz="2600" dirty="0">
                <a:cs typeface="Calibri"/>
              </a:rPr>
              <a:t> von </a:t>
            </a:r>
            <a:r>
              <a:rPr lang="en-US" sz="2600" dirty="0" err="1">
                <a:cs typeface="Calibri"/>
              </a:rPr>
              <a:t>sowie</a:t>
            </a:r>
            <a:r>
              <a:rPr lang="en-US" sz="2600" dirty="0">
                <a:cs typeface="Calibri"/>
              </a:rPr>
              <a:t> den </a:t>
            </a:r>
            <a:r>
              <a:rPr lang="en-US" sz="2600" dirty="0" err="1">
                <a:cs typeface="Calibri"/>
              </a:rPr>
              <a:t>Umgang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mit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Dateien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 err="1">
                <a:cs typeface="Calibri"/>
              </a:rPr>
              <a:t>sehr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einfach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ermöglicht</a:t>
            </a:r>
            <a:r>
              <a:rPr lang="en-US" sz="2600" dirty="0">
                <a:cs typeface="Calibri"/>
              </a:rPr>
              <a:t>. </a:t>
            </a:r>
          </a:p>
          <a:p>
            <a:endParaRPr lang="en-US" sz="2600">
              <a:cs typeface="Calibri"/>
            </a:endParaRPr>
          </a:p>
          <a:p>
            <a:r>
              <a:rPr lang="en-US" sz="2600" dirty="0">
                <a:cs typeface="Calibri"/>
              </a:rPr>
              <a:t>From </a:t>
            </a:r>
            <a:r>
              <a:rPr lang="en-US" sz="2600" dirty="0" err="1">
                <a:cs typeface="Calibri"/>
              </a:rPr>
              <a:t>google.collab</a:t>
            </a:r>
            <a:r>
              <a:rPr lang="en-US" sz="2600" dirty="0">
                <a:cs typeface="Calibri"/>
              </a:rPr>
              <a:t> import files</a:t>
            </a:r>
          </a:p>
          <a:p>
            <a:endParaRPr lang="en-US" sz="2600">
              <a:cs typeface="Calibri"/>
            </a:endParaRPr>
          </a:p>
          <a:p>
            <a:r>
              <a:rPr lang="en-US" sz="2600" dirty="0" err="1">
                <a:cs typeface="Calibri"/>
              </a:rPr>
              <a:t>files.upload</a:t>
            </a:r>
            <a:r>
              <a:rPr lang="en-US" sz="2600" dirty="0">
                <a:cs typeface="Calibri"/>
              </a:rPr>
              <a:t>()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363BF-CB5B-B498-1A14-B043491BC6DD}"/>
              </a:ext>
            </a:extLst>
          </p:cNvPr>
          <p:cNvGrpSpPr/>
          <p:nvPr/>
        </p:nvGrpSpPr>
        <p:grpSpPr>
          <a:xfrm>
            <a:off x="664572" y="5601931"/>
            <a:ext cx="3772556" cy="627994"/>
            <a:chOff x="7062953" y="5722883"/>
            <a:chExt cx="3772556" cy="62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78FD6A-1D25-8B6C-6FA6-F3B3C26A2A33}"/>
                </a:ext>
              </a:extLst>
            </p:cNvPr>
            <p:cNvSpPr txBox="1"/>
            <p:nvPr/>
          </p:nvSpPr>
          <p:spPr>
            <a:xfrm>
              <a:off x="7564164" y="5905499"/>
              <a:ext cx="327134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Aufgabe 6: </a:t>
              </a:r>
              <a:r>
                <a:rPr lang="en-US" dirty="0" err="1">
                  <a:cs typeface="Calibri"/>
                </a:rPr>
                <a:t>UploadAndPrintCSV</a:t>
              </a:r>
              <a:endParaRPr lang="en-US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3357C8-9AA7-BC97-63EB-1132B01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2953" y="5722883"/>
              <a:ext cx="614856" cy="62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86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A9591-E916-3C9D-3137-088AF97980C4}"/>
              </a:ext>
            </a:extLst>
          </p:cNvPr>
          <p:cNvSpPr/>
          <p:nvPr/>
        </p:nvSpPr>
        <p:spPr>
          <a:xfrm>
            <a:off x="-1369219" y="-773906"/>
            <a:ext cx="7878792" cy="251603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7F694-C7BB-AAA0-E770-8B5AC08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8" y="-51818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Plotten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Matplotlib</a:t>
            </a:r>
            <a:endParaRPr lang="en-US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3A8CA-8C8E-B289-C35E-FA04B440430B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Mit matplotlib </a:t>
            </a:r>
            <a:r>
              <a:rPr lang="en-US" sz="2800" dirty="0" err="1"/>
              <a:t>lassen</a:t>
            </a:r>
            <a:r>
              <a:rPr lang="en-US" sz="2800" dirty="0"/>
              <a:t> </a:t>
            </a:r>
            <a:r>
              <a:rPr lang="en-US" sz="2800" dirty="0" err="1"/>
              <a:t>sich</a:t>
            </a:r>
            <a:r>
              <a:rPr lang="en-US" sz="2800" dirty="0"/>
              <a:t> </a:t>
            </a:r>
            <a:r>
              <a:rPr lang="en-US" sz="2800" dirty="0" err="1"/>
              <a:t>einfach</a:t>
            </a:r>
            <a:r>
              <a:rPr lang="en-US" sz="2800" dirty="0"/>
              <a:t> </a:t>
            </a:r>
            <a:r>
              <a:rPr lang="en-US" sz="2800" dirty="0" err="1"/>
              <a:t>Diagramme</a:t>
            </a:r>
            <a:r>
              <a:rPr lang="en-US" sz="2800" dirty="0"/>
              <a:t> in python </a:t>
            </a:r>
            <a:r>
              <a:rPr lang="en-US" sz="2800" dirty="0" err="1"/>
              <a:t>erstellen</a:t>
            </a:r>
            <a:endParaRPr lang="en-US" sz="2800" dirty="0" err="1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>
              <a:cs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52C9715-F26B-98FE-4947-9B87AA23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24" y="1961793"/>
            <a:ext cx="3836275" cy="1297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B2A3C-67CC-210D-B9B7-4C0DE22C6B16}"/>
              </a:ext>
            </a:extLst>
          </p:cNvPr>
          <p:cNvSpPr txBox="1"/>
          <p:nvPr/>
        </p:nvSpPr>
        <p:spPr>
          <a:xfrm>
            <a:off x="7892612" y="3268060"/>
            <a:ext cx="38395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Was </a:t>
            </a:r>
            <a:r>
              <a:rPr lang="en-US" b="1" err="1">
                <a:ea typeface="Calibri"/>
                <a:cs typeface="Calibri"/>
              </a:rPr>
              <a:t>machen</a:t>
            </a:r>
            <a:r>
              <a:rPr lang="en-US" b="1" dirty="0">
                <a:ea typeface="Calibri"/>
                <a:cs typeface="Calibri"/>
              </a:rPr>
              <a:t> die </a:t>
            </a:r>
            <a:r>
              <a:rPr lang="en-US" b="1" err="1">
                <a:ea typeface="Calibri"/>
                <a:cs typeface="Calibri"/>
              </a:rPr>
              <a:t>einzelnen</a:t>
            </a:r>
            <a:r>
              <a:rPr lang="en-US" b="1" dirty="0">
                <a:ea typeface="Calibri"/>
                <a:cs typeface="Calibri"/>
              </a:rPr>
              <a:t> </a:t>
            </a:r>
            <a:r>
              <a:rPr lang="en-US" b="1" err="1">
                <a:ea typeface="Calibri"/>
                <a:cs typeface="Calibri"/>
              </a:rPr>
              <a:t>Zeilen</a:t>
            </a:r>
            <a:r>
              <a:rPr lang="en-US" b="1" dirty="0">
                <a:ea typeface="Calibri"/>
                <a:cs typeface="Calibri"/>
              </a:rPr>
              <a:t>? 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00C32A74-D292-3773-A831-54D5BB7A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5" y="2758819"/>
            <a:ext cx="4460656" cy="32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3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1859-479A-5114-0A01-B947BBDA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Finale Aufgabe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2443-0C5A-99DB-DC4E-4B9B1715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ea typeface="+mn-lt"/>
                <a:cs typeface="+mn-lt"/>
              </a:rPr>
              <a:t># Aufgabe: </a:t>
            </a:r>
            <a:r>
              <a:rPr lang="en-US" sz="2600" dirty="0" err="1">
                <a:ea typeface="+mn-lt"/>
                <a:cs typeface="+mn-lt"/>
              </a:rPr>
              <a:t>Importiere</a:t>
            </a:r>
            <a:r>
              <a:rPr lang="en-US" sz="2600" dirty="0">
                <a:ea typeface="+mn-lt"/>
                <a:cs typeface="+mn-lt"/>
              </a:rPr>
              <a:t> die </a:t>
            </a:r>
            <a:r>
              <a:rPr lang="en-US" sz="2600" dirty="0" err="1">
                <a:ea typeface="+mn-lt"/>
                <a:cs typeface="+mn-lt"/>
              </a:rPr>
              <a:t>benötigten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Bibliotheken</a:t>
            </a:r>
            <a:r>
              <a:rPr lang="en-US" sz="2600" dirty="0">
                <a:ea typeface="+mn-lt"/>
                <a:cs typeface="+mn-lt"/>
              </a:rPr>
              <a:t> pandas und matplotlib</a:t>
            </a:r>
            <a:endParaRPr lang="en-US" sz="2600" dirty="0">
              <a:cs typeface="Calibri" panose="020F0502020204030204"/>
            </a:endParaRPr>
          </a:p>
          <a:p>
            <a:r>
              <a:rPr lang="en-US" sz="2600" dirty="0">
                <a:ea typeface="+mn-lt"/>
                <a:cs typeface="+mn-lt"/>
              </a:rPr>
              <a:t># Aufgabe: </a:t>
            </a:r>
            <a:r>
              <a:rPr lang="en-US" sz="2600" dirty="0" err="1">
                <a:ea typeface="+mn-lt"/>
                <a:cs typeface="+mn-lt"/>
              </a:rPr>
              <a:t>Öffne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einen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Dateidialog</a:t>
            </a:r>
            <a:r>
              <a:rPr lang="en-US" sz="2600" dirty="0">
                <a:ea typeface="+mn-lt"/>
                <a:cs typeface="+mn-lt"/>
              </a:rPr>
              <a:t>, um </a:t>
            </a:r>
            <a:r>
              <a:rPr lang="en-US" sz="2600" dirty="0" err="1">
                <a:ea typeface="+mn-lt"/>
                <a:cs typeface="+mn-lt"/>
              </a:rPr>
              <a:t>eine</a:t>
            </a:r>
            <a:r>
              <a:rPr lang="en-US" sz="2600" dirty="0">
                <a:ea typeface="+mn-lt"/>
                <a:cs typeface="+mn-lt"/>
              </a:rPr>
              <a:t> CSV-</a:t>
            </a:r>
            <a:r>
              <a:rPr lang="en-US" sz="2600" dirty="0" err="1">
                <a:ea typeface="+mn-lt"/>
                <a:cs typeface="+mn-lt"/>
              </a:rPr>
              <a:t>Datei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hochzuladen</a:t>
            </a:r>
            <a:endParaRPr lang="en-US" sz="2600" dirty="0" err="1">
              <a:cs typeface="Calibri"/>
            </a:endParaRPr>
          </a:p>
          <a:p>
            <a:r>
              <a:rPr lang="en-US" sz="2600" dirty="0">
                <a:ea typeface="+mn-lt"/>
                <a:cs typeface="+mn-lt"/>
              </a:rPr>
              <a:t># Aufgabe: Lies die </a:t>
            </a:r>
            <a:r>
              <a:rPr lang="en-US" sz="2600" dirty="0" err="1">
                <a:ea typeface="+mn-lt"/>
                <a:cs typeface="+mn-lt"/>
              </a:rPr>
              <a:t>hochgeladene</a:t>
            </a:r>
            <a:r>
              <a:rPr lang="en-US" sz="2600" dirty="0">
                <a:ea typeface="+mn-lt"/>
                <a:cs typeface="+mn-lt"/>
              </a:rPr>
              <a:t> CSV-</a:t>
            </a:r>
            <a:r>
              <a:rPr lang="en-US" sz="2600" dirty="0" err="1">
                <a:ea typeface="+mn-lt"/>
                <a:cs typeface="+mn-lt"/>
              </a:rPr>
              <a:t>Datei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mit</a:t>
            </a:r>
            <a:r>
              <a:rPr lang="en-US" sz="2600" dirty="0">
                <a:ea typeface="+mn-lt"/>
                <a:cs typeface="+mn-lt"/>
              </a:rPr>
              <a:t> Pandas </a:t>
            </a:r>
            <a:r>
              <a:rPr lang="en-US" sz="2600" dirty="0" err="1">
                <a:ea typeface="+mn-lt"/>
                <a:cs typeface="+mn-lt"/>
              </a:rPr>
              <a:t>ein</a:t>
            </a:r>
            <a:endParaRPr lang="en-US" sz="2600" dirty="0" err="1">
              <a:cs typeface="Calibri"/>
            </a:endParaRPr>
          </a:p>
          <a:p>
            <a:r>
              <a:rPr lang="en-US" sz="2600" dirty="0">
                <a:ea typeface="+mn-lt"/>
                <a:cs typeface="+mn-lt"/>
              </a:rPr>
              <a:t># Aufgabe: Gib die </a:t>
            </a:r>
            <a:r>
              <a:rPr lang="en-US" sz="2600" dirty="0" err="1">
                <a:ea typeface="+mn-lt"/>
                <a:cs typeface="+mn-lt"/>
              </a:rPr>
              <a:t>ersten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Zeilen</a:t>
            </a:r>
            <a:r>
              <a:rPr lang="en-US" sz="2600" dirty="0">
                <a:ea typeface="+mn-lt"/>
                <a:cs typeface="+mn-lt"/>
              </a:rPr>
              <a:t> des </a:t>
            </a:r>
            <a:r>
              <a:rPr lang="en-US" sz="2600" dirty="0" err="1">
                <a:ea typeface="+mn-lt"/>
                <a:cs typeface="+mn-lt"/>
              </a:rPr>
              <a:t>DataFrames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aus</a:t>
            </a:r>
            <a:r>
              <a:rPr lang="en-US" sz="2600" dirty="0">
                <a:ea typeface="+mn-lt"/>
                <a:cs typeface="+mn-lt"/>
              </a:rPr>
              <a:t>, um </a:t>
            </a:r>
            <a:r>
              <a:rPr lang="en-US" sz="2600" dirty="0" err="1">
                <a:ea typeface="+mn-lt"/>
                <a:cs typeface="+mn-lt"/>
              </a:rPr>
              <a:t>sicherzustellen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dass</a:t>
            </a:r>
            <a:r>
              <a:rPr lang="en-US" sz="2600" dirty="0">
                <a:ea typeface="+mn-lt"/>
                <a:cs typeface="+mn-lt"/>
              </a:rPr>
              <a:t> die Daten </a:t>
            </a:r>
            <a:r>
              <a:rPr lang="en-US" sz="2600" dirty="0" err="1">
                <a:ea typeface="+mn-lt"/>
                <a:cs typeface="+mn-lt"/>
              </a:rPr>
              <a:t>richtig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eingelesen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wurden</a:t>
            </a:r>
            <a:endParaRPr lang="en-US" sz="2600" dirty="0" err="1">
              <a:cs typeface="Calibri"/>
            </a:endParaRPr>
          </a:p>
          <a:p>
            <a:r>
              <a:rPr lang="en-US" sz="2600" dirty="0">
                <a:ea typeface="+mn-lt"/>
                <a:cs typeface="+mn-lt"/>
              </a:rPr>
              <a:t># Aufgabe: </a:t>
            </a:r>
            <a:r>
              <a:rPr lang="en-US" sz="2600" dirty="0" err="1">
                <a:ea typeface="+mn-lt"/>
                <a:cs typeface="+mn-lt"/>
              </a:rPr>
              <a:t>Plotte</a:t>
            </a:r>
            <a:r>
              <a:rPr lang="en-US" sz="2600" dirty="0">
                <a:ea typeface="+mn-lt"/>
                <a:cs typeface="+mn-lt"/>
              </a:rPr>
              <a:t> die Daten </a:t>
            </a:r>
            <a:r>
              <a:rPr lang="en-US" sz="2600" dirty="0" err="1">
                <a:ea typeface="+mn-lt"/>
                <a:cs typeface="+mn-lt"/>
              </a:rPr>
              <a:t>aus</a:t>
            </a:r>
            <a:r>
              <a:rPr lang="en-US" sz="2600" dirty="0">
                <a:ea typeface="+mn-lt"/>
                <a:cs typeface="+mn-lt"/>
              </a:rPr>
              <a:t> dem </a:t>
            </a:r>
            <a:r>
              <a:rPr lang="en-US" sz="2600" dirty="0" err="1">
                <a:ea typeface="+mn-lt"/>
                <a:cs typeface="+mn-lt"/>
              </a:rPr>
              <a:t>DataFrame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mit</a:t>
            </a:r>
            <a:r>
              <a:rPr lang="en-US" sz="2600" dirty="0">
                <a:ea typeface="+mn-lt"/>
                <a:cs typeface="+mn-lt"/>
              </a:rPr>
              <a:t> Matplotlib</a:t>
            </a:r>
            <a:endParaRPr lang="en-US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34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8998-4DE1-1166-1762-419C10AA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Quellen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617C-E78B-3BD4-4DB5-6BE2047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Freepik</a:t>
            </a:r>
          </a:p>
          <a:p>
            <a:r>
              <a:rPr lang="en-US" dirty="0" err="1">
                <a:cs typeface="Calibri"/>
              </a:rPr>
              <a:t>Flaticon</a:t>
            </a:r>
          </a:p>
        </p:txBody>
      </p:sp>
    </p:spTree>
    <p:extLst>
      <p:ext uri="{BB962C8B-B14F-4D97-AF65-F5344CB8AC3E}">
        <p14:creationId xmlns:p14="http://schemas.microsoft.com/office/powerpoint/2010/main" val="1694714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C9229-FBFE-08E7-1926-52BF0B8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Erste Schritte mit Google Collab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9E8-EA16-0BA4-11FA-3C2E487D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cs typeface="Calibri"/>
              </a:rPr>
              <a:t>Öffnen von Collab</a:t>
            </a:r>
            <a:br>
              <a:rPr lang="en-US" sz="1500">
                <a:cs typeface="Calibri"/>
              </a:rPr>
            </a:br>
            <a:r>
              <a:rPr lang="en-US" sz="1500">
                <a:ea typeface="+mn-lt"/>
                <a:cs typeface="+mn-lt"/>
              </a:rPr>
              <a:t>Gehen zu </a:t>
            </a:r>
            <a:r>
              <a:rPr lang="en-US" sz="15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colab.research.google.com</a:t>
            </a:r>
            <a:r>
              <a:rPr lang="en-US" sz="1500">
                <a:ea typeface="+mn-lt"/>
                <a:cs typeface="+mn-lt"/>
              </a:rPr>
              <a:t> und melde dich mit deinem Google-Konto an.</a:t>
            </a:r>
            <a:endParaRPr lang="en-US" sz="1500">
              <a:cs typeface="Calibri" panose="020F0502020204030204"/>
            </a:endParaRPr>
          </a:p>
          <a:p>
            <a:r>
              <a:rPr lang="en-US" sz="1500"/>
              <a:t>Erstellen eines neuen Notebooks</a:t>
            </a:r>
            <a:endParaRPr lang="en-US" sz="1500">
              <a:cs typeface="Calibri" panose="020F0502020204030204"/>
            </a:endParaRPr>
          </a:p>
          <a:p>
            <a:r>
              <a:rPr lang="en-US" sz="1500">
                <a:ea typeface="+mn-lt"/>
                <a:cs typeface="+mn-lt"/>
              </a:rPr>
              <a:t>Klicke auf "Neues Notebook", um ein neues Notebook zu erstellen. Du kannst wählen, ob du ein neues Python 3-Notebook erstellen oder eines aus Google Drive oder GitHub importieren möchten.</a:t>
            </a:r>
            <a:endParaRPr lang="en-US" sz="1500">
              <a:cs typeface="Calibri"/>
            </a:endParaRPr>
          </a:p>
          <a:p>
            <a:r>
              <a:rPr lang="en-US" sz="1500"/>
              <a:t>Schreiben und Ausführen von Code</a:t>
            </a:r>
            <a:endParaRPr lang="en-US" sz="1500"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Du kannst deinen Code in den Codezellen des Notebooks schreiben. Wenn du bereit bist, den Code auszuführen, klicke auf die Schaltfläche "Play" oder drücke Shift+Enter.</a:t>
            </a:r>
            <a:endParaRPr lang="en-US" sz="1500">
              <a:cs typeface="Calibri"/>
            </a:endParaRPr>
          </a:p>
          <a:p>
            <a:r>
              <a:rPr lang="en-US" sz="1500"/>
              <a:t>Notebooks speichern und teilen</a:t>
            </a:r>
            <a:endParaRPr lang="en-US" sz="1500"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Du kannst deine Notebooks auf deinem Google Drive oder GitHub speichern und sie mit anderen teilen.</a:t>
            </a:r>
            <a:endParaRPr lang="en-US" sz="1500">
              <a:cs typeface="Calibri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EEDD-EDBE-D6A4-A2C8-99828AD59F2C}"/>
              </a:ext>
            </a:extLst>
          </p:cNvPr>
          <p:cNvSpPr txBox="1"/>
          <p:nvPr/>
        </p:nvSpPr>
        <p:spPr>
          <a:xfrm>
            <a:off x="4724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82EC2237-5F5A-5BC8-EF5B-1F55A7CB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84" y="654257"/>
            <a:ext cx="3781051" cy="212360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1">
            <a:extLst>
              <a:ext uri="{FF2B5EF4-FFF2-40B4-BE49-F238E27FC236}">
                <a16:creationId xmlns:a16="http://schemas.microsoft.com/office/drawing/2014/main" id="{BF460F42-2651-8223-2163-C38E82E7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448" y="2831496"/>
            <a:ext cx="2743200" cy="274320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AA6260B-7444-0FBF-6184-3336A7757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56715"/>
              </p:ext>
            </p:extLst>
          </p:nvPr>
        </p:nvGraphicFramePr>
        <p:xfrm>
          <a:off x="705152" y="1160387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211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3530-0658-B932-80EE-79E65D5B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Basics: Kommentare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48EF-0CF3-694F-5DF8-B77EC559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Kommentare helfen dabei, den Code zu dokumentieren. Um Kommentare in deinem Code zu schreiben, kannst du "#" verwenden. Alles, was nach "#" in einer Codezeile steht, wird als Kommentar behandelt und nicht vom Interpreter ausgeführt.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C351BB-2DFE-5EA9-ECDE-5C2979DA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43" y="4842342"/>
            <a:ext cx="4915468" cy="12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ECB4-CBA7-BBEF-8634-9E0F4CBE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>
                <a:solidFill>
                  <a:srgbClr val="FFFFFF"/>
                </a:solidFill>
              </a:rPr>
              <a:t>Identifier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FCC8-0C56-0039-F665-589A39B1700D}"/>
              </a:ext>
            </a:extLst>
          </p:cNvPr>
          <p:cNvSpPr txBox="1"/>
          <p:nvPr/>
        </p:nvSpPr>
        <p:spPr>
          <a:xfrm>
            <a:off x="6830453" y="1297829"/>
            <a:ext cx="4092525" cy="2292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rgbClr val="000000"/>
                </a:solidFill>
              </a:rPr>
              <a:t>Identifier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000000"/>
                </a:solidFill>
              </a:rPr>
              <a:t>Identifier sind Namen, die für Variablen, Funktionen, Klassen usw. verwendet werden.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A9BA7-6282-080F-2AD6-A56206EA95F3}"/>
              </a:ext>
            </a:extLst>
          </p:cNvPr>
          <p:cNvSpPr txBox="1"/>
          <p:nvPr/>
        </p:nvSpPr>
        <p:spPr>
          <a:xfrm>
            <a:off x="4724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F4C971B-7730-9123-2ED9-286510E7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62" y="3092903"/>
            <a:ext cx="5476723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ECB4-CBA7-BBEF-8634-9E0F4CBE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 err="1">
                <a:solidFill>
                  <a:srgbClr val="FFFFFF"/>
                </a:solidFill>
              </a:rPr>
              <a:t>Schlüsselwörter</a:t>
            </a:r>
            <a:endParaRPr lang="en-US" sz="4700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C7DE7-79C1-BD51-B409-4EAA72762D96}"/>
              </a:ext>
            </a:extLst>
          </p:cNvPr>
          <p:cNvSpPr txBox="1"/>
          <p:nvPr/>
        </p:nvSpPr>
        <p:spPr>
          <a:xfrm>
            <a:off x="7010400" y="1016759"/>
            <a:ext cx="378952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Python-Schlüsselwörter</a:t>
            </a:r>
          </a:p>
          <a:p>
            <a:pPr>
              <a:spcAft>
                <a:spcPts val="600"/>
              </a:spcAft>
            </a:pPr>
            <a:r>
              <a:rPr lang="en-US"/>
              <a:t>Schlüsselwörter haben eine spezielle Bedeutung in Python und dürfen nicht als Bezeichner verwendet werden.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A9BA7-6282-080F-2AD6-A56206EA95F3}"/>
              </a:ext>
            </a:extLst>
          </p:cNvPr>
          <p:cNvSpPr txBox="1"/>
          <p:nvPr/>
        </p:nvSpPr>
        <p:spPr>
          <a:xfrm>
            <a:off x="4724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CE682857-A272-7134-A646-F57C6101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56" y="2656336"/>
            <a:ext cx="6352037" cy="23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9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A9591-E916-3C9D-3137-088AF97980C4}"/>
              </a:ext>
            </a:extLst>
          </p:cNvPr>
          <p:cNvSpPr/>
          <p:nvPr/>
        </p:nvSpPr>
        <p:spPr>
          <a:xfrm>
            <a:off x="-1369219" y="-773906"/>
            <a:ext cx="7878792" cy="251603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7F694-C7BB-AAA0-E770-8B5AC08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8" y="-51818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Namenskonventionen</a:t>
            </a:r>
            <a:endParaRPr lang="en-US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3A8CA-8C8E-B289-C35E-FA04B440430B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CamelCase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CamelCase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, </a:t>
            </a:r>
            <a:r>
              <a:rPr lang="en-US" sz="1400" dirty="0" err="1"/>
              <a:t>bei</a:t>
            </a:r>
            <a:r>
              <a:rPr lang="en-US" sz="1400" dirty="0"/>
              <a:t> der die </a:t>
            </a:r>
            <a:r>
              <a:rPr lang="en-US" sz="1400" dirty="0" err="1"/>
              <a:t>ersten</a:t>
            </a:r>
            <a:r>
              <a:rPr lang="en-US" sz="1400" dirty="0"/>
              <a:t> </a:t>
            </a:r>
            <a:r>
              <a:rPr lang="en-US" sz="1400" dirty="0" err="1"/>
              <a:t>Buchstaben</a:t>
            </a:r>
            <a:r>
              <a:rPr lang="en-US" sz="1400" dirty="0"/>
              <a:t> von </a:t>
            </a:r>
            <a:r>
              <a:rPr lang="en-US" sz="1400" dirty="0" err="1"/>
              <a:t>Wörtern</a:t>
            </a:r>
            <a:r>
              <a:rPr lang="en-US" sz="1400" dirty="0"/>
              <a:t> </a:t>
            </a:r>
            <a:r>
              <a:rPr lang="en-US" sz="1400" dirty="0" err="1"/>
              <a:t>großgeschrieben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, um die </a:t>
            </a:r>
            <a:r>
              <a:rPr lang="en-US" sz="1400" dirty="0" err="1"/>
              <a:t>Lesbarkeit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erhöhen</a:t>
            </a:r>
            <a:r>
              <a:rPr lang="en-US" sz="1400" dirty="0"/>
              <a:t>.</a:t>
            </a:r>
            <a:endParaRPr lang="en-US" sz="14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err="1"/>
              <a:t>PascalCase</a:t>
            </a:r>
            <a:endParaRPr lang="en-US" sz="1400" b="1" err="1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PascalCase</a:t>
            </a:r>
            <a:r>
              <a:rPr lang="en-US" sz="1400" dirty="0"/>
              <a:t>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, </a:t>
            </a:r>
            <a:r>
              <a:rPr lang="en-US" sz="1400" dirty="0" err="1"/>
              <a:t>bei</a:t>
            </a:r>
            <a:r>
              <a:rPr lang="en-US" sz="1400" dirty="0"/>
              <a:t> der die </a:t>
            </a:r>
            <a:r>
              <a:rPr lang="en-US" sz="1400" dirty="0" err="1"/>
              <a:t>ersten</a:t>
            </a:r>
            <a:r>
              <a:rPr lang="en-US" sz="1400" dirty="0"/>
              <a:t> </a:t>
            </a:r>
            <a:r>
              <a:rPr lang="en-US" sz="1400" dirty="0" err="1"/>
              <a:t>Buchstaben</a:t>
            </a:r>
            <a:r>
              <a:rPr lang="en-US" sz="1400" dirty="0"/>
              <a:t> von </a:t>
            </a:r>
            <a:r>
              <a:rPr lang="en-US" sz="1400" dirty="0" err="1"/>
              <a:t>Wörtern</a:t>
            </a:r>
            <a:r>
              <a:rPr lang="en-US" sz="1400" dirty="0"/>
              <a:t> </a:t>
            </a:r>
            <a:r>
              <a:rPr lang="en-US" sz="1400" dirty="0" err="1"/>
              <a:t>großgeschrieben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, </a:t>
            </a:r>
            <a:r>
              <a:rPr lang="en-US" sz="1400" dirty="0" err="1"/>
              <a:t>ähnlich</a:t>
            </a:r>
            <a:r>
              <a:rPr lang="en-US" sz="1400" dirty="0"/>
              <a:t> </a:t>
            </a:r>
            <a:r>
              <a:rPr lang="en-US" sz="1400" dirty="0" err="1"/>
              <a:t>wie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CamelCase. Der </a:t>
            </a:r>
            <a:r>
              <a:rPr lang="en-US" sz="1400" dirty="0" err="1"/>
              <a:t>Unterschied</a:t>
            </a:r>
            <a:r>
              <a:rPr lang="en-US" sz="1400" dirty="0"/>
              <a:t> </a:t>
            </a:r>
            <a:r>
              <a:rPr lang="en-US" sz="1400" dirty="0" err="1"/>
              <a:t>besteht</a:t>
            </a:r>
            <a:r>
              <a:rPr lang="en-US" sz="1400" dirty="0"/>
              <a:t> </a:t>
            </a:r>
            <a:r>
              <a:rPr lang="en-US" sz="1400" dirty="0" err="1"/>
              <a:t>darin</a:t>
            </a:r>
            <a:r>
              <a:rPr lang="en-US" sz="1400" dirty="0"/>
              <a:t>, </a:t>
            </a:r>
            <a:r>
              <a:rPr lang="en-US" sz="1400" dirty="0" err="1"/>
              <a:t>dass</a:t>
            </a:r>
            <a:r>
              <a:rPr lang="en-US" sz="1400" dirty="0"/>
              <a:t> der </a:t>
            </a:r>
            <a:r>
              <a:rPr lang="en-US" sz="1400" dirty="0" err="1"/>
              <a:t>erste</a:t>
            </a:r>
            <a:r>
              <a:rPr lang="en-US" sz="1400" dirty="0"/>
              <a:t> </a:t>
            </a:r>
            <a:r>
              <a:rPr lang="en-US" sz="1400" dirty="0" err="1"/>
              <a:t>Buchstabe</a:t>
            </a:r>
            <a:r>
              <a:rPr lang="en-US" sz="1400" dirty="0"/>
              <a:t> </a:t>
            </a:r>
            <a:r>
              <a:rPr lang="en-US" sz="1400" dirty="0" err="1"/>
              <a:t>ebenfalls</a:t>
            </a:r>
            <a:r>
              <a:rPr lang="en-US" sz="1400" dirty="0"/>
              <a:t> </a:t>
            </a:r>
            <a:r>
              <a:rPr lang="en-US" sz="1400" dirty="0" err="1"/>
              <a:t>großgeschrieben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. </a:t>
            </a:r>
            <a:r>
              <a:rPr lang="en-US" sz="1400" dirty="0" err="1"/>
              <a:t>Diese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oft in C# und </a:t>
            </a:r>
            <a:r>
              <a:rPr lang="en-US" sz="1400" dirty="0" err="1"/>
              <a:t>anderen</a:t>
            </a:r>
            <a:r>
              <a:rPr lang="en-US" sz="1400" dirty="0"/>
              <a:t> .NET-</a:t>
            </a:r>
            <a:r>
              <a:rPr lang="en-US" sz="1400" dirty="0" err="1"/>
              <a:t>Sprachen</a:t>
            </a:r>
            <a:r>
              <a:rPr lang="en-US" sz="1400" dirty="0"/>
              <a:t> </a:t>
            </a:r>
            <a:r>
              <a:rPr lang="en-US" sz="1400" dirty="0" err="1"/>
              <a:t>verwendet</a:t>
            </a:r>
            <a:r>
              <a:rPr lang="en-US" sz="1400" dirty="0"/>
              <a:t>.</a:t>
            </a:r>
            <a:endParaRPr lang="en-US" sz="14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err="1"/>
              <a:t>Snake_case</a:t>
            </a:r>
            <a:endParaRPr lang="en-US" sz="1400" b="1" err="1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Snake_case</a:t>
            </a:r>
            <a:r>
              <a:rPr lang="en-US" sz="1400" dirty="0"/>
              <a:t>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, </a:t>
            </a:r>
            <a:r>
              <a:rPr lang="en-US" sz="1400" dirty="0" err="1"/>
              <a:t>bei</a:t>
            </a:r>
            <a:r>
              <a:rPr lang="en-US" sz="1400" dirty="0"/>
              <a:t> der </a:t>
            </a:r>
            <a:r>
              <a:rPr lang="en-US" sz="1400" dirty="0" err="1"/>
              <a:t>Wörter</a:t>
            </a:r>
            <a:r>
              <a:rPr lang="en-US" sz="1400" dirty="0"/>
              <a:t> </a:t>
            </a:r>
            <a:r>
              <a:rPr lang="en-US" sz="1400" dirty="0" err="1"/>
              <a:t>durch</a:t>
            </a:r>
            <a:r>
              <a:rPr lang="en-US" sz="1400" dirty="0"/>
              <a:t> </a:t>
            </a:r>
            <a:r>
              <a:rPr lang="en-US" sz="1400" dirty="0" err="1"/>
              <a:t>Unterstriche</a:t>
            </a:r>
            <a:r>
              <a:rPr lang="en-US" sz="1400" dirty="0"/>
              <a:t> </a:t>
            </a:r>
            <a:r>
              <a:rPr lang="en-US" sz="1400" dirty="0" err="1"/>
              <a:t>getrennt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. </a:t>
            </a:r>
            <a:r>
              <a:rPr lang="en-US" sz="1400" dirty="0" err="1"/>
              <a:t>Diese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oft in Python-Code </a:t>
            </a:r>
            <a:r>
              <a:rPr lang="en-US" sz="1400" dirty="0" err="1"/>
              <a:t>verwendet</a:t>
            </a:r>
            <a:r>
              <a:rPr lang="en-US" sz="1400" dirty="0"/>
              <a:t>.</a:t>
            </a:r>
            <a:endParaRPr lang="en-US" sz="14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kebab-case</a:t>
            </a:r>
            <a:endParaRPr lang="en-US" sz="1400" b="1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kebab-case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, </a:t>
            </a:r>
            <a:r>
              <a:rPr lang="en-US" sz="1400" dirty="0" err="1"/>
              <a:t>bei</a:t>
            </a:r>
            <a:r>
              <a:rPr lang="en-US" sz="1400" dirty="0"/>
              <a:t> der </a:t>
            </a:r>
            <a:r>
              <a:rPr lang="en-US" sz="1400" dirty="0" err="1"/>
              <a:t>Wörter</a:t>
            </a:r>
            <a:r>
              <a:rPr lang="en-US" sz="1400" dirty="0"/>
              <a:t> </a:t>
            </a:r>
            <a:r>
              <a:rPr lang="en-US" sz="1400" dirty="0" err="1"/>
              <a:t>durch</a:t>
            </a:r>
            <a:r>
              <a:rPr lang="en-US" sz="1400" dirty="0"/>
              <a:t> </a:t>
            </a:r>
            <a:r>
              <a:rPr lang="en-US" sz="1400" dirty="0" err="1"/>
              <a:t>Bindestriche</a:t>
            </a:r>
            <a:r>
              <a:rPr lang="en-US" sz="1400" dirty="0"/>
              <a:t> </a:t>
            </a:r>
            <a:r>
              <a:rPr lang="en-US" sz="1400" dirty="0" err="1"/>
              <a:t>getrennt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. </a:t>
            </a:r>
            <a:r>
              <a:rPr lang="en-US" sz="1400" dirty="0" err="1"/>
              <a:t>Diese</a:t>
            </a:r>
            <a:r>
              <a:rPr lang="en-US" sz="1400" dirty="0"/>
              <a:t> </a:t>
            </a:r>
            <a:r>
              <a:rPr lang="en-US" sz="1400" dirty="0" err="1"/>
              <a:t>Schreibweise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</a:t>
            </a:r>
            <a:r>
              <a:rPr lang="en-US" sz="1400" dirty="0" err="1"/>
              <a:t>häufig</a:t>
            </a:r>
            <a:r>
              <a:rPr lang="en-US" sz="1400" dirty="0"/>
              <a:t> in URLs </a:t>
            </a:r>
            <a:r>
              <a:rPr lang="en-US" sz="1400" dirty="0" err="1"/>
              <a:t>oder</a:t>
            </a:r>
            <a:r>
              <a:rPr lang="en-US" sz="1400" dirty="0"/>
              <a:t> CSS-Klassen </a:t>
            </a:r>
            <a:r>
              <a:rPr lang="en-US" sz="1400" dirty="0" err="1"/>
              <a:t>verwendet</a:t>
            </a:r>
            <a:r>
              <a:rPr lang="en-US" sz="1400" dirty="0"/>
              <a:t>.</a:t>
            </a:r>
            <a:endParaRPr lang="en-US" sz="14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>
              <a:cs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151E8F-A3D8-AB90-5C20-520EFBFE9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1" t="4181" r="47789" b="66388"/>
          <a:stretch/>
        </p:blipFill>
        <p:spPr>
          <a:xfrm>
            <a:off x="7887184" y="1957726"/>
            <a:ext cx="3781051" cy="229857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1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5F23-8115-6C89-9521-FE586B3D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Die wichtigsten Datentypen in Python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2CF8-4EE5-A96E-2AC1-B77AD453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Integer: Integer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sind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ganze</a:t>
            </a:r>
            <a:r>
              <a:rPr lang="en-US" sz="2200">
                <a:ea typeface="+mn-lt"/>
                <a:cs typeface="+mn-lt"/>
              </a:rPr>
              <a:t> Zahlen, </a:t>
            </a:r>
            <a:r>
              <a:rPr lang="en-US" sz="2200" err="1">
                <a:ea typeface="+mn-lt"/>
                <a:cs typeface="+mn-lt"/>
              </a:rPr>
              <a:t>wie</a:t>
            </a:r>
            <a:r>
              <a:rPr lang="en-US" sz="2200">
                <a:ea typeface="+mn-lt"/>
                <a:cs typeface="+mn-lt"/>
              </a:rPr>
              <a:t> 1, 2, 3, </a:t>
            </a:r>
            <a:r>
              <a:rPr lang="en-US" sz="2200" err="1">
                <a:ea typeface="+mn-lt"/>
                <a:cs typeface="+mn-lt"/>
              </a:rPr>
              <a:t>usw</a:t>
            </a:r>
            <a:r>
              <a:rPr lang="en-US" sz="2200">
                <a:ea typeface="+mn-lt"/>
                <a:cs typeface="+mn-lt"/>
              </a:rPr>
              <a:t>. Sie </a:t>
            </a:r>
            <a:r>
              <a:rPr lang="en-US" sz="2200" err="1">
                <a:ea typeface="+mn-lt"/>
                <a:cs typeface="+mn-lt"/>
              </a:rPr>
              <a:t>werden</a:t>
            </a:r>
            <a:r>
              <a:rPr lang="en-US" sz="2200">
                <a:ea typeface="+mn-lt"/>
                <a:cs typeface="+mn-lt"/>
              </a:rPr>
              <a:t> in Python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dem </a:t>
            </a:r>
            <a:r>
              <a:rPr lang="en-US" sz="2200" err="1">
                <a:ea typeface="+mn-lt"/>
                <a:cs typeface="+mn-lt"/>
              </a:rPr>
              <a:t>Typ</a:t>
            </a:r>
            <a:r>
              <a:rPr lang="en-US" sz="2200">
                <a:ea typeface="+mn-lt"/>
                <a:cs typeface="+mn-lt"/>
              </a:rPr>
              <a:t> "int" </a:t>
            </a:r>
            <a:r>
              <a:rPr lang="en-US" sz="2200" err="1">
                <a:ea typeface="+mn-lt"/>
                <a:cs typeface="+mn-lt"/>
              </a:rPr>
              <a:t>dargestellt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Calibri"/>
            </a:endParaRPr>
          </a:p>
          <a:p>
            <a:r>
              <a:rPr lang="en-US" sz="2200"/>
              <a:t>Float: Floats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sind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Dezimalzahlen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wie</a:t>
            </a:r>
            <a:r>
              <a:rPr lang="en-US" sz="2200">
                <a:ea typeface="+mn-lt"/>
                <a:cs typeface="+mn-lt"/>
              </a:rPr>
              <a:t> 1.0, 2.5, 3.14, </a:t>
            </a:r>
            <a:r>
              <a:rPr lang="en-US" sz="2200" err="1">
                <a:ea typeface="+mn-lt"/>
                <a:cs typeface="+mn-lt"/>
              </a:rPr>
              <a:t>usw</a:t>
            </a:r>
            <a:r>
              <a:rPr lang="en-US" sz="2200">
                <a:ea typeface="+mn-lt"/>
                <a:cs typeface="+mn-lt"/>
              </a:rPr>
              <a:t>. Sie </a:t>
            </a:r>
            <a:r>
              <a:rPr lang="en-US" sz="2200" err="1">
                <a:ea typeface="+mn-lt"/>
                <a:cs typeface="+mn-lt"/>
              </a:rPr>
              <a:t>werden</a:t>
            </a:r>
            <a:r>
              <a:rPr lang="en-US" sz="2200">
                <a:ea typeface="+mn-lt"/>
                <a:cs typeface="+mn-lt"/>
              </a:rPr>
              <a:t> in Python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dem </a:t>
            </a:r>
            <a:r>
              <a:rPr lang="en-US" sz="2200" err="1">
                <a:ea typeface="+mn-lt"/>
                <a:cs typeface="+mn-lt"/>
              </a:rPr>
              <a:t>Typ</a:t>
            </a:r>
            <a:r>
              <a:rPr lang="en-US" sz="2200">
                <a:ea typeface="+mn-lt"/>
                <a:cs typeface="+mn-lt"/>
              </a:rPr>
              <a:t> "float" </a:t>
            </a:r>
            <a:r>
              <a:rPr lang="en-US" sz="2200" err="1">
                <a:ea typeface="+mn-lt"/>
                <a:cs typeface="+mn-lt"/>
              </a:rPr>
              <a:t>dargestellt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/>
              <a:t>String: Strings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sind</a:t>
            </a:r>
            <a:r>
              <a:rPr lang="en-US" sz="2200">
                <a:ea typeface="+mn-lt"/>
                <a:cs typeface="+mn-lt"/>
              </a:rPr>
              <a:t> Texte, </a:t>
            </a:r>
            <a:r>
              <a:rPr lang="en-US" sz="2200" err="1">
                <a:ea typeface="+mn-lt"/>
                <a:cs typeface="+mn-lt"/>
              </a:rPr>
              <a:t>wie</a:t>
            </a:r>
            <a:r>
              <a:rPr lang="en-US" sz="2200">
                <a:ea typeface="+mn-lt"/>
                <a:cs typeface="+mn-lt"/>
              </a:rPr>
              <a:t> "Hallo Welt" </a:t>
            </a:r>
            <a:r>
              <a:rPr lang="en-US" sz="2200" err="1">
                <a:ea typeface="+mn-lt"/>
                <a:cs typeface="+mn-lt"/>
              </a:rPr>
              <a:t>oder</a:t>
            </a:r>
            <a:r>
              <a:rPr lang="en-US" sz="2200">
                <a:ea typeface="+mn-lt"/>
                <a:cs typeface="+mn-lt"/>
              </a:rPr>
              <a:t> "Python </a:t>
            </a:r>
            <a:r>
              <a:rPr lang="en-US" sz="2200" err="1">
                <a:ea typeface="+mn-lt"/>
                <a:cs typeface="+mn-lt"/>
              </a:rPr>
              <a:t>ist</a:t>
            </a:r>
            <a:r>
              <a:rPr lang="en-US" sz="2200">
                <a:ea typeface="+mn-lt"/>
                <a:cs typeface="+mn-lt"/>
              </a:rPr>
              <a:t> toll". Sie </a:t>
            </a:r>
            <a:r>
              <a:rPr lang="en-US" sz="2200" err="1">
                <a:ea typeface="+mn-lt"/>
                <a:cs typeface="+mn-lt"/>
              </a:rPr>
              <a:t>werden</a:t>
            </a:r>
            <a:r>
              <a:rPr lang="en-US" sz="2200">
                <a:ea typeface="+mn-lt"/>
                <a:cs typeface="+mn-lt"/>
              </a:rPr>
              <a:t> in Python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dem </a:t>
            </a:r>
            <a:r>
              <a:rPr lang="en-US" sz="2200" err="1">
                <a:ea typeface="+mn-lt"/>
                <a:cs typeface="+mn-lt"/>
              </a:rPr>
              <a:t>Typ</a:t>
            </a:r>
            <a:r>
              <a:rPr lang="en-US" sz="2200">
                <a:ea typeface="+mn-lt"/>
                <a:cs typeface="+mn-lt"/>
              </a:rPr>
              <a:t> "str" </a:t>
            </a:r>
            <a:r>
              <a:rPr lang="en-US" sz="2200" err="1">
                <a:ea typeface="+mn-lt"/>
                <a:cs typeface="+mn-lt"/>
              </a:rPr>
              <a:t>dargestellt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/>
              <a:t>Boolean: </a:t>
            </a:r>
            <a:r>
              <a:rPr lang="en-US" sz="2200">
                <a:ea typeface="+mn-lt"/>
                <a:cs typeface="+mn-lt"/>
              </a:rPr>
              <a:t>Booleans </a:t>
            </a:r>
            <a:r>
              <a:rPr lang="en-US" sz="2200" err="1">
                <a:ea typeface="+mn-lt"/>
                <a:cs typeface="+mn-lt"/>
              </a:rPr>
              <a:t>sind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Wahrheitswerte</a:t>
            </a:r>
            <a:r>
              <a:rPr lang="en-US" sz="2200">
                <a:ea typeface="+mn-lt"/>
                <a:cs typeface="+mn-lt"/>
              </a:rPr>
              <a:t>, die </a:t>
            </a:r>
            <a:r>
              <a:rPr lang="en-US" sz="2200" err="1">
                <a:ea typeface="+mn-lt"/>
                <a:cs typeface="+mn-lt"/>
              </a:rPr>
              <a:t>entweder</a:t>
            </a:r>
            <a:r>
              <a:rPr lang="en-US" sz="2200">
                <a:ea typeface="+mn-lt"/>
                <a:cs typeface="+mn-lt"/>
              </a:rPr>
              <a:t> "True" </a:t>
            </a:r>
            <a:r>
              <a:rPr lang="en-US" sz="2200" err="1">
                <a:ea typeface="+mn-lt"/>
                <a:cs typeface="+mn-lt"/>
              </a:rPr>
              <a:t>oder</a:t>
            </a:r>
            <a:r>
              <a:rPr lang="en-US" sz="2200">
                <a:ea typeface="+mn-lt"/>
                <a:cs typeface="+mn-lt"/>
              </a:rPr>
              <a:t> "False" sein </a:t>
            </a:r>
            <a:r>
              <a:rPr lang="en-US" sz="2200" err="1">
                <a:ea typeface="+mn-lt"/>
                <a:cs typeface="+mn-lt"/>
              </a:rPr>
              <a:t>können</a:t>
            </a:r>
            <a:r>
              <a:rPr lang="en-US" sz="2200">
                <a:ea typeface="+mn-lt"/>
                <a:cs typeface="+mn-lt"/>
              </a:rPr>
              <a:t>. Sie </a:t>
            </a:r>
            <a:r>
              <a:rPr lang="en-US" sz="2200" err="1">
                <a:ea typeface="+mn-lt"/>
                <a:cs typeface="+mn-lt"/>
              </a:rPr>
              <a:t>werden</a:t>
            </a:r>
            <a:r>
              <a:rPr lang="en-US" sz="2200">
                <a:ea typeface="+mn-lt"/>
                <a:cs typeface="+mn-lt"/>
              </a:rPr>
              <a:t> in Python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dem </a:t>
            </a:r>
            <a:r>
              <a:rPr lang="en-US" sz="2200" err="1">
                <a:ea typeface="+mn-lt"/>
                <a:cs typeface="+mn-lt"/>
              </a:rPr>
              <a:t>Typ</a:t>
            </a:r>
            <a:r>
              <a:rPr lang="en-US" sz="2200">
                <a:ea typeface="+mn-lt"/>
                <a:cs typeface="+mn-lt"/>
              </a:rPr>
              <a:t> "bool" </a:t>
            </a:r>
            <a:r>
              <a:rPr lang="en-US" sz="2200" err="1">
                <a:ea typeface="+mn-lt"/>
                <a:cs typeface="+mn-lt"/>
              </a:rPr>
              <a:t>dargestellt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Die </a:t>
            </a:r>
            <a:r>
              <a:rPr lang="en-US" sz="2200" err="1">
                <a:ea typeface="+mn-lt"/>
                <a:cs typeface="+mn-lt"/>
              </a:rPr>
              <a:t>meisten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Datentypen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können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miteinander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kombiniert</a:t>
            </a:r>
            <a:r>
              <a:rPr lang="en-US" sz="2200">
                <a:ea typeface="+mn-lt"/>
                <a:cs typeface="+mn-lt"/>
              </a:rPr>
              <a:t> und in </a:t>
            </a:r>
            <a:r>
              <a:rPr lang="en-US" sz="2200" err="1">
                <a:ea typeface="+mn-lt"/>
                <a:cs typeface="+mn-lt"/>
              </a:rPr>
              <a:t>anderen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Datentypen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gespeichert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werden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Verwenden</a:t>
            </a:r>
            <a:r>
              <a:rPr lang="en-US" sz="2200">
                <a:ea typeface="+mn-lt"/>
                <a:cs typeface="+mn-lt"/>
              </a:rPr>
              <a:t> Sie den </a:t>
            </a:r>
            <a:r>
              <a:rPr lang="en-US" sz="2200" err="1">
                <a:ea typeface="+mn-lt"/>
                <a:cs typeface="+mn-lt"/>
              </a:rPr>
              <a:t>richtigen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Datentyp</a:t>
            </a:r>
            <a:r>
              <a:rPr lang="en-US" sz="2200">
                <a:ea typeface="+mn-lt"/>
                <a:cs typeface="+mn-lt"/>
              </a:rPr>
              <a:t> für die </a:t>
            </a:r>
            <a:r>
              <a:rPr lang="en-US" sz="2200" err="1">
                <a:ea typeface="+mn-lt"/>
                <a:cs typeface="+mn-lt"/>
              </a:rPr>
              <a:t>jeweilige</a:t>
            </a:r>
            <a:r>
              <a:rPr lang="en-US" sz="2200">
                <a:ea typeface="+mn-lt"/>
                <a:cs typeface="+mn-lt"/>
              </a:rPr>
              <a:t> Aufgabe, um </a:t>
            </a:r>
            <a:r>
              <a:rPr lang="en-US" sz="2200" err="1">
                <a:ea typeface="+mn-lt"/>
                <a:cs typeface="+mn-lt"/>
              </a:rPr>
              <a:t>Ihre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Programme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effizienter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zu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gestalten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31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Larissa</vt:lpstr>
      <vt:lpstr>Python Beginner Kurs - Datei einlesen und plotten </vt:lpstr>
      <vt:lpstr>Inhaltsverzeichnis</vt:lpstr>
      <vt:lpstr>Erste Schritte mit Google Collab</vt:lpstr>
      <vt:lpstr>PowerPoint Presentation</vt:lpstr>
      <vt:lpstr>Basics: Kommentare</vt:lpstr>
      <vt:lpstr>Identifier</vt:lpstr>
      <vt:lpstr>Schlüsselwörter</vt:lpstr>
      <vt:lpstr>Namenskonventionen</vt:lpstr>
      <vt:lpstr>Die wichtigsten Datentypen in Python</vt:lpstr>
      <vt:lpstr>Ein und Ausgabe in Python</vt:lpstr>
      <vt:lpstr>Ein und ausgabe 2</vt:lpstr>
      <vt:lpstr>Bibliotheken</vt:lpstr>
      <vt:lpstr>Bibliotheken</vt:lpstr>
      <vt:lpstr>Bibliotheken</vt:lpstr>
      <vt:lpstr>Bibliotheken</vt:lpstr>
      <vt:lpstr>Bibliotheken</vt:lpstr>
      <vt:lpstr>Bibliotheken</vt:lpstr>
      <vt:lpstr>Wichtige Bibliotheken in python</vt:lpstr>
      <vt:lpstr>Wichtige Bibliotheken in python</vt:lpstr>
      <vt:lpstr>Zusammenfassung</vt:lpstr>
      <vt:lpstr>Dateikontext und upload</vt:lpstr>
      <vt:lpstr>Plotten mit Matplotlib</vt:lpstr>
      <vt:lpstr>Finale Aufgabe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580</cp:revision>
  <dcterms:created xsi:type="dcterms:W3CDTF">2023-07-21T07:27:51Z</dcterms:created>
  <dcterms:modified xsi:type="dcterms:W3CDTF">2023-07-31T05:04:27Z</dcterms:modified>
</cp:coreProperties>
</file>