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Abel"/>
      <p:regular r:id="rId11"/>
    </p:embeddedFont>
    <p:embeddedFont>
      <p:font typeface="Encode Sans Semi Condensed Light"/>
      <p:regular r:id="rId12"/>
      <p:bold r:id="rId13"/>
    </p:embeddedFont>
    <p:embeddedFont>
      <p:font typeface="Encode Sans Semi Condensed SemiBo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6" roundtripDataSignature="AMtx7mhg8Xoo2QWwRX8duUcrVieIbBL1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bel-regular.fntdata"/><Relationship Id="rId10" Type="http://schemas.openxmlformats.org/officeDocument/2006/relationships/slide" Target="slides/slide6.xml"/><Relationship Id="rId13" Type="http://schemas.openxmlformats.org/officeDocument/2006/relationships/font" Target="fonts/EncodeSansSemiCondensedLight-bold.fntdata"/><Relationship Id="rId12" Type="http://schemas.openxmlformats.org/officeDocument/2006/relationships/font" Target="fonts/EncodeSansSemiCondensedLigh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EncodeSansSemiCondensedSemiBold-bold.fntdata"/><Relationship Id="rId14" Type="http://schemas.openxmlformats.org/officeDocument/2006/relationships/font" Target="fonts/EncodeSansSemiCondensedSemiBold-regular.fntdata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8"/>
          <p:cNvPicPr preferRelativeResize="0"/>
          <p:nvPr/>
        </p:nvPicPr>
        <p:blipFill rotWithShape="1">
          <a:blip r:embed="rId3">
            <a:alphaModFix/>
          </a:blip>
          <a:srcRect b="660" l="0" r="0" t="670"/>
          <a:stretch/>
        </p:blipFill>
        <p:spPr>
          <a:xfrm>
            <a:off x="7894561" y="4059551"/>
            <a:ext cx="725380" cy="71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8"/>
          <p:cNvPicPr preferRelativeResize="0"/>
          <p:nvPr/>
        </p:nvPicPr>
        <p:blipFill rotWithShape="1">
          <a:blip r:embed="rId4">
            <a:alphaModFix/>
          </a:blip>
          <a:srcRect b="892" l="0" r="0" t="893"/>
          <a:stretch/>
        </p:blipFill>
        <p:spPr>
          <a:xfrm>
            <a:off x="4843790" y="3138650"/>
            <a:ext cx="868960" cy="85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8"/>
          <p:cNvPicPr preferRelativeResize="0"/>
          <p:nvPr/>
        </p:nvPicPr>
        <p:blipFill rotWithShape="1">
          <a:blip r:embed="rId3">
            <a:alphaModFix/>
          </a:blip>
          <a:srcRect b="0" l="0" r="30044" t="0"/>
          <a:stretch/>
        </p:blipFill>
        <p:spPr>
          <a:xfrm>
            <a:off x="8642450" y="1370757"/>
            <a:ext cx="501549" cy="71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8"/>
          <p:cNvSpPr/>
          <p:nvPr/>
        </p:nvSpPr>
        <p:spPr>
          <a:xfrm>
            <a:off x="0" y="1784975"/>
            <a:ext cx="9144000" cy="1573500"/>
          </a:xfrm>
          <a:prstGeom prst="rect">
            <a:avLst/>
          </a:prstGeom>
          <a:solidFill>
            <a:srgbClr val="001033">
              <a:alpha val="3294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8"/>
          <p:cNvSpPr txBox="1"/>
          <p:nvPr>
            <p:ph type="ctrTitle"/>
          </p:nvPr>
        </p:nvSpPr>
        <p:spPr>
          <a:xfrm>
            <a:off x="514800" y="2025550"/>
            <a:ext cx="8114400" cy="6558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chemeClr val="dk1">
                <a:alpha val="14901"/>
              </a:schemeClr>
            </a:outerShdw>
          </a:effectLst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8"/>
          <p:cNvSpPr txBox="1"/>
          <p:nvPr>
            <p:ph idx="1" type="subTitle"/>
          </p:nvPr>
        </p:nvSpPr>
        <p:spPr>
          <a:xfrm>
            <a:off x="514800" y="2702092"/>
            <a:ext cx="8114400" cy="4158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chemeClr val="dk1">
                <a:alpha val="14901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6" name="Google Shape;16;p8"/>
          <p:cNvSpPr/>
          <p:nvPr/>
        </p:nvSpPr>
        <p:spPr>
          <a:xfrm>
            <a:off x="0" y="1784975"/>
            <a:ext cx="81600" cy="157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" name="Google Shape;17;p8"/>
          <p:cNvPicPr preferRelativeResize="0"/>
          <p:nvPr/>
        </p:nvPicPr>
        <p:blipFill rotWithShape="1">
          <a:blip r:embed="rId3">
            <a:alphaModFix/>
          </a:blip>
          <a:srcRect b="892" l="0" r="0" t="893"/>
          <a:stretch/>
        </p:blipFill>
        <p:spPr>
          <a:xfrm>
            <a:off x="8135275" y="254100"/>
            <a:ext cx="559400" cy="55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8"/>
          <p:cNvPicPr preferRelativeResize="0"/>
          <p:nvPr/>
        </p:nvPicPr>
        <p:blipFill rotWithShape="1">
          <a:blip r:embed="rId5">
            <a:alphaModFix/>
          </a:blip>
          <a:srcRect b="989" l="0" r="0" t="980"/>
          <a:stretch/>
        </p:blipFill>
        <p:spPr>
          <a:xfrm>
            <a:off x="5941581" y="711496"/>
            <a:ext cx="1313988" cy="1293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8"/>
          <p:cNvPicPr preferRelativeResize="0"/>
          <p:nvPr/>
        </p:nvPicPr>
        <p:blipFill rotWithShape="1">
          <a:blip r:embed="rId5">
            <a:alphaModFix/>
          </a:blip>
          <a:srcRect b="989" l="0" r="0" t="980"/>
          <a:stretch/>
        </p:blipFill>
        <p:spPr>
          <a:xfrm>
            <a:off x="7387100" y="3062074"/>
            <a:ext cx="936025" cy="92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8"/>
          <p:cNvPicPr preferRelativeResize="0"/>
          <p:nvPr/>
        </p:nvPicPr>
        <p:blipFill rotWithShape="1">
          <a:blip r:embed="rId4">
            <a:alphaModFix/>
          </a:blip>
          <a:srcRect b="44635" l="0" r="0" t="0"/>
          <a:stretch/>
        </p:blipFill>
        <p:spPr>
          <a:xfrm>
            <a:off x="5902900" y="4209475"/>
            <a:ext cx="1680350" cy="93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8"/>
          <p:cNvPicPr preferRelativeResize="0"/>
          <p:nvPr/>
        </p:nvPicPr>
        <p:blipFill rotWithShape="1">
          <a:blip r:embed="rId4">
            <a:alphaModFix/>
          </a:blip>
          <a:srcRect b="0" l="0" r="0" t="32908"/>
          <a:stretch/>
        </p:blipFill>
        <p:spPr>
          <a:xfrm>
            <a:off x="3629000" y="0"/>
            <a:ext cx="2083750" cy="1403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9"/>
          <p:cNvPicPr preferRelativeResize="0"/>
          <p:nvPr/>
        </p:nvPicPr>
        <p:blipFill rotWithShape="1">
          <a:blip r:embed="rId2">
            <a:alphaModFix/>
          </a:blip>
          <a:srcRect b="892" l="0" r="0" t="893"/>
          <a:stretch/>
        </p:blipFill>
        <p:spPr>
          <a:xfrm>
            <a:off x="8486650" y="532325"/>
            <a:ext cx="559400" cy="551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" name="Google Shape;24;p9"/>
          <p:cNvGrpSpPr/>
          <p:nvPr/>
        </p:nvGrpSpPr>
        <p:grpSpPr>
          <a:xfrm>
            <a:off x="0" y="809153"/>
            <a:ext cx="9144000" cy="665100"/>
            <a:chOff x="0" y="809153"/>
            <a:chExt cx="9144000" cy="665100"/>
          </a:xfrm>
        </p:grpSpPr>
        <p:sp>
          <p:nvSpPr>
            <p:cNvPr id="25" name="Google Shape;25;p9"/>
            <p:cNvSpPr/>
            <p:nvPr/>
          </p:nvSpPr>
          <p:spPr>
            <a:xfrm>
              <a:off x="0" y="809153"/>
              <a:ext cx="9144000" cy="665100"/>
            </a:xfrm>
            <a:prstGeom prst="rect">
              <a:avLst/>
            </a:prstGeom>
            <a:solidFill>
              <a:srgbClr val="001033">
                <a:alpha val="3294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9"/>
            <p:cNvSpPr/>
            <p:nvPr/>
          </p:nvSpPr>
          <p:spPr>
            <a:xfrm>
              <a:off x="0" y="809153"/>
              <a:ext cx="81600" cy="66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" name="Google Shape;27;p9"/>
          <p:cNvSpPr txBox="1"/>
          <p:nvPr>
            <p:ph type="title"/>
          </p:nvPr>
        </p:nvSpPr>
        <p:spPr>
          <a:xfrm>
            <a:off x="514800" y="809150"/>
            <a:ext cx="6373800" cy="6651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chemeClr val="dk1">
                <a:alpha val="14901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" type="body"/>
          </p:nvPr>
        </p:nvSpPr>
        <p:spPr>
          <a:xfrm>
            <a:off x="514800" y="1582772"/>
            <a:ext cx="6373800" cy="28899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chemeClr val="dk1">
                <a:alpha val="14901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▸"/>
              <a:defRPr/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chemeClr val="dk1">
                <a:alpha val="14901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" name="Google Shape;30;p9"/>
          <p:cNvPicPr preferRelativeResize="0"/>
          <p:nvPr/>
        </p:nvPicPr>
        <p:blipFill rotWithShape="1">
          <a:blip r:embed="rId3">
            <a:alphaModFix/>
          </a:blip>
          <a:srcRect b="0" l="0" r="0" t="25361"/>
          <a:stretch/>
        </p:blipFill>
        <p:spPr>
          <a:xfrm>
            <a:off x="5899875" y="0"/>
            <a:ext cx="1446375" cy="1083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9"/>
          <p:cNvPicPr preferRelativeResize="0"/>
          <p:nvPr/>
        </p:nvPicPr>
        <p:blipFill rotWithShape="1">
          <a:blip r:embed="rId4">
            <a:alphaModFix/>
          </a:blip>
          <a:srcRect b="989" l="0" r="0" t="980"/>
          <a:stretch/>
        </p:blipFill>
        <p:spPr>
          <a:xfrm>
            <a:off x="7231799" y="1156949"/>
            <a:ext cx="1004351" cy="988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9"/>
          <p:cNvPicPr preferRelativeResize="0"/>
          <p:nvPr/>
        </p:nvPicPr>
        <p:blipFill rotWithShape="1">
          <a:blip r:embed="rId3">
            <a:alphaModFix/>
          </a:blip>
          <a:srcRect b="0" l="0" r="23382" t="0"/>
          <a:stretch/>
        </p:blipFill>
        <p:spPr>
          <a:xfrm>
            <a:off x="7926475" y="2877225"/>
            <a:ext cx="1217526" cy="1595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9"/>
          <p:cNvPicPr preferRelativeResize="0"/>
          <p:nvPr/>
        </p:nvPicPr>
        <p:blipFill rotWithShape="1">
          <a:blip r:embed="rId4">
            <a:alphaModFix/>
          </a:blip>
          <a:srcRect b="989" l="0" r="0" t="980"/>
          <a:stretch/>
        </p:blipFill>
        <p:spPr>
          <a:xfrm>
            <a:off x="6670500" y="3652326"/>
            <a:ext cx="675748" cy="665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9"/>
          <p:cNvPicPr preferRelativeResize="0"/>
          <p:nvPr/>
        </p:nvPicPr>
        <p:blipFill rotWithShape="1">
          <a:blip r:embed="rId2">
            <a:alphaModFix/>
          </a:blip>
          <a:srcRect b="32971" l="0" r="0" t="0"/>
          <a:stretch/>
        </p:blipFill>
        <p:spPr>
          <a:xfrm>
            <a:off x="7671150" y="4688726"/>
            <a:ext cx="675750" cy="45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10"/>
          <p:cNvPicPr preferRelativeResize="0"/>
          <p:nvPr/>
        </p:nvPicPr>
        <p:blipFill rotWithShape="1">
          <a:blip r:embed="rId2">
            <a:alphaModFix/>
          </a:blip>
          <a:srcRect b="892" l="0" r="0" t="893"/>
          <a:stretch/>
        </p:blipFill>
        <p:spPr>
          <a:xfrm>
            <a:off x="8486650" y="532325"/>
            <a:ext cx="559400" cy="551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" name="Google Shape;37;p10"/>
          <p:cNvGrpSpPr/>
          <p:nvPr/>
        </p:nvGrpSpPr>
        <p:grpSpPr>
          <a:xfrm>
            <a:off x="0" y="809153"/>
            <a:ext cx="9144000" cy="665100"/>
            <a:chOff x="0" y="809153"/>
            <a:chExt cx="9144000" cy="665100"/>
          </a:xfrm>
        </p:grpSpPr>
        <p:sp>
          <p:nvSpPr>
            <p:cNvPr id="38" name="Google Shape;38;p10"/>
            <p:cNvSpPr/>
            <p:nvPr/>
          </p:nvSpPr>
          <p:spPr>
            <a:xfrm>
              <a:off x="0" y="809153"/>
              <a:ext cx="9144000" cy="665100"/>
            </a:xfrm>
            <a:prstGeom prst="rect">
              <a:avLst/>
            </a:prstGeom>
            <a:solidFill>
              <a:srgbClr val="001033">
                <a:alpha val="3294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0"/>
            <p:cNvSpPr/>
            <p:nvPr/>
          </p:nvSpPr>
          <p:spPr>
            <a:xfrm>
              <a:off x="0" y="809153"/>
              <a:ext cx="81600" cy="66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" name="Google Shape;40;p10"/>
          <p:cNvSpPr txBox="1"/>
          <p:nvPr>
            <p:ph type="title"/>
          </p:nvPr>
        </p:nvSpPr>
        <p:spPr>
          <a:xfrm>
            <a:off x="514800" y="809150"/>
            <a:ext cx="6373800" cy="6651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chemeClr val="dk1">
                <a:alpha val="14901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514800" y="1582775"/>
            <a:ext cx="2489400" cy="29604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chemeClr val="dk1">
                <a:alpha val="14901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indent="-3556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indent="-3556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indent="-3556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indent="-3556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indent="-3556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indent="-3556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indent="-3556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indent="-3556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2" name="Google Shape;42;p10"/>
          <p:cNvSpPr txBox="1"/>
          <p:nvPr>
            <p:ph idx="2" type="body"/>
          </p:nvPr>
        </p:nvSpPr>
        <p:spPr>
          <a:xfrm>
            <a:off x="3295205" y="1582775"/>
            <a:ext cx="2489400" cy="29604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chemeClr val="dk1">
                <a:alpha val="14901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indent="-3556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indent="-3556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indent="-3556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indent="-3556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indent="-3556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indent="-3556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indent="-3556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indent="-3556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3" name="Google Shape;43;p10"/>
          <p:cNvSpPr txBox="1"/>
          <p:nvPr>
            <p:ph idx="3" type="body"/>
          </p:nvPr>
        </p:nvSpPr>
        <p:spPr>
          <a:xfrm>
            <a:off x="6075610" y="1582775"/>
            <a:ext cx="2489400" cy="29604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chemeClr val="dk1">
                <a:alpha val="14901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indent="-3556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indent="-3556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indent="-3556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indent="-3556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indent="-3556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indent="-3556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indent="-3556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indent="-3556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chemeClr val="dk1">
                <a:alpha val="14901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5" name="Google Shape;45;p10"/>
          <p:cNvPicPr preferRelativeResize="0"/>
          <p:nvPr/>
        </p:nvPicPr>
        <p:blipFill rotWithShape="1">
          <a:blip r:embed="rId3">
            <a:alphaModFix/>
          </a:blip>
          <a:srcRect b="0" l="0" r="0" t="25361"/>
          <a:stretch/>
        </p:blipFill>
        <p:spPr>
          <a:xfrm>
            <a:off x="5899875" y="0"/>
            <a:ext cx="1446375" cy="1083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10"/>
          <p:cNvPicPr preferRelativeResize="0"/>
          <p:nvPr/>
        </p:nvPicPr>
        <p:blipFill rotWithShape="1">
          <a:blip r:embed="rId4">
            <a:alphaModFix/>
          </a:blip>
          <a:srcRect b="989" l="0" r="0" t="980"/>
          <a:stretch/>
        </p:blipFill>
        <p:spPr>
          <a:xfrm>
            <a:off x="7488675" y="1026200"/>
            <a:ext cx="675750" cy="66510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10"/>
          <p:cNvPicPr preferRelativeResize="0"/>
          <p:nvPr/>
        </p:nvPicPr>
        <p:blipFill rotWithShape="1">
          <a:blip r:embed="rId3">
            <a:alphaModFix/>
          </a:blip>
          <a:srcRect b="0" l="0" r="57475" t="0"/>
          <a:stretch/>
        </p:blipFill>
        <p:spPr>
          <a:xfrm>
            <a:off x="8486650" y="2877225"/>
            <a:ext cx="675750" cy="1595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1"/>
          <p:cNvPicPr preferRelativeResize="0"/>
          <p:nvPr/>
        </p:nvPicPr>
        <p:blipFill rotWithShape="1">
          <a:blip r:embed="rId2">
            <a:alphaModFix/>
          </a:blip>
          <a:srcRect b="892" l="0" r="0" t="893"/>
          <a:stretch/>
        </p:blipFill>
        <p:spPr>
          <a:xfrm>
            <a:off x="7728625" y="490650"/>
            <a:ext cx="675750" cy="666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11"/>
          <p:cNvPicPr preferRelativeResize="0"/>
          <p:nvPr/>
        </p:nvPicPr>
        <p:blipFill rotWithShape="1">
          <a:blip r:embed="rId2">
            <a:alphaModFix/>
          </a:blip>
          <a:srcRect b="32971" l="0" r="0" t="0"/>
          <a:stretch/>
        </p:blipFill>
        <p:spPr>
          <a:xfrm>
            <a:off x="7671150" y="4688726"/>
            <a:ext cx="675750" cy="4547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" name="Google Shape;51;p11"/>
          <p:cNvGrpSpPr/>
          <p:nvPr/>
        </p:nvGrpSpPr>
        <p:grpSpPr>
          <a:xfrm>
            <a:off x="0" y="809153"/>
            <a:ext cx="9144000" cy="665100"/>
            <a:chOff x="0" y="809153"/>
            <a:chExt cx="9144000" cy="665100"/>
          </a:xfrm>
        </p:grpSpPr>
        <p:sp>
          <p:nvSpPr>
            <p:cNvPr id="52" name="Google Shape;52;p11"/>
            <p:cNvSpPr/>
            <p:nvPr/>
          </p:nvSpPr>
          <p:spPr>
            <a:xfrm>
              <a:off x="0" y="809153"/>
              <a:ext cx="9144000" cy="665100"/>
            </a:xfrm>
            <a:prstGeom prst="rect">
              <a:avLst/>
            </a:prstGeom>
            <a:solidFill>
              <a:srgbClr val="001033">
                <a:alpha val="3294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1"/>
            <p:cNvSpPr/>
            <p:nvPr/>
          </p:nvSpPr>
          <p:spPr>
            <a:xfrm>
              <a:off x="0" y="809153"/>
              <a:ext cx="81600" cy="66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11"/>
          <p:cNvSpPr txBox="1"/>
          <p:nvPr>
            <p:ph type="title"/>
          </p:nvPr>
        </p:nvSpPr>
        <p:spPr>
          <a:xfrm>
            <a:off x="514800" y="809150"/>
            <a:ext cx="6373800" cy="6651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chemeClr val="dk1">
                <a:alpha val="14901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chemeClr val="dk1">
                <a:alpha val="14901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6" name="Google Shape;56;p11"/>
          <p:cNvPicPr preferRelativeResize="0"/>
          <p:nvPr/>
        </p:nvPicPr>
        <p:blipFill rotWithShape="1">
          <a:blip r:embed="rId3">
            <a:alphaModFix/>
          </a:blip>
          <a:srcRect b="0" l="0" r="0" t="25361"/>
          <a:stretch/>
        </p:blipFill>
        <p:spPr>
          <a:xfrm>
            <a:off x="6282250" y="0"/>
            <a:ext cx="1446375" cy="1083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1"/>
          <p:cNvPicPr preferRelativeResize="0"/>
          <p:nvPr/>
        </p:nvPicPr>
        <p:blipFill rotWithShape="1">
          <a:blip r:embed="rId4">
            <a:alphaModFix/>
          </a:blip>
          <a:srcRect b="989" l="0" r="0" t="980"/>
          <a:stretch/>
        </p:blipFill>
        <p:spPr>
          <a:xfrm>
            <a:off x="7330024" y="2266737"/>
            <a:ext cx="1004351" cy="988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1"/>
          <p:cNvPicPr preferRelativeResize="0"/>
          <p:nvPr/>
        </p:nvPicPr>
        <p:blipFill rotWithShape="1">
          <a:blip r:embed="rId3">
            <a:alphaModFix/>
          </a:blip>
          <a:srcRect b="0" l="0" r="23382" t="0"/>
          <a:stretch/>
        </p:blipFill>
        <p:spPr>
          <a:xfrm>
            <a:off x="8277325" y="3336980"/>
            <a:ext cx="866675" cy="1135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1"/>
          <p:cNvPicPr preferRelativeResize="0"/>
          <p:nvPr/>
        </p:nvPicPr>
        <p:blipFill rotWithShape="1">
          <a:blip r:embed="rId4">
            <a:alphaModFix/>
          </a:blip>
          <a:srcRect b="989" l="0" r="0" t="980"/>
          <a:stretch/>
        </p:blipFill>
        <p:spPr>
          <a:xfrm>
            <a:off x="8277325" y="1248138"/>
            <a:ext cx="675748" cy="665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chemeClr val="dk1">
                <a:alpha val="14901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2" name="Google Shape;62;p12"/>
          <p:cNvPicPr preferRelativeResize="0"/>
          <p:nvPr/>
        </p:nvPicPr>
        <p:blipFill rotWithShape="1">
          <a:blip r:embed="rId3">
            <a:alphaModFix/>
          </a:blip>
          <a:srcRect b="669" l="0" r="0" t="669"/>
          <a:stretch/>
        </p:blipFill>
        <p:spPr>
          <a:xfrm>
            <a:off x="8280475" y="2416469"/>
            <a:ext cx="595150" cy="589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2"/>
          <p:cNvPicPr preferRelativeResize="0"/>
          <p:nvPr/>
        </p:nvPicPr>
        <p:blipFill rotWithShape="1">
          <a:blip r:embed="rId4">
            <a:alphaModFix/>
          </a:blip>
          <a:srcRect b="660" l="0" r="0" t="670"/>
          <a:stretch/>
        </p:blipFill>
        <p:spPr>
          <a:xfrm>
            <a:off x="7027447" y="232387"/>
            <a:ext cx="595150" cy="589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2"/>
          <p:cNvPicPr preferRelativeResize="0"/>
          <p:nvPr/>
        </p:nvPicPr>
        <p:blipFill rotWithShape="1">
          <a:blip r:embed="rId4">
            <a:alphaModFix/>
          </a:blip>
          <a:srcRect b="660" l="0" r="0" t="670"/>
          <a:stretch/>
        </p:blipFill>
        <p:spPr>
          <a:xfrm>
            <a:off x="371105" y="3969625"/>
            <a:ext cx="929773" cy="92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2"/>
          <p:cNvPicPr preferRelativeResize="0"/>
          <p:nvPr/>
        </p:nvPicPr>
        <p:blipFill rotWithShape="1">
          <a:blip r:embed="rId3">
            <a:alphaModFix/>
          </a:blip>
          <a:srcRect b="0" l="0" r="0" t="31866"/>
          <a:stretch/>
        </p:blipFill>
        <p:spPr>
          <a:xfrm>
            <a:off x="315900" y="0"/>
            <a:ext cx="1732351" cy="118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2"/>
          <p:cNvPicPr preferRelativeResize="0"/>
          <p:nvPr/>
        </p:nvPicPr>
        <p:blipFill rotWithShape="1">
          <a:blip r:embed="rId5">
            <a:alphaModFix/>
          </a:blip>
          <a:srcRect b="989" l="0" r="0" t="980"/>
          <a:stretch/>
        </p:blipFill>
        <p:spPr>
          <a:xfrm>
            <a:off x="281325" y="1351150"/>
            <a:ext cx="710101" cy="698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2"/>
          <p:cNvPicPr preferRelativeResize="0"/>
          <p:nvPr/>
        </p:nvPicPr>
        <p:blipFill rotWithShape="1">
          <a:blip r:embed="rId5">
            <a:alphaModFix/>
          </a:blip>
          <a:srcRect b="989" l="0" r="0" t="980"/>
          <a:stretch/>
        </p:blipFill>
        <p:spPr>
          <a:xfrm>
            <a:off x="8033925" y="3686350"/>
            <a:ext cx="841700" cy="828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2"/>
          <p:cNvPicPr preferRelativeResize="0"/>
          <p:nvPr/>
        </p:nvPicPr>
        <p:blipFill rotWithShape="1">
          <a:blip r:embed="rId3">
            <a:alphaModFix/>
          </a:blip>
          <a:srcRect b="0" l="0" r="27807" t="0"/>
          <a:stretch/>
        </p:blipFill>
        <p:spPr>
          <a:xfrm>
            <a:off x="7910125" y="182975"/>
            <a:ext cx="1233875" cy="1716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2"/>
          <p:cNvPicPr preferRelativeResize="0"/>
          <p:nvPr/>
        </p:nvPicPr>
        <p:blipFill rotWithShape="1">
          <a:blip r:embed="rId3">
            <a:alphaModFix/>
          </a:blip>
          <a:srcRect b="0" l="28340" r="0" t="0"/>
          <a:stretch/>
        </p:blipFill>
        <p:spPr>
          <a:xfrm>
            <a:off x="0" y="2680300"/>
            <a:ext cx="315900" cy="44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514800" y="809150"/>
            <a:ext cx="6373800" cy="6651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chemeClr val="dk1">
                <a:alpha val="14901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b="1" i="0" sz="3600" u="none" cap="none" strike="noStrik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b="1" i="0" sz="3600" u="none" cap="none" strike="noStrik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b="1" i="0" sz="3600" u="none" cap="none" strike="noStrik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b="1" i="0" sz="3600" u="none" cap="none" strike="noStrik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b="1" i="0" sz="3600" u="none" cap="none" strike="noStrik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b="1" i="0" sz="3600" u="none" cap="none" strike="noStrik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b="1" i="0" sz="3600" u="none" cap="none" strike="noStrik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b="1" i="0" sz="3600" u="none" cap="none" strike="noStrik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  <a:defRPr b="1" i="0" sz="3600" u="none" cap="none" strike="noStrik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514800" y="1582772"/>
            <a:ext cx="6373800" cy="28899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chemeClr val="dk1">
                <a:alpha val="14901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Encode Sans Semi Condensed Light"/>
              <a:buChar char="▸"/>
              <a:defRPr b="0" i="0" sz="2400" u="none" cap="none" strike="noStrik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Encode Sans Semi Condensed Light"/>
              <a:buChar char="▹"/>
              <a:defRPr b="0" i="0" sz="2400" u="none" cap="none" strike="noStrik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Encode Sans Semi Condensed Light"/>
              <a:buChar char="▹"/>
              <a:defRPr b="0" i="0" sz="2400" u="none" cap="none" strike="noStrik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indent="-3810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b="0" i="0" sz="2400" u="none" cap="none" strike="noStrik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indent="-3810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b="0" i="0" sz="2400" u="none" cap="none" strike="noStrik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indent="-3810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b="0" i="0" sz="2400" u="none" cap="none" strike="noStrik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indent="-3810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b="0" i="0" sz="2400" u="none" cap="none" strike="noStrik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indent="-3810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▹"/>
              <a:defRPr b="0" i="0" sz="2400" u="none" cap="none" strike="noStrik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indent="-3810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Semi Condensed Light"/>
              <a:buChar char="■"/>
              <a:defRPr b="0" i="0" sz="2400" u="none" cap="none" strike="noStrik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chemeClr val="dk1">
                <a:alpha val="14901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hyperlink" Target="https://doi.org/10.1038/s41597-020-00688-8" TargetMode="External"/><Relationship Id="rId10" Type="http://schemas.openxmlformats.org/officeDocument/2006/relationships/hyperlink" Target="https://doi.org/10.1038/s41562-021-01122-8" TargetMode="External"/><Relationship Id="rId13" Type="http://schemas.openxmlformats.org/officeDocument/2006/relationships/image" Target="../media/image11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owid.io/projects/covid/en/latest/dataset.html" TargetMode="External"/><Relationship Id="rId4" Type="http://schemas.openxmlformats.org/officeDocument/2006/relationships/hyperlink" Target="https://docs.owid.io/projects/covid/en/latest/dataset.html" TargetMode="External"/><Relationship Id="rId9" Type="http://schemas.openxmlformats.org/officeDocument/2006/relationships/hyperlink" Target="https://docs.owid.io/projects/covid/en/latest/dataset.html" TargetMode="External"/><Relationship Id="rId15" Type="http://schemas.openxmlformats.org/officeDocument/2006/relationships/image" Target="../media/image15.png"/><Relationship Id="rId14" Type="http://schemas.openxmlformats.org/officeDocument/2006/relationships/image" Target="../media/image14.png"/><Relationship Id="rId17" Type="http://schemas.openxmlformats.org/officeDocument/2006/relationships/image" Target="../media/image16.png"/><Relationship Id="rId16" Type="http://schemas.openxmlformats.org/officeDocument/2006/relationships/image" Target="../media/image12.png"/><Relationship Id="rId5" Type="http://schemas.openxmlformats.org/officeDocument/2006/relationships/hyperlink" Target="https://docs.owid.io/projects/covid/en/latest/dataset.html" TargetMode="External"/><Relationship Id="rId6" Type="http://schemas.openxmlformats.org/officeDocument/2006/relationships/hyperlink" Target="https://docs.owid.io/projects/covid/en/latest/dataset.html" TargetMode="External"/><Relationship Id="rId7" Type="http://schemas.openxmlformats.org/officeDocument/2006/relationships/hyperlink" Target="https://docs.owid.io/projects/covid/en/latest/dataset.html" TargetMode="External"/><Relationship Id="rId8" Type="http://schemas.openxmlformats.org/officeDocument/2006/relationships/hyperlink" Target="https://docs.owid.io/projects/covid/en/latest/dataset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hyperlink" Target="mailto:jshlomi@yahoo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"/>
          <p:cNvSpPr txBox="1"/>
          <p:nvPr>
            <p:ph type="ctrTitle"/>
          </p:nvPr>
        </p:nvSpPr>
        <p:spPr>
          <a:xfrm>
            <a:off x="514800" y="2025550"/>
            <a:ext cx="8114400" cy="6558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chemeClr val="dk1">
                <a:alpha val="14901"/>
              </a:schemeClr>
            </a:outerShdw>
          </a:effectLst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Covid-19 ML Project, BIU DS18 </a:t>
            </a:r>
            <a:endParaRPr/>
          </a:p>
        </p:txBody>
      </p:sp>
      <p:sp>
        <p:nvSpPr>
          <p:cNvPr id="75" name="Google Shape;75;p1"/>
          <p:cNvSpPr txBox="1"/>
          <p:nvPr>
            <p:ph idx="1" type="subTitle"/>
          </p:nvPr>
        </p:nvSpPr>
        <p:spPr>
          <a:xfrm>
            <a:off x="514800" y="2702091"/>
            <a:ext cx="8114400" cy="1426564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chemeClr val="dk1">
                <a:alpha val="14901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Shlomi Jakubowicz 30 Mar 2025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MSc in Bio-Tech &amp; CS.  Currently at BTG Ferring QC Data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"/>
          <p:cNvSpPr txBox="1"/>
          <p:nvPr>
            <p:ph type="title"/>
          </p:nvPr>
        </p:nvSpPr>
        <p:spPr>
          <a:xfrm>
            <a:off x="514800" y="809150"/>
            <a:ext cx="6373800" cy="6651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chemeClr val="dk1">
                <a:alpha val="14901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Project Motivation</a:t>
            </a:r>
            <a:endParaRPr/>
          </a:p>
        </p:txBody>
      </p:sp>
      <p:sp>
        <p:nvSpPr>
          <p:cNvPr id="81" name="Google Shape;81;p2"/>
          <p:cNvSpPr txBox="1"/>
          <p:nvPr>
            <p:ph idx="1" type="body"/>
          </p:nvPr>
        </p:nvSpPr>
        <p:spPr>
          <a:xfrm>
            <a:off x="514799" y="1582772"/>
            <a:ext cx="7188327" cy="28899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chemeClr val="dk1">
                <a:alpha val="14901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▸"/>
            </a:pPr>
            <a:r>
              <a:rPr lang="en-US" sz="1800"/>
              <a:t>COVID-19, a highly contagious respiratory disease caused by the SARS-CoV-2 virus, triggered a global pandemic in 2020, profoundly affecting health and societies worldwide.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▸"/>
            </a:pPr>
            <a:r>
              <a:rPr lang="en-US" sz="1800"/>
              <a:t>Predicting new COVID-19 cases with machine learning (ML) can provide crucial insights for public health, enabling proactive interventions and resource optimization.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▸"/>
            </a:pPr>
            <a:r>
              <a:rPr lang="en-US" sz="1800"/>
              <a:t>Predict “new_cases_smoothed_per_million”, New confirmed cases of COVID-19 (7-day smoothed) per 1,000,000 people. </a:t>
            </a:r>
            <a:endParaRPr sz="1800"/>
          </a:p>
        </p:txBody>
      </p:sp>
      <p:sp>
        <p:nvSpPr>
          <p:cNvPr id="82" name="Google Shape;82;p2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chemeClr val="dk1">
                <a:alpha val="14901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"/>
          <p:cNvSpPr txBox="1"/>
          <p:nvPr>
            <p:ph type="title"/>
          </p:nvPr>
        </p:nvSpPr>
        <p:spPr>
          <a:xfrm>
            <a:off x="667198" y="804785"/>
            <a:ext cx="7887983" cy="6651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chemeClr val="dk1">
                <a:alpha val="14901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The Data Set (owid covid data ~400K)</a:t>
            </a:r>
            <a:endParaRPr/>
          </a:p>
        </p:txBody>
      </p:sp>
      <p:sp>
        <p:nvSpPr>
          <p:cNvPr id="88" name="Google Shape;88;p3"/>
          <p:cNvSpPr txBox="1"/>
          <p:nvPr>
            <p:ph idx="1" type="body"/>
          </p:nvPr>
        </p:nvSpPr>
        <p:spPr>
          <a:xfrm>
            <a:off x="257364" y="1507985"/>
            <a:ext cx="2489400" cy="3197043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chemeClr val="dk1">
                <a:alpha val="14901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-44450" lvl="0" marL="17145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000" u="sng">
              <a:solidFill>
                <a:schemeClr val="hlink"/>
              </a:solidFill>
              <a:hlinkClick r:id="rId3"/>
            </a:endParaRPr>
          </a:p>
          <a:p>
            <a:pPr indent="-44450" lvl="0" marL="17145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000" u="sng">
              <a:solidFill>
                <a:schemeClr val="hlink"/>
              </a:solidFill>
              <a:hlinkClick r:id="rId4"/>
            </a:endParaRPr>
          </a:p>
          <a:p>
            <a:pPr indent="-44450" lvl="0" marL="17145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000" u="sng">
              <a:solidFill>
                <a:schemeClr val="hlink"/>
              </a:solidFill>
              <a:hlinkClick r:id="rId5"/>
            </a:endParaRPr>
          </a:p>
          <a:p>
            <a:pPr indent="-44450" lvl="0" marL="17145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000" u="sng">
              <a:solidFill>
                <a:schemeClr val="hlink"/>
              </a:solidFill>
              <a:hlinkClick r:id="rId6"/>
            </a:endParaRPr>
          </a:p>
          <a:p>
            <a:pPr indent="-44450" lvl="0" marL="17145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000" u="sng">
              <a:solidFill>
                <a:schemeClr val="hlink"/>
              </a:solidFill>
              <a:hlinkClick r:id="rId7"/>
            </a:endParaRPr>
          </a:p>
          <a:p>
            <a:pPr indent="-44450" lvl="0" marL="17145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800" u="sng">
              <a:solidFill>
                <a:schemeClr val="hlink"/>
              </a:solidFill>
              <a:hlinkClick r:id="rId8"/>
            </a:endParaRPr>
          </a:p>
          <a:p>
            <a:pPr indent="-171450" lvl="0" marL="17145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-US" sz="800" u="sng">
                <a:solidFill>
                  <a:schemeClr val="hlink"/>
                </a:solidFill>
                <a:hlinkClick r:id="rId9"/>
              </a:rPr>
              <a:t>https://docs.owid.io/projects/covid/en/latest/dataset.html</a:t>
            </a:r>
            <a:endParaRPr sz="800"/>
          </a:p>
          <a:p>
            <a:pPr indent="-171450" lvl="0" marL="17145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-US" sz="800"/>
              <a:t>Mathieu, E., Ritchie, H., Ortiz-Ospina, E. et al. A global database of COVID-19 vaccinations. Nat Hum Behav (2021). </a:t>
            </a:r>
            <a:r>
              <a:rPr lang="en-US" sz="800" u="sng">
                <a:solidFill>
                  <a:schemeClr val="hlink"/>
                </a:solidFill>
                <a:hlinkClick r:id="rId10"/>
              </a:rPr>
              <a:t>https://doi.org/10.1038/s41562-021-01122-8</a:t>
            </a:r>
            <a:endParaRPr sz="800"/>
          </a:p>
          <a:p>
            <a:pPr indent="-171450" lvl="0" marL="17145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-US" sz="800"/>
              <a:t>Hasell, J., Mathieu, E., Beltekian, D. et al. A cross-country database of COVID-19 testing. Sci Data 7, 345 (2020). </a:t>
            </a:r>
            <a:r>
              <a:rPr lang="en-US" sz="800" u="sng">
                <a:solidFill>
                  <a:schemeClr val="hlink"/>
                </a:solidFill>
                <a:hlinkClick r:id="rId11"/>
              </a:rPr>
              <a:t>https://doi.org/10.1038/s41597-020-00688-8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800"/>
          </a:p>
        </p:txBody>
      </p:sp>
      <p:sp>
        <p:nvSpPr>
          <p:cNvPr id="89" name="Google Shape;89;p3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chemeClr val="dk1">
                <a:alpha val="14901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0" name="Google Shape;90;p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72346" y="1533801"/>
            <a:ext cx="2210108" cy="1267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2895601" y="3641584"/>
            <a:ext cx="2098963" cy="878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3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2992581" y="1551069"/>
            <a:ext cx="3896019" cy="1753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3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5151000" y="3641584"/>
            <a:ext cx="1787510" cy="878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3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7134417" y="1533801"/>
            <a:ext cx="1940310" cy="1140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3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7045036" y="2750127"/>
            <a:ext cx="2098964" cy="1923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"/>
          <p:cNvSpPr txBox="1"/>
          <p:nvPr>
            <p:ph type="title"/>
          </p:nvPr>
        </p:nvSpPr>
        <p:spPr>
          <a:xfrm>
            <a:off x="514800" y="809150"/>
            <a:ext cx="6373800" cy="6651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chemeClr val="dk1">
                <a:alpha val="14901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Project Challenges</a:t>
            </a:r>
            <a:endParaRPr/>
          </a:p>
        </p:txBody>
      </p:sp>
      <p:sp>
        <p:nvSpPr>
          <p:cNvPr id="101" name="Google Shape;101;p4"/>
          <p:cNvSpPr txBox="1"/>
          <p:nvPr>
            <p:ph idx="1" type="body"/>
          </p:nvPr>
        </p:nvSpPr>
        <p:spPr>
          <a:xfrm>
            <a:off x="431672" y="1570212"/>
            <a:ext cx="2489400" cy="13644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chemeClr val="dk1">
                <a:alpha val="14901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b="1" lang="en-US"/>
              <a:t>Data leakage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sz="1200"/>
              <a:t>Features for case include the target value.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sz="1200"/>
              <a:t>Created a lag series for the shift in new cases last 7 days.</a:t>
            </a:r>
            <a:endParaRPr sz="1200"/>
          </a:p>
        </p:txBody>
      </p:sp>
      <p:sp>
        <p:nvSpPr>
          <p:cNvPr id="102" name="Google Shape;102;p4"/>
          <p:cNvSpPr txBox="1"/>
          <p:nvPr>
            <p:ph idx="2" type="body"/>
          </p:nvPr>
        </p:nvSpPr>
        <p:spPr>
          <a:xfrm>
            <a:off x="3295201" y="1582775"/>
            <a:ext cx="2489400" cy="13644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chemeClr val="dk1">
                <a:alpha val="14901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b="1" lang="en-US"/>
              <a:t>Data processing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sz="1200"/>
              <a:t>400K was to much to handle.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sz="1200"/>
              <a:t>Evntully focused on omicron outbreak Nov 2021 – April 2022</a:t>
            </a:r>
            <a:endParaRPr sz="1200"/>
          </a:p>
        </p:txBody>
      </p:sp>
      <p:sp>
        <p:nvSpPr>
          <p:cNvPr id="103" name="Google Shape;103;p4"/>
          <p:cNvSpPr txBox="1"/>
          <p:nvPr>
            <p:ph idx="3" type="body"/>
          </p:nvPr>
        </p:nvSpPr>
        <p:spPr>
          <a:xfrm>
            <a:off x="6075603" y="1582775"/>
            <a:ext cx="2489400" cy="13644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chemeClr val="dk1">
                <a:alpha val="14901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b="1" lang="en-US"/>
              <a:t>Splitting the data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sz="1200"/>
              <a:t>Split based on country iso code as a whole. sampled different iso code for train val tets. Made sure etch contintet is present in all 3.</a:t>
            </a:r>
            <a:endParaRPr sz="1200"/>
          </a:p>
        </p:txBody>
      </p:sp>
      <p:sp>
        <p:nvSpPr>
          <p:cNvPr id="104" name="Google Shape;104;p4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chemeClr val="dk1">
                <a:alpha val="14901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p4"/>
          <p:cNvSpPr txBox="1"/>
          <p:nvPr>
            <p:ph idx="1" type="body"/>
          </p:nvPr>
        </p:nvSpPr>
        <p:spPr>
          <a:xfrm>
            <a:off x="514800" y="3030575"/>
            <a:ext cx="2489400" cy="13644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chemeClr val="dk1">
                <a:alpha val="14901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b="1" lang="en-US"/>
              <a:t>Cross validation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sz="1200"/>
              <a:t>Used randomly iso code as before to better evaluate the models.</a:t>
            </a:r>
            <a:endParaRPr sz="1200"/>
          </a:p>
        </p:txBody>
      </p:sp>
      <p:sp>
        <p:nvSpPr>
          <p:cNvPr id="106" name="Google Shape;106;p4"/>
          <p:cNvSpPr txBox="1"/>
          <p:nvPr>
            <p:ph idx="2" type="body"/>
          </p:nvPr>
        </p:nvSpPr>
        <p:spPr>
          <a:xfrm>
            <a:off x="3295201" y="3030575"/>
            <a:ext cx="2489400" cy="13644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chemeClr val="dk1">
                <a:alpha val="14901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b="1" lang="en-US"/>
              <a:t>Time series… 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 txBox="1"/>
          <p:nvPr>
            <p:ph type="title"/>
          </p:nvPr>
        </p:nvSpPr>
        <p:spPr>
          <a:xfrm>
            <a:off x="514799" y="809150"/>
            <a:ext cx="7132910" cy="6651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chemeClr val="dk1">
                <a:alpha val="14901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Model Results (5-Fold Cross Validation)</a:t>
            </a:r>
            <a:endParaRPr/>
          </a:p>
        </p:txBody>
      </p:sp>
      <p:sp>
        <p:nvSpPr>
          <p:cNvPr id="112" name="Google Shape;112;p5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chemeClr val="dk1">
                <a:alpha val="14901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3" name="Google Shape;11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5636" y="1474250"/>
            <a:ext cx="7592291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chemeClr val="dk1">
                <a:alpha val="14901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6"/>
          <p:cNvSpPr txBox="1"/>
          <p:nvPr>
            <p:ph idx="4294967295" type="ctrTitle"/>
          </p:nvPr>
        </p:nvSpPr>
        <p:spPr>
          <a:xfrm>
            <a:off x="1282350" y="2696996"/>
            <a:ext cx="6593700" cy="7710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chemeClr val="dk1">
                <a:alpha val="14901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be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Thanks!</a:t>
            </a:r>
            <a:endParaRPr b="1" i="0" sz="3600" u="none" cap="none" strike="noStrike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20" name="Google Shape;120;p6"/>
          <p:cNvSpPr txBox="1"/>
          <p:nvPr>
            <p:ph idx="4294967295" type="subTitle"/>
          </p:nvPr>
        </p:nvSpPr>
        <p:spPr>
          <a:xfrm>
            <a:off x="1282350" y="3418379"/>
            <a:ext cx="6593700" cy="9555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chemeClr val="dk1">
                <a:alpha val="14901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Encode Sans Semi Condensed Light"/>
              <a:buNone/>
            </a:pPr>
            <a:r>
              <a:rPr b="0" i="0" lang="en-US" sz="1800" u="none" cap="none" strike="noStrike">
                <a:solidFill>
                  <a:schemeClr val="accent6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rPr>
              <a:t>Any questions?</a:t>
            </a:r>
            <a:endParaRPr b="0" i="0" sz="1800" u="none" cap="none" strike="noStrike">
              <a:solidFill>
                <a:schemeClr val="accent6"/>
              </a:solidFill>
              <a:latin typeface="Encode Sans Semi Condensed SemiBold"/>
              <a:ea typeface="Encode Sans Semi Condensed SemiBold"/>
              <a:cs typeface="Encode Sans Semi Condensed SemiBold"/>
              <a:sym typeface="Encode Sans Semi Condensed SemiBold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rPr>
              <a:t>You can find me at</a:t>
            </a:r>
            <a:endParaRPr b="0" i="0" sz="1800" u="none" cap="none" strike="noStrike">
              <a:solidFill>
                <a:schemeClr val="lt1"/>
              </a:solidFill>
              <a:latin typeface="Encode Sans Semi Condensed Light"/>
              <a:ea typeface="Encode Sans Semi Condensed Light"/>
              <a:cs typeface="Encode Sans Semi Condensed Light"/>
              <a:sym typeface="Encode Sans Semi Condensed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sng" cap="none" strike="noStrik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jshlomi@yahoo.com</a:t>
            </a:r>
            <a:r>
              <a:rPr b="0" i="0" lang="en-US" sz="1800" u="none" cap="none" strike="noStrik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rPr>
              <a:t> (yes. Yahoo!!!)</a:t>
            </a:r>
            <a:endParaRPr/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rPr>
              <a:t>jshlomi81@gamil.com</a:t>
            </a:r>
            <a:endParaRPr b="1" i="0" sz="1800" u="none" cap="none" strike="noStrike">
              <a:solidFill>
                <a:schemeClr val="lt1"/>
              </a:solidFill>
              <a:latin typeface="Encode Sans Semi Condensed Light"/>
              <a:ea typeface="Encode Sans Semi Condensed Light"/>
              <a:cs typeface="Encode Sans Semi Condensed Light"/>
              <a:sym typeface="Encode Sans Semi Condensed Light"/>
            </a:endParaRPr>
          </a:p>
        </p:txBody>
      </p:sp>
      <p:sp>
        <p:nvSpPr>
          <p:cNvPr id="121" name="Google Shape;121;p6"/>
          <p:cNvSpPr/>
          <p:nvPr/>
        </p:nvSpPr>
        <p:spPr>
          <a:xfrm>
            <a:off x="780802" y="2251586"/>
            <a:ext cx="678909" cy="556779"/>
          </a:xfrm>
          <a:custGeom>
            <a:rect b="b" l="l" r="r" t="t"/>
            <a:pathLst>
              <a:path extrusionOk="0" h="342973" w="457200">
                <a:moveTo>
                  <a:pt x="438150" y="185393"/>
                </a:moveTo>
                <a:lnTo>
                  <a:pt x="390525" y="185393"/>
                </a:lnTo>
                <a:lnTo>
                  <a:pt x="390525" y="139055"/>
                </a:lnTo>
                <a:lnTo>
                  <a:pt x="438150" y="139055"/>
                </a:lnTo>
                <a:cubicBezTo>
                  <a:pt x="448671" y="139055"/>
                  <a:pt x="457200" y="130757"/>
                  <a:pt x="457200" y="120520"/>
                </a:cubicBezTo>
                <a:cubicBezTo>
                  <a:pt x="457200" y="110284"/>
                  <a:pt x="448671" y="101985"/>
                  <a:pt x="438150" y="101985"/>
                </a:cubicBezTo>
                <a:lnTo>
                  <a:pt x="387655" y="101985"/>
                </a:lnTo>
                <a:lnTo>
                  <a:pt x="288367" y="19125"/>
                </a:lnTo>
                <a:cubicBezTo>
                  <a:pt x="257808" y="-6375"/>
                  <a:pt x="212702" y="-6375"/>
                  <a:pt x="182145" y="19125"/>
                </a:cubicBezTo>
                <a:lnTo>
                  <a:pt x="82855" y="101985"/>
                </a:lnTo>
                <a:lnTo>
                  <a:pt x="19050" y="101985"/>
                </a:lnTo>
                <a:cubicBezTo>
                  <a:pt x="8529" y="101985"/>
                  <a:pt x="0" y="110284"/>
                  <a:pt x="0" y="120520"/>
                </a:cubicBezTo>
                <a:cubicBezTo>
                  <a:pt x="0" y="130757"/>
                  <a:pt x="8529" y="139055"/>
                  <a:pt x="19050" y="139055"/>
                </a:cubicBezTo>
                <a:lnTo>
                  <a:pt x="76200" y="139055"/>
                </a:lnTo>
                <a:lnTo>
                  <a:pt x="76200" y="185393"/>
                </a:lnTo>
                <a:lnTo>
                  <a:pt x="19050" y="185393"/>
                </a:lnTo>
                <a:cubicBezTo>
                  <a:pt x="8529" y="185393"/>
                  <a:pt x="0" y="193692"/>
                  <a:pt x="0" y="203928"/>
                </a:cubicBezTo>
                <a:cubicBezTo>
                  <a:pt x="0" y="214165"/>
                  <a:pt x="8529" y="222463"/>
                  <a:pt x="19050" y="222463"/>
                </a:cubicBezTo>
                <a:lnTo>
                  <a:pt x="79972" y="222463"/>
                </a:lnTo>
                <a:cubicBezTo>
                  <a:pt x="98250" y="304889"/>
                  <a:pt x="181743" y="357292"/>
                  <a:pt x="266458" y="339507"/>
                </a:cubicBezTo>
                <a:cubicBezTo>
                  <a:pt x="326699" y="326862"/>
                  <a:pt x="373755" y="281077"/>
                  <a:pt x="386753" y="222463"/>
                </a:cubicBezTo>
                <a:lnTo>
                  <a:pt x="438150" y="222463"/>
                </a:lnTo>
                <a:cubicBezTo>
                  <a:pt x="448671" y="222463"/>
                  <a:pt x="457200" y="214165"/>
                  <a:pt x="457200" y="203928"/>
                </a:cubicBezTo>
                <a:cubicBezTo>
                  <a:pt x="457200" y="193692"/>
                  <a:pt x="448671" y="185393"/>
                  <a:pt x="438150" y="18539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6"/>
          <p:cNvSpPr/>
          <p:nvPr/>
        </p:nvSpPr>
        <p:spPr>
          <a:xfrm>
            <a:off x="2757156" y="588661"/>
            <a:ext cx="816552" cy="770069"/>
          </a:xfrm>
          <a:custGeom>
            <a:rect b="b" l="l" r="r" t="t"/>
            <a:pathLst>
              <a:path extrusionOk="0" h="457200" w="457200">
                <a:moveTo>
                  <a:pt x="438150" y="209550"/>
                </a:moveTo>
                <a:lnTo>
                  <a:pt x="399098" y="209550"/>
                </a:lnTo>
                <a:cubicBezTo>
                  <a:pt x="395288" y="176213"/>
                  <a:pt x="381953" y="146685"/>
                  <a:pt x="362903" y="121920"/>
                </a:cubicBezTo>
                <a:lnTo>
                  <a:pt x="395288" y="89535"/>
                </a:lnTo>
                <a:cubicBezTo>
                  <a:pt x="402908" y="81915"/>
                  <a:pt x="402908" y="70485"/>
                  <a:pt x="395288" y="62865"/>
                </a:cubicBezTo>
                <a:cubicBezTo>
                  <a:pt x="387668" y="55245"/>
                  <a:pt x="376238" y="55245"/>
                  <a:pt x="368618" y="62865"/>
                </a:cubicBezTo>
                <a:lnTo>
                  <a:pt x="336233" y="95250"/>
                </a:lnTo>
                <a:cubicBezTo>
                  <a:pt x="311468" y="75248"/>
                  <a:pt x="280988" y="62865"/>
                  <a:pt x="248603" y="59055"/>
                </a:cubicBezTo>
                <a:lnTo>
                  <a:pt x="248603" y="19050"/>
                </a:lnTo>
                <a:cubicBezTo>
                  <a:pt x="248603" y="8573"/>
                  <a:pt x="240030" y="0"/>
                  <a:pt x="229553" y="0"/>
                </a:cubicBezTo>
                <a:cubicBezTo>
                  <a:pt x="219075" y="0"/>
                  <a:pt x="210503" y="8573"/>
                  <a:pt x="210503" y="19050"/>
                </a:cubicBezTo>
                <a:lnTo>
                  <a:pt x="210503" y="58103"/>
                </a:lnTo>
                <a:cubicBezTo>
                  <a:pt x="177165" y="61913"/>
                  <a:pt x="147638" y="75248"/>
                  <a:pt x="122873" y="94298"/>
                </a:cubicBezTo>
                <a:lnTo>
                  <a:pt x="89535" y="62865"/>
                </a:lnTo>
                <a:cubicBezTo>
                  <a:pt x="81915" y="55245"/>
                  <a:pt x="70485" y="55245"/>
                  <a:pt x="62865" y="62865"/>
                </a:cubicBezTo>
                <a:cubicBezTo>
                  <a:pt x="55245" y="70485"/>
                  <a:pt x="55245" y="81915"/>
                  <a:pt x="62865" y="89535"/>
                </a:cubicBezTo>
                <a:lnTo>
                  <a:pt x="95250" y="121920"/>
                </a:lnTo>
                <a:cubicBezTo>
                  <a:pt x="75248" y="146685"/>
                  <a:pt x="62865" y="177165"/>
                  <a:pt x="59055" y="209550"/>
                </a:cubicBezTo>
                <a:lnTo>
                  <a:pt x="19050" y="209550"/>
                </a:lnTo>
                <a:cubicBezTo>
                  <a:pt x="8573" y="209550"/>
                  <a:pt x="0" y="218123"/>
                  <a:pt x="0" y="228600"/>
                </a:cubicBezTo>
                <a:cubicBezTo>
                  <a:pt x="0" y="239078"/>
                  <a:pt x="8573" y="247650"/>
                  <a:pt x="19050" y="247650"/>
                </a:cubicBezTo>
                <a:lnTo>
                  <a:pt x="58103" y="247650"/>
                </a:lnTo>
                <a:cubicBezTo>
                  <a:pt x="61913" y="280988"/>
                  <a:pt x="75248" y="310515"/>
                  <a:pt x="94298" y="335280"/>
                </a:cubicBezTo>
                <a:lnTo>
                  <a:pt x="61913" y="367665"/>
                </a:lnTo>
                <a:cubicBezTo>
                  <a:pt x="54293" y="375285"/>
                  <a:pt x="54293" y="386715"/>
                  <a:pt x="61913" y="394335"/>
                </a:cubicBezTo>
                <a:cubicBezTo>
                  <a:pt x="66675" y="398145"/>
                  <a:pt x="71438" y="400050"/>
                  <a:pt x="76200" y="400050"/>
                </a:cubicBezTo>
                <a:cubicBezTo>
                  <a:pt x="80963" y="400050"/>
                  <a:pt x="85725" y="398145"/>
                  <a:pt x="89535" y="394335"/>
                </a:cubicBezTo>
                <a:lnTo>
                  <a:pt x="121920" y="361950"/>
                </a:lnTo>
                <a:cubicBezTo>
                  <a:pt x="146685" y="381953"/>
                  <a:pt x="177165" y="394335"/>
                  <a:pt x="209550" y="398145"/>
                </a:cubicBezTo>
                <a:lnTo>
                  <a:pt x="209550" y="438150"/>
                </a:lnTo>
                <a:cubicBezTo>
                  <a:pt x="209550" y="448628"/>
                  <a:pt x="218123" y="457200"/>
                  <a:pt x="228600" y="457200"/>
                </a:cubicBezTo>
                <a:cubicBezTo>
                  <a:pt x="239078" y="457200"/>
                  <a:pt x="247650" y="448628"/>
                  <a:pt x="247650" y="438150"/>
                </a:cubicBezTo>
                <a:lnTo>
                  <a:pt x="247650" y="399098"/>
                </a:lnTo>
                <a:cubicBezTo>
                  <a:pt x="280988" y="395288"/>
                  <a:pt x="310515" y="381953"/>
                  <a:pt x="335280" y="362903"/>
                </a:cubicBezTo>
                <a:lnTo>
                  <a:pt x="367665" y="395288"/>
                </a:lnTo>
                <a:cubicBezTo>
                  <a:pt x="371475" y="398145"/>
                  <a:pt x="376238" y="400050"/>
                  <a:pt x="381000" y="400050"/>
                </a:cubicBezTo>
                <a:cubicBezTo>
                  <a:pt x="385763" y="400050"/>
                  <a:pt x="390525" y="398145"/>
                  <a:pt x="394335" y="394335"/>
                </a:cubicBezTo>
                <a:cubicBezTo>
                  <a:pt x="401955" y="386715"/>
                  <a:pt x="401955" y="375285"/>
                  <a:pt x="394335" y="367665"/>
                </a:cubicBezTo>
                <a:lnTo>
                  <a:pt x="361950" y="335280"/>
                </a:lnTo>
                <a:cubicBezTo>
                  <a:pt x="381953" y="310515"/>
                  <a:pt x="394335" y="280035"/>
                  <a:pt x="398145" y="247650"/>
                </a:cubicBezTo>
                <a:lnTo>
                  <a:pt x="438150" y="247650"/>
                </a:lnTo>
                <a:cubicBezTo>
                  <a:pt x="448628" y="247650"/>
                  <a:pt x="457200" y="239078"/>
                  <a:pt x="457200" y="228600"/>
                </a:cubicBezTo>
                <a:cubicBezTo>
                  <a:pt x="457200" y="218123"/>
                  <a:pt x="448628" y="209550"/>
                  <a:pt x="438150" y="209550"/>
                </a:cubicBezTo>
                <a:close/>
                <a:moveTo>
                  <a:pt x="185738" y="114300"/>
                </a:moveTo>
                <a:cubicBezTo>
                  <a:pt x="203835" y="114300"/>
                  <a:pt x="219075" y="129540"/>
                  <a:pt x="219075" y="147638"/>
                </a:cubicBezTo>
                <a:cubicBezTo>
                  <a:pt x="219075" y="165735"/>
                  <a:pt x="203835" y="180975"/>
                  <a:pt x="185738" y="180975"/>
                </a:cubicBezTo>
                <a:cubicBezTo>
                  <a:pt x="167640" y="180975"/>
                  <a:pt x="152400" y="165735"/>
                  <a:pt x="152400" y="147638"/>
                </a:cubicBezTo>
                <a:cubicBezTo>
                  <a:pt x="152400" y="129540"/>
                  <a:pt x="167640" y="114300"/>
                  <a:pt x="185738" y="114300"/>
                </a:cubicBezTo>
                <a:close/>
                <a:moveTo>
                  <a:pt x="180975" y="333375"/>
                </a:moveTo>
                <a:cubicBezTo>
                  <a:pt x="149543" y="333375"/>
                  <a:pt x="123825" y="307658"/>
                  <a:pt x="123825" y="276225"/>
                </a:cubicBezTo>
                <a:cubicBezTo>
                  <a:pt x="123825" y="244793"/>
                  <a:pt x="149543" y="219075"/>
                  <a:pt x="180975" y="219075"/>
                </a:cubicBezTo>
                <a:cubicBezTo>
                  <a:pt x="212408" y="219075"/>
                  <a:pt x="238125" y="244793"/>
                  <a:pt x="238125" y="276225"/>
                </a:cubicBezTo>
                <a:cubicBezTo>
                  <a:pt x="238125" y="307658"/>
                  <a:pt x="212408" y="333375"/>
                  <a:pt x="180975" y="333375"/>
                </a:cubicBezTo>
                <a:close/>
                <a:moveTo>
                  <a:pt x="295275" y="323850"/>
                </a:moveTo>
                <a:cubicBezTo>
                  <a:pt x="284798" y="323850"/>
                  <a:pt x="276225" y="315278"/>
                  <a:pt x="276225" y="304800"/>
                </a:cubicBezTo>
                <a:cubicBezTo>
                  <a:pt x="276225" y="294323"/>
                  <a:pt x="284798" y="285750"/>
                  <a:pt x="295275" y="285750"/>
                </a:cubicBezTo>
                <a:cubicBezTo>
                  <a:pt x="305753" y="285750"/>
                  <a:pt x="314325" y="294323"/>
                  <a:pt x="314325" y="304800"/>
                </a:cubicBezTo>
                <a:cubicBezTo>
                  <a:pt x="314325" y="315278"/>
                  <a:pt x="305753" y="323850"/>
                  <a:pt x="295275" y="323850"/>
                </a:cubicBezTo>
                <a:close/>
                <a:moveTo>
                  <a:pt x="300038" y="238125"/>
                </a:moveTo>
                <a:cubicBezTo>
                  <a:pt x="276225" y="238125"/>
                  <a:pt x="257175" y="219075"/>
                  <a:pt x="257175" y="195263"/>
                </a:cubicBezTo>
                <a:cubicBezTo>
                  <a:pt x="257175" y="171450"/>
                  <a:pt x="276225" y="152400"/>
                  <a:pt x="300038" y="152400"/>
                </a:cubicBezTo>
                <a:cubicBezTo>
                  <a:pt x="323850" y="152400"/>
                  <a:pt x="342900" y="171450"/>
                  <a:pt x="342900" y="195263"/>
                </a:cubicBezTo>
                <a:cubicBezTo>
                  <a:pt x="342900" y="219075"/>
                  <a:pt x="323850" y="238125"/>
                  <a:pt x="300038" y="23812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3" name="Google Shape;123;p6"/>
          <p:cNvGrpSpPr/>
          <p:nvPr/>
        </p:nvGrpSpPr>
        <p:grpSpPr>
          <a:xfrm>
            <a:off x="6861811" y="567527"/>
            <a:ext cx="301752" cy="301203"/>
            <a:chOff x="1539446" y="1376298"/>
            <a:chExt cx="304799" cy="457200"/>
          </a:xfrm>
        </p:grpSpPr>
        <p:sp>
          <p:nvSpPr>
            <p:cNvPr id="124" name="Google Shape;124;p6"/>
            <p:cNvSpPr/>
            <p:nvPr/>
          </p:nvSpPr>
          <p:spPr>
            <a:xfrm>
              <a:off x="1548971" y="1462023"/>
              <a:ext cx="114300" cy="371475"/>
            </a:xfrm>
            <a:custGeom>
              <a:rect b="b" l="l" r="r" t="t"/>
              <a:pathLst>
                <a:path extrusionOk="0" h="371475" w="114300">
                  <a:moveTo>
                    <a:pt x="0" y="314325"/>
                  </a:moveTo>
                  <a:cubicBezTo>
                    <a:pt x="0" y="345888"/>
                    <a:pt x="25587" y="371475"/>
                    <a:pt x="57150" y="371475"/>
                  </a:cubicBezTo>
                  <a:cubicBezTo>
                    <a:pt x="88713" y="371475"/>
                    <a:pt x="114300" y="345888"/>
                    <a:pt x="114300" y="314325"/>
                  </a:cubicBezTo>
                  <a:lnTo>
                    <a:pt x="114300" y="0"/>
                  </a:lnTo>
                  <a:lnTo>
                    <a:pt x="0" y="0"/>
                  </a:lnTo>
                  <a:close/>
                  <a:moveTo>
                    <a:pt x="28575" y="76200"/>
                  </a:moveTo>
                  <a:lnTo>
                    <a:pt x="85725" y="76200"/>
                  </a:lnTo>
                  <a:lnTo>
                    <a:pt x="85725" y="180975"/>
                  </a:lnTo>
                  <a:lnTo>
                    <a:pt x="28575" y="1809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1539446" y="1376298"/>
              <a:ext cx="133350" cy="66675"/>
            </a:xfrm>
            <a:custGeom>
              <a:rect b="b" l="l" r="r" t="t"/>
              <a:pathLst>
                <a:path extrusionOk="0" h="66675" w="133350">
                  <a:moveTo>
                    <a:pt x="0" y="0"/>
                  </a:moveTo>
                  <a:lnTo>
                    <a:pt x="133350" y="0"/>
                  </a:lnTo>
                  <a:lnTo>
                    <a:pt x="133350" y="66675"/>
                  </a:lnTo>
                  <a:lnTo>
                    <a:pt x="0" y="666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1691848" y="1547747"/>
              <a:ext cx="152397" cy="114300"/>
            </a:xfrm>
            <a:custGeom>
              <a:rect b="b" l="l" r="r" t="t"/>
              <a:pathLst>
                <a:path extrusionOk="0" h="114300" w="152397">
                  <a:moveTo>
                    <a:pt x="146817" y="5581"/>
                  </a:moveTo>
                  <a:cubicBezTo>
                    <a:pt x="139382" y="-1857"/>
                    <a:pt x="127324" y="-1861"/>
                    <a:pt x="119886" y="5574"/>
                  </a:cubicBezTo>
                  <a:cubicBezTo>
                    <a:pt x="119883" y="5576"/>
                    <a:pt x="119881" y="5579"/>
                    <a:pt x="119879" y="5581"/>
                  </a:cubicBezTo>
                  <a:lnTo>
                    <a:pt x="57148" y="68312"/>
                  </a:lnTo>
                  <a:lnTo>
                    <a:pt x="32517" y="43681"/>
                  </a:lnTo>
                  <a:cubicBezTo>
                    <a:pt x="25078" y="36243"/>
                    <a:pt x="13018" y="36243"/>
                    <a:pt x="5579" y="43681"/>
                  </a:cubicBezTo>
                  <a:cubicBezTo>
                    <a:pt x="-1860" y="51120"/>
                    <a:pt x="-1860" y="63180"/>
                    <a:pt x="5579" y="70619"/>
                  </a:cubicBezTo>
                  <a:lnTo>
                    <a:pt x="43679" y="108719"/>
                  </a:lnTo>
                  <a:cubicBezTo>
                    <a:pt x="51114" y="116157"/>
                    <a:pt x="63171" y="116161"/>
                    <a:pt x="70610" y="108726"/>
                  </a:cubicBezTo>
                  <a:cubicBezTo>
                    <a:pt x="70612" y="108724"/>
                    <a:pt x="70614" y="108721"/>
                    <a:pt x="70617" y="108719"/>
                  </a:cubicBezTo>
                  <a:lnTo>
                    <a:pt x="146817" y="32519"/>
                  </a:lnTo>
                  <a:cubicBezTo>
                    <a:pt x="154255" y="25084"/>
                    <a:pt x="154259" y="13027"/>
                    <a:pt x="146824" y="5588"/>
                  </a:cubicBezTo>
                  <a:cubicBezTo>
                    <a:pt x="146822" y="5586"/>
                    <a:pt x="146819" y="5584"/>
                    <a:pt x="146817" y="558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7" name="Google Shape;127;p6"/>
          <p:cNvSpPr/>
          <p:nvPr/>
        </p:nvSpPr>
        <p:spPr>
          <a:xfrm>
            <a:off x="4925291" y="567527"/>
            <a:ext cx="394855" cy="450782"/>
          </a:xfrm>
          <a:custGeom>
            <a:rect b="b" l="l" r="r" t="t"/>
            <a:pathLst>
              <a:path extrusionOk="0" h="457200" w="457200">
                <a:moveTo>
                  <a:pt x="442913" y="180975"/>
                </a:moveTo>
                <a:cubicBezTo>
                  <a:pt x="435023" y="180974"/>
                  <a:pt x="428626" y="187368"/>
                  <a:pt x="428625" y="195258"/>
                </a:cubicBezTo>
                <a:cubicBezTo>
                  <a:pt x="428625" y="195260"/>
                  <a:pt x="428625" y="195261"/>
                  <a:pt x="428625" y="195263"/>
                </a:cubicBezTo>
                <a:lnTo>
                  <a:pt x="428625" y="209550"/>
                </a:lnTo>
                <a:lnTo>
                  <a:pt x="389308" y="209550"/>
                </a:lnTo>
                <a:cubicBezTo>
                  <a:pt x="385830" y="179926"/>
                  <a:pt x="374190" y="151851"/>
                  <a:pt x="355685" y="128457"/>
                </a:cubicBezTo>
                <a:lnTo>
                  <a:pt x="383510" y="100631"/>
                </a:lnTo>
                <a:lnTo>
                  <a:pt x="394709" y="110114"/>
                </a:lnTo>
                <a:cubicBezTo>
                  <a:pt x="400281" y="115700"/>
                  <a:pt x="409327" y="115711"/>
                  <a:pt x="414914" y="110139"/>
                </a:cubicBezTo>
                <a:cubicBezTo>
                  <a:pt x="420500" y="104565"/>
                  <a:pt x="420511" y="95520"/>
                  <a:pt x="414938" y="89934"/>
                </a:cubicBezTo>
                <a:cubicBezTo>
                  <a:pt x="414930" y="89926"/>
                  <a:pt x="414922" y="89918"/>
                  <a:pt x="414915" y="89911"/>
                </a:cubicBezTo>
                <a:lnTo>
                  <a:pt x="367291" y="42286"/>
                </a:lnTo>
                <a:cubicBezTo>
                  <a:pt x="361712" y="36706"/>
                  <a:pt x="352666" y="36706"/>
                  <a:pt x="347086" y="42285"/>
                </a:cubicBezTo>
                <a:cubicBezTo>
                  <a:pt x="341507" y="47864"/>
                  <a:pt x="341506" y="56910"/>
                  <a:pt x="347085" y="62489"/>
                </a:cubicBezTo>
                <a:lnTo>
                  <a:pt x="356569" y="73689"/>
                </a:lnTo>
                <a:lnTo>
                  <a:pt x="328743" y="101515"/>
                </a:lnTo>
                <a:cubicBezTo>
                  <a:pt x="305349" y="83012"/>
                  <a:pt x="277274" y="71372"/>
                  <a:pt x="247650" y="67894"/>
                </a:cubicBezTo>
                <a:lnTo>
                  <a:pt x="247650" y="28575"/>
                </a:lnTo>
                <a:lnTo>
                  <a:pt x="261938" y="28575"/>
                </a:lnTo>
                <a:cubicBezTo>
                  <a:pt x="269828" y="28575"/>
                  <a:pt x="276225" y="22178"/>
                  <a:pt x="276225" y="14288"/>
                </a:cubicBezTo>
                <a:cubicBezTo>
                  <a:pt x="276225" y="6397"/>
                  <a:pt x="269828" y="0"/>
                  <a:pt x="261938" y="0"/>
                </a:cubicBezTo>
                <a:lnTo>
                  <a:pt x="195263" y="0"/>
                </a:lnTo>
                <a:cubicBezTo>
                  <a:pt x="187372" y="0"/>
                  <a:pt x="180975" y="6397"/>
                  <a:pt x="180975" y="14288"/>
                </a:cubicBezTo>
                <a:cubicBezTo>
                  <a:pt x="180975" y="22178"/>
                  <a:pt x="187372" y="28575"/>
                  <a:pt x="195263" y="28575"/>
                </a:cubicBezTo>
                <a:lnTo>
                  <a:pt x="209550" y="28575"/>
                </a:lnTo>
                <a:lnTo>
                  <a:pt x="209550" y="67894"/>
                </a:lnTo>
                <a:cubicBezTo>
                  <a:pt x="179926" y="71372"/>
                  <a:pt x="151851" y="83012"/>
                  <a:pt x="128457" y="101515"/>
                </a:cubicBezTo>
                <a:lnTo>
                  <a:pt x="100631" y="73689"/>
                </a:lnTo>
                <a:lnTo>
                  <a:pt x="110115" y="62489"/>
                </a:lnTo>
                <a:cubicBezTo>
                  <a:pt x="115694" y="56910"/>
                  <a:pt x="115694" y="47864"/>
                  <a:pt x="110114" y="42285"/>
                </a:cubicBezTo>
                <a:cubicBezTo>
                  <a:pt x="104534" y="36706"/>
                  <a:pt x="95488" y="36706"/>
                  <a:pt x="89910" y="42286"/>
                </a:cubicBezTo>
                <a:lnTo>
                  <a:pt x="43382" y="89911"/>
                </a:lnTo>
                <a:cubicBezTo>
                  <a:pt x="37817" y="95504"/>
                  <a:pt x="37839" y="104550"/>
                  <a:pt x="43433" y="110116"/>
                </a:cubicBezTo>
                <a:cubicBezTo>
                  <a:pt x="49007" y="115661"/>
                  <a:pt x="58015" y="115661"/>
                  <a:pt x="63588" y="110115"/>
                </a:cubicBezTo>
                <a:lnTo>
                  <a:pt x="73691" y="100631"/>
                </a:lnTo>
                <a:lnTo>
                  <a:pt x="101516" y="128457"/>
                </a:lnTo>
                <a:cubicBezTo>
                  <a:pt x="83011" y="151851"/>
                  <a:pt x="71370" y="179926"/>
                  <a:pt x="67892" y="209550"/>
                </a:cubicBezTo>
                <a:lnTo>
                  <a:pt x="28575" y="209550"/>
                </a:lnTo>
                <a:lnTo>
                  <a:pt x="28575" y="195263"/>
                </a:lnTo>
                <a:cubicBezTo>
                  <a:pt x="28575" y="187372"/>
                  <a:pt x="22178" y="180975"/>
                  <a:pt x="14288" y="180975"/>
                </a:cubicBezTo>
                <a:cubicBezTo>
                  <a:pt x="6397" y="180975"/>
                  <a:pt x="0" y="187372"/>
                  <a:pt x="0" y="195263"/>
                </a:cubicBezTo>
                <a:lnTo>
                  <a:pt x="0" y="261938"/>
                </a:lnTo>
                <a:cubicBezTo>
                  <a:pt x="0" y="269828"/>
                  <a:pt x="6397" y="276225"/>
                  <a:pt x="14288" y="276225"/>
                </a:cubicBezTo>
                <a:cubicBezTo>
                  <a:pt x="22178" y="276225"/>
                  <a:pt x="28575" y="269828"/>
                  <a:pt x="28575" y="261938"/>
                </a:cubicBezTo>
                <a:lnTo>
                  <a:pt x="28575" y="247650"/>
                </a:lnTo>
                <a:lnTo>
                  <a:pt x="67892" y="247650"/>
                </a:lnTo>
                <a:cubicBezTo>
                  <a:pt x="71370" y="277274"/>
                  <a:pt x="83011" y="305349"/>
                  <a:pt x="101516" y="328743"/>
                </a:cubicBezTo>
                <a:lnTo>
                  <a:pt x="73691" y="356569"/>
                </a:lnTo>
                <a:lnTo>
                  <a:pt x="62491" y="347085"/>
                </a:lnTo>
                <a:cubicBezTo>
                  <a:pt x="56906" y="341512"/>
                  <a:pt x="47860" y="341522"/>
                  <a:pt x="42287" y="347107"/>
                </a:cubicBezTo>
                <a:cubicBezTo>
                  <a:pt x="36722" y="352684"/>
                  <a:pt x="36722" y="361712"/>
                  <a:pt x="42285" y="367290"/>
                </a:cubicBezTo>
                <a:lnTo>
                  <a:pt x="89910" y="414915"/>
                </a:lnTo>
                <a:cubicBezTo>
                  <a:pt x="95488" y="420494"/>
                  <a:pt x="104534" y="420494"/>
                  <a:pt x="110114" y="414915"/>
                </a:cubicBezTo>
                <a:cubicBezTo>
                  <a:pt x="115694" y="409336"/>
                  <a:pt x="115694" y="400290"/>
                  <a:pt x="110115" y="394710"/>
                </a:cubicBezTo>
                <a:lnTo>
                  <a:pt x="100631" y="383512"/>
                </a:lnTo>
                <a:lnTo>
                  <a:pt x="128456" y="355685"/>
                </a:lnTo>
                <a:cubicBezTo>
                  <a:pt x="151851" y="374189"/>
                  <a:pt x="179926" y="385828"/>
                  <a:pt x="209550" y="389307"/>
                </a:cubicBezTo>
                <a:lnTo>
                  <a:pt x="209550" y="428625"/>
                </a:lnTo>
                <a:lnTo>
                  <a:pt x="195263" y="428625"/>
                </a:lnTo>
                <a:cubicBezTo>
                  <a:pt x="187372" y="428625"/>
                  <a:pt x="180975" y="435022"/>
                  <a:pt x="180975" y="442913"/>
                </a:cubicBezTo>
                <a:cubicBezTo>
                  <a:pt x="180975" y="450803"/>
                  <a:pt x="187372" y="457200"/>
                  <a:pt x="195263" y="457200"/>
                </a:cubicBezTo>
                <a:lnTo>
                  <a:pt x="261938" y="457200"/>
                </a:lnTo>
                <a:cubicBezTo>
                  <a:pt x="269828" y="457200"/>
                  <a:pt x="276225" y="450803"/>
                  <a:pt x="276225" y="442913"/>
                </a:cubicBezTo>
                <a:cubicBezTo>
                  <a:pt x="276225" y="435022"/>
                  <a:pt x="269828" y="428625"/>
                  <a:pt x="261938" y="428625"/>
                </a:cubicBezTo>
                <a:lnTo>
                  <a:pt x="247650" y="428625"/>
                </a:lnTo>
                <a:lnTo>
                  <a:pt x="247650" y="389307"/>
                </a:lnTo>
                <a:cubicBezTo>
                  <a:pt x="277274" y="385828"/>
                  <a:pt x="305349" y="374189"/>
                  <a:pt x="328744" y="355685"/>
                </a:cubicBezTo>
                <a:lnTo>
                  <a:pt x="356569" y="383512"/>
                </a:lnTo>
                <a:lnTo>
                  <a:pt x="347085" y="394710"/>
                </a:lnTo>
                <a:cubicBezTo>
                  <a:pt x="341506" y="400290"/>
                  <a:pt x="341506" y="409336"/>
                  <a:pt x="347086" y="414915"/>
                </a:cubicBezTo>
                <a:cubicBezTo>
                  <a:pt x="352666" y="420494"/>
                  <a:pt x="361712" y="420494"/>
                  <a:pt x="367291" y="414915"/>
                </a:cubicBezTo>
                <a:lnTo>
                  <a:pt x="414915" y="367290"/>
                </a:lnTo>
                <a:cubicBezTo>
                  <a:pt x="420500" y="361716"/>
                  <a:pt x="420510" y="352670"/>
                  <a:pt x="414937" y="347084"/>
                </a:cubicBezTo>
                <a:cubicBezTo>
                  <a:pt x="409363" y="341499"/>
                  <a:pt x="400317" y="341489"/>
                  <a:pt x="394731" y="347063"/>
                </a:cubicBezTo>
                <a:cubicBezTo>
                  <a:pt x="394724" y="347071"/>
                  <a:pt x="394716" y="347079"/>
                  <a:pt x="394709" y="347085"/>
                </a:cubicBezTo>
                <a:lnTo>
                  <a:pt x="383509" y="356569"/>
                </a:lnTo>
                <a:lnTo>
                  <a:pt x="355684" y="328743"/>
                </a:lnTo>
                <a:cubicBezTo>
                  <a:pt x="374189" y="305349"/>
                  <a:pt x="385830" y="277274"/>
                  <a:pt x="389308" y="247650"/>
                </a:cubicBezTo>
                <a:lnTo>
                  <a:pt x="428625" y="247650"/>
                </a:lnTo>
                <a:lnTo>
                  <a:pt x="428625" y="261938"/>
                </a:lnTo>
                <a:cubicBezTo>
                  <a:pt x="428625" y="269828"/>
                  <a:pt x="435022" y="276225"/>
                  <a:pt x="442913" y="276225"/>
                </a:cubicBezTo>
                <a:cubicBezTo>
                  <a:pt x="450803" y="276225"/>
                  <a:pt x="457200" y="269828"/>
                  <a:pt x="457200" y="261938"/>
                </a:cubicBezTo>
                <a:lnTo>
                  <a:pt x="457200" y="195263"/>
                </a:lnTo>
                <a:cubicBezTo>
                  <a:pt x="457201" y="187373"/>
                  <a:pt x="450807" y="180976"/>
                  <a:pt x="442917" y="180975"/>
                </a:cubicBezTo>
                <a:cubicBezTo>
                  <a:pt x="442915" y="180975"/>
                  <a:pt x="442914" y="180975"/>
                  <a:pt x="442913" y="180975"/>
                </a:cubicBezTo>
                <a:close/>
                <a:moveTo>
                  <a:pt x="176213" y="190500"/>
                </a:moveTo>
                <a:cubicBezTo>
                  <a:pt x="157801" y="190500"/>
                  <a:pt x="142875" y="175574"/>
                  <a:pt x="142875" y="157163"/>
                </a:cubicBezTo>
                <a:cubicBezTo>
                  <a:pt x="142875" y="138751"/>
                  <a:pt x="157801" y="123825"/>
                  <a:pt x="176213" y="123825"/>
                </a:cubicBezTo>
                <a:cubicBezTo>
                  <a:pt x="194624" y="123825"/>
                  <a:pt x="209550" y="138751"/>
                  <a:pt x="209550" y="157163"/>
                </a:cubicBezTo>
                <a:cubicBezTo>
                  <a:pt x="209550" y="175574"/>
                  <a:pt x="194625" y="190500"/>
                  <a:pt x="176213" y="190500"/>
                </a:cubicBezTo>
                <a:cubicBezTo>
                  <a:pt x="176213" y="190500"/>
                  <a:pt x="176213" y="190500"/>
                  <a:pt x="176213" y="190500"/>
                </a:cubicBezTo>
                <a:close/>
                <a:moveTo>
                  <a:pt x="285750" y="314325"/>
                </a:moveTo>
                <a:cubicBezTo>
                  <a:pt x="275229" y="314325"/>
                  <a:pt x="266700" y="305796"/>
                  <a:pt x="266700" y="295275"/>
                </a:cubicBezTo>
                <a:cubicBezTo>
                  <a:pt x="266700" y="284754"/>
                  <a:pt x="275229" y="276225"/>
                  <a:pt x="285750" y="276225"/>
                </a:cubicBezTo>
                <a:cubicBezTo>
                  <a:pt x="296271" y="276225"/>
                  <a:pt x="304800" y="284754"/>
                  <a:pt x="304800" y="295275"/>
                </a:cubicBezTo>
                <a:cubicBezTo>
                  <a:pt x="304800" y="305796"/>
                  <a:pt x="296271" y="314325"/>
                  <a:pt x="285750" y="31432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8" name="Google Shape;128;p6"/>
          <p:cNvGrpSpPr/>
          <p:nvPr/>
        </p:nvGrpSpPr>
        <p:grpSpPr>
          <a:xfrm>
            <a:off x="3539505" y="2052106"/>
            <a:ext cx="301202" cy="301203"/>
            <a:chOff x="3288342" y="449136"/>
            <a:chExt cx="457198" cy="457199"/>
          </a:xfrm>
        </p:grpSpPr>
        <p:sp>
          <p:nvSpPr>
            <p:cNvPr id="129" name="Google Shape;129;p6"/>
            <p:cNvSpPr/>
            <p:nvPr/>
          </p:nvSpPr>
          <p:spPr>
            <a:xfrm>
              <a:off x="3288342" y="449136"/>
              <a:ext cx="304798" cy="180975"/>
            </a:xfrm>
            <a:custGeom>
              <a:rect b="b" l="l" r="r" t="t"/>
              <a:pathLst>
                <a:path extrusionOk="0" h="180975" w="304798">
                  <a:moveTo>
                    <a:pt x="209548" y="112895"/>
                  </a:moveTo>
                  <a:lnTo>
                    <a:pt x="209548" y="133350"/>
                  </a:lnTo>
                  <a:lnTo>
                    <a:pt x="200023" y="133350"/>
                  </a:lnTo>
                  <a:cubicBezTo>
                    <a:pt x="194762" y="133350"/>
                    <a:pt x="190498" y="137614"/>
                    <a:pt x="190498" y="142875"/>
                  </a:cubicBezTo>
                  <a:lnTo>
                    <a:pt x="190498" y="171450"/>
                  </a:lnTo>
                  <a:cubicBezTo>
                    <a:pt x="190498" y="176711"/>
                    <a:pt x="194762" y="180975"/>
                    <a:pt x="200023" y="180975"/>
                  </a:cubicBezTo>
                  <a:lnTo>
                    <a:pt x="295273" y="180975"/>
                  </a:lnTo>
                  <a:cubicBezTo>
                    <a:pt x="300533" y="180975"/>
                    <a:pt x="304797" y="176711"/>
                    <a:pt x="304798" y="171450"/>
                  </a:cubicBezTo>
                  <a:lnTo>
                    <a:pt x="304798" y="142875"/>
                  </a:lnTo>
                  <a:cubicBezTo>
                    <a:pt x="304797" y="137614"/>
                    <a:pt x="300533" y="133350"/>
                    <a:pt x="295273" y="133350"/>
                  </a:cubicBezTo>
                  <a:lnTo>
                    <a:pt x="285748" y="133350"/>
                  </a:lnTo>
                  <a:lnTo>
                    <a:pt x="285748" y="112895"/>
                  </a:lnTo>
                  <a:cubicBezTo>
                    <a:pt x="285677" y="50575"/>
                    <a:pt x="235173" y="71"/>
                    <a:pt x="172852" y="0"/>
                  </a:cubicBezTo>
                  <a:lnTo>
                    <a:pt x="0" y="0"/>
                  </a:lnTo>
                  <a:lnTo>
                    <a:pt x="0" y="76200"/>
                  </a:lnTo>
                  <a:lnTo>
                    <a:pt x="172852" y="76200"/>
                  </a:lnTo>
                  <a:cubicBezTo>
                    <a:pt x="193109" y="76223"/>
                    <a:pt x="209524" y="92639"/>
                    <a:pt x="209548" y="11289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3602667" y="706311"/>
              <a:ext cx="47625" cy="47625"/>
            </a:xfrm>
            <a:custGeom>
              <a:rect b="b" l="l" r="r" t="t"/>
              <a:pathLst>
                <a:path extrusionOk="0" h="47625" w="47625">
                  <a:moveTo>
                    <a:pt x="47625" y="23813"/>
                  </a:moveTo>
                  <a:cubicBezTo>
                    <a:pt x="47625" y="36964"/>
                    <a:pt x="36964" y="47625"/>
                    <a:pt x="23813" y="47625"/>
                  </a:cubicBezTo>
                  <a:cubicBezTo>
                    <a:pt x="10661" y="47625"/>
                    <a:pt x="0" y="36964"/>
                    <a:pt x="0" y="23813"/>
                  </a:cubicBezTo>
                  <a:cubicBezTo>
                    <a:pt x="0" y="10661"/>
                    <a:pt x="10661" y="0"/>
                    <a:pt x="23813" y="0"/>
                  </a:cubicBezTo>
                  <a:cubicBezTo>
                    <a:pt x="36964" y="0"/>
                    <a:pt x="47625" y="10661"/>
                    <a:pt x="47625" y="238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583617" y="649161"/>
              <a:ext cx="28575" cy="28575"/>
            </a:xfrm>
            <a:custGeom>
              <a:rect b="b" l="l" r="r" t="t"/>
              <a:pathLst>
                <a:path extrusionOk="0" h="28575" w="28575">
                  <a:moveTo>
                    <a:pt x="28575" y="14288"/>
                  </a:moveTo>
                  <a:cubicBezTo>
                    <a:pt x="28575" y="22178"/>
                    <a:pt x="22178" y="28575"/>
                    <a:pt x="14288" y="28575"/>
                  </a:cubicBezTo>
                  <a:cubicBezTo>
                    <a:pt x="6397" y="28575"/>
                    <a:pt x="0" y="22178"/>
                    <a:pt x="0" y="14288"/>
                  </a:cubicBezTo>
                  <a:cubicBezTo>
                    <a:pt x="0" y="6397"/>
                    <a:pt x="6397" y="0"/>
                    <a:pt x="14288" y="0"/>
                  </a:cubicBezTo>
                  <a:cubicBezTo>
                    <a:pt x="22178" y="0"/>
                    <a:pt x="28575" y="6397"/>
                    <a:pt x="28575" y="1428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3431246" y="753936"/>
              <a:ext cx="314294" cy="152399"/>
            </a:xfrm>
            <a:custGeom>
              <a:rect b="b" l="l" r="r" t="t"/>
              <a:pathLst>
                <a:path extrusionOk="0" h="152399" w="314294">
                  <a:moveTo>
                    <a:pt x="252416" y="28575"/>
                  </a:moveTo>
                  <a:cubicBezTo>
                    <a:pt x="252197" y="28575"/>
                    <a:pt x="251985" y="28605"/>
                    <a:pt x="251766" y="28607"/>
                  </a:cubicBezTo>
                  <a:cubicBezTo>
                    <a:pt x="251656" y="28605"/>
                    <a:pt x="251551" y="28575"/>
                    <a:pt x="251439" y="28575"/>
                  </a:cubicBezTo>
                  <a:lnTo>
                    <a:pt x="166600" y="28575"/>
                  </a:lnTo>
                  <a:cubicBezTo>
                    <a:pt x="153481" y="28548"/>
                    <a:pt x="142825" y="39163"/>
                    <a:pt x="142798" y="52282"/>
                  </a:cubicBezTo>
                  <a:cubicBezTo>
                    <a:pt x="142772" y="65400"/>
                    <a:pt x="153386" y="76057"/>
                    <a:pt x="166505" y="76084"/>
                  </a:cubicBezTo>
                  <a:cubicBezTo>
                    <a:pt x="166536" y="76084"/>
                    <a:pt x="166569" y="76084"/>
                    <a:pt x="166600" y="76084"/>
                  </a:cubicBezTo>
                  <a:lnTo>
                    <a:pt x="192283" y="76084"/>
                  </a:lnTo>
                  <a:lnTo>
                    <a:pt x="192262" y="76200"/>
                  </a:lnTo>
                  <a:lnTo>
                    <a:pt x="204758" y="76200"/>
                  </a:lnTo>
                  <a:cubicBezTo>
                    <a:pt x="212649" y="76200"/>
                    <a:pt x="219046" y="82597"/>
                    <a:pt x="219046" y="90487"/>
                  </a:cubicBezTo>
                  <a:cubicBezTo>
                    <a:pt x="219046" y="98378"/>
                    <a:pt x="212649" y="104775"/>
                    <a:pt x="204758" y="104775"/>
                  </a:cubicBezTo>
                  <a:lnTo>
                    <a:pt x="143943" y="104775"/>
                  </a:lnTo>
                  <a:cubicBezTo>
                    <a:pt x="140042" y="104747"/>
                    <a:pt x="136277" y="103335"/>
                    <a:pt x="133321" y="100789"/>
                  </a:cubicBezTo>
                  <a:lnTo>
                    <a:pt x="45076" y="7776"/>
                  </a:lnTo>
                  <a:cubicBezTo>
                    <a:pt x="34698" y="-2596"/>
                    <a:pt x="17877" y="-2592"/>
                    <a:pt x="7505" y="7787"/>
                  </a:cubicBezTo>
                  <a:cubicBezTo>
                    <a:pt x="6892" y="8400"/>
                    <a:pt x="6309" y="9043"/>
                    <a:pt x="5759" y="9713"/>
                  </a:cubicBezTo>
                  <a:cubicBezTo>
                    <a:pt x="-2812" y="20732"/>
                    <a:pt x="-1703" y="36439"/>
                    <a:pt x="8332" y="46144"/>
                  </a:cubicBezTo>
                  <a:lnTo>
                    <a:pt x="109224" y="144621"/>
                  </a:lnTo>
                  <a:cubicBezTo>
                    <a:pt x="114206" y="149600"/>
                    <a:pt x="120960" y="152397"/>
                    <a:pt x="128002" y="152400"/>
                  </a:cubicBezTo>
                  <a:lnTo>
                    <a:pt x="251710" y="152400"/>
                  </a:lnTo>
                  <a:cubicBezTo>
                    <a:pt x="251940" y="152400"/>
                    <a:pt x="252153" y="152337"/>
                    <a:pt x="252383" y="152332"/>
                  </a:cubicBezTo>
                  <a:lnTo>
                    <a:pt x="252416" y="152332"/>
                  </a:lnTo>
                  <a:cubicBezTo>
                    <a:pt x="286590" y="152332"/>
                    <a:pt x="314295" y="124629"/>
                    <a:pt x="314295" y="90454"/>
                  </a:cubicBezTo>
                  <a:cubicBezTo>
                    <a:pt x="314295" y="56279"/>
                    <a:pt x="286590" y="28575"/>
                    <a:pt x="252416" y="2857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3431217" y="696786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3499009" y="658686"/>
              <a:ext cx="73959" cy="104784"/>
            </a:xfrm>
            <a:custGeom>
              <a:rect b="b" l="l" r="r" t="t"/>
              <a:pathLst>
                <a:path extrusionOk="0" h="104784" w="73959">
                  <a:moveTo>
                    <a:pt x="35008" y="1021"/>
                  </a:moveTo>
                  <a:cubicBezTo>
                    <a:pt x="27341" y="11464"/>
                    <a:pt x="0" y="50026"/>
                    <a:pt x="0" y="67648"/>
                  </a:cubicBezTo>
                  <a:cubicBezTo>
                    <a:pt x="-86" y="88072"/>
                    <a:pt x="16400" y="104698"/>
                    <a:pt x="36823" y="104784"/>
                  </a:cubicBezTo>
                  <a:cubicBezTo>
                    <a:pt x="57246" y="104871"/>
                    <a:pt x="73872" y="88385"/>
                    <a:pt x="73959" y="67963"/>
                  </a:cubicBezTo>
                  <a:cubicBezTo>
                    <a:pt x="73959" y="67858"/>
                    <a:pt x="73959" y="67753"/>
                    <a:pt x="73959" y="67648"/>
                  </a:cubicBezTo>
                  <a:cubicBezTo>
                    <a:pt x="73959" y="50026"/>
                    <a:pt x="46619" y="11465"/>
                    <a:pt x="38952" y="1021"/>
                  </a:cubicBezTo>
                  <a:cubicBezTo>
                    <a:pt x="38182" y="-68"/>
                    <a:pt x="36675" y="-327"/>
                    <a:pt x="35586" y="443"/>
                  </a:cubicBezTo>
                  <a:cubicBezTo>
                    <a:pt x="35362" y="601"/>
                    <a:pt x="35167" y="797"/>
                    <a:pt x="35008" y="10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" name="Google Shape;135;p6"/>
          <p:cNvGrpSpPr/>
          <p:nvPr/>
        </p:nvGrpSpPr>
        <p:grpSpPr>
          <a:xfrm>
            <a:off x="6833796" y="1995444"/>
            <a:ext cx="509124" cy="462526"/>
            <a:chOff x="8762414" y="2939573"/>
            <a:chExt cx="457200" cy="457200"/>
          </a:xfrm>
        </p:grpSpPr>
        <p:sp>
          <p:nvSpPr>
            <p:cNvPr id="136" name="Google Shape;136;p6"/>
            <p:cNvSpPr/>
            <p:nvPr/>
          </p:nvSpPr>
          <p:spPr>
            <a:xfrm>
              <a:off x="9010064" y="3034823"/>
              <a:ext cx="209550" cy="66675"/>
            </a:xfrm>
            <a:custGeom>
              <a:rect b="b" l="l" r="r" t="t"/>
              <a:pathLst>
                <a:path extrusionOk="0" h="66675" w="209550">
                  <a:moveTo>
                    <a:pt x="200025" y="0"/>
                  </a:moveTo>
                  <a:lnTo>
                    <a:pt x="9525" y="0"/>
                  </a:lnTo>
                  <a:cubicBezTo>
                    <a:pt x="3810" y="0"/>
                    <a:pt x="0" y="3810"/>
                    <a:pt x="0" y="9525"/>
                  </a:cubicBezTo>
                  <a:lnTo>
                    <a:pt x="0" y="57150"/>
                  </a:lnTo>
                  <a:cubicBezTo>
                    <a:pt x="0" y="62865"/>
                    <a:pt x="3810" y="66675"/>
                    <a:pt x="9525" y="66675"/>
                  </a:cubicBezTo>
                  <a:lnTo>
                    <a:pt x="200025" y="66675"/>
                  </a:lnTo>
                  <a:cubicBezTo>
                    <a:pt x="205740" y="66675"/>
                    <a:pt x="209550" y="62865"/>
                    <a:pt x="209550" y="57150"/>
                  </a:cubicBezTo>
                  <a:lnTo>
                    <a:pt x="209550" y="9525"/>
                  </a:lnTo>
                  <a:cubicBezTo>
                    <a:pt x="209550" y="3810"/>
                    <a:pt x="205740" y="0"/>
                    <a:pt x="2000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9029114" y="3120548"/>
              <a:ext cx="171450" cy="276225"/>
            </a:xfrm>
            <a:custGeom>
              <a:rect b="b" l="l" r="r" t="t"/>
              <a:pathLst>
                <a:path extrusionOk="0" h="276225" w="171450">
                  <a:moveTo>
                    <a:pt x="0" y="266700"/>
                  </a:moveTo>
                  <a:cubicBezTo>
                    <a:pt x="0" y="272415"/>
                    <a:pt x="3810" y="276225"/>
                    <a:pt x="9525" y="276225"/>
                  </a:cubicBezTo>
                  <a:lnTo>
                    <a:pt x="161925" y="276225"/>
                  </a:lnTo>
                  <a:cubicBezTo>
                    <a:pt x="167640" y="276225"/>
                    <a:pt x="171450" y="272415"/>
                    <a:pt x="171450" y="266700"/>
                  </a:cubicBezTo>
                  <a:lnTo>
                    <a:pt x="171450" y="0"/>
                  </a:lnTo>
                  <a:lnTo>
                    <a:pt x="0" y="0"/>
                  </a:lnTo>
                  <a:lnTo>
                    <a:pt x="0" y="266700"/>
                  </a:lnTo>
                  <a:close/>
                  <a:moveTo>
                    <a:pt x="28575" y="57150"/>
                  </a:moveTo>
                  <a:cubicBezTo>
                    <a:pt x="28575" y="51435"/>
                    <a:pt x="32385" y="47625"/>
                    <a:pt x="38100" y="47625"/>
                  </a:cubicBezTo>
                  <a:lnTo>
                    <a:pt x="133350" y="47625"/>
                  </a:lnTo>
                  <a:cubicBezTo>
                    <a:pt x="139065" y="47625"/>
                    <a:pt x="142875" y="51435"/>
                    <a:pt x="142875" y="57150"/>
                  </a:cubicBezTo>
                  <a:lnTo>
                    <a:pt x="142875" y="123825"/>
                  </a:lnTo>
                  <a:cubicBezTo>
                    <a:pt x="142875" y="129540"/>
                    <a:pt x="139065" y="133350"/>
                    <a:pt x="133350" y="133350"/>
                  </a:cubicBezTo>
                  <a:lnTo>
                    <a:pt x="38100" y="133350"/>
                  </a:lnTo>
                  <a:cubicBezTo>
                    <a:pt x="32385" y="133350"/>
                    <a:pt x="28575" y="129540"/>
                    <a:pt x="28575" y="123825"/>
                  </a:cubicBezTo>
                  <a:lnTo>
                    <a:pt x="28575" y="57150"/>
                  </a:lnTo>
                  <a:close/>
                  <a:moveTo>
                    <a:pt x="38100" y="161925"/>
                  </a:moveTo>
                  <a:lnTo>
                    <a:pt x="133350" y="161925"/>
                  </a:lnTo>
                  <a:cubicBezTo>
                    <a:pt x="139065" y="161925"/>
                    <a:pt x="142875" y="165735"/>
                    <a:pt x="142875" y="171450"/>
                  </a:cubicBezTo>
                  <a:cubicBezTo>
                    <a:pt x="142875" y="177165"/>
                    <a:pt x="139065" y="180975"/>
                    <a:pt x="133350" y="180975"/>
                  </a:cubicBezTo>
                  <a:lnTo>
                    <a:pt x="38100" y="180975"/>
                  </a:lnTo>
                  <a:cubicBezTo>
                    <a:pt x="32385" y="180975"/>
                    <a:pt x="28575" y="177165"/>
                    <a:pt x="28575" y="171450"/>
                  </a:cubicBezTo>
                  <a:cubicBezTo>
                    <a:pt x="28575" y="165735"/>
                    <a:pt x="32385" y="161925"/>
                    <a:pt x="38100" y="1619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8762414" y="2939573"/>
              <a:ext cx="200025" cy="457200"/>
            </a:xfrm>
            <a:custGeom>
              <a:rect b="b" l="l" r="r" t="t"/>
              <a:pathLst>
                <a:path extrusionOk="0" h="457200" w="200025">
                  <a:moveTo>
                    <a:pt x="185738" y="76200"/>
                  </a:moveTo>
                  <a:lnTo>
                    <a:pt x="133350" y="76200"/>
                  </a:lnTo>
                  <a:lnTo>
                    <a:pt x="133350" y="28575"/>
                  </a:lnTo>
                  <a:lnTo>
                    <a:pt x="157163" y="28575"/>
                  </a:lnTo>
                  <a:cubicBezTo>
                    <a:pt x="164783" y="28575"/>
                    <a:pt x="171450" y="21908"/>
                    <a:pt x="171450" y="14288"/>
                  </a:cubicBezTo>
                  <a:cubicBezTo>
                    <a:pt x="171450" y="6668"/>
                    <a:pt x="164783" y="0"/>
                    <a:pt x="157163" y="0"/>
                  </a:cubicBezTo>
                  <a:lnTo>
                    <a:pt x="42863" y="0"/>
                  </a:lnTo>
                  <a:cubicBezTo>
                    <a:pt x="35243" y="0"/>
                    <a:pt x="28575" y="6668"/>
                    <a:pt x="28575" y="14288"/>
                  </a:cubicBezTo>
                  <a:cubicBezTo>
                    <a:pt x="28575" y="21908"/>
                    <a:pt x="35243" y="28575"/>
                    <a:pt x="42863" y="28575"/>
                  </a:cubicBezTo>
                  <a:lnTo>
                    <a:pt x="66675" y="28575"/>
                  </a:lnTo>
                  <a:lnTo>
                    <a:pt x="66675" y="76200"/>
                  </a:lnTo>
                  <a:lnTo>
                    <a:pt x="14288" y="76200"/>
                  </a:lnTo>
                  <a:cubicBezTo>
                    <a:pt x="6668" y="76200"/>
                    <a:pt x="0" y="82868"/>
                    <a:pt x="0" y="90488"/>
                  </a:cubicBezTo>
                  <a:cubicBezTo>
                    <a:pt x="0" y="98108"/>
                    <a:pt x="6668" y="104775"/>
                    <a:pt x="14288" y="104775"/>
                  </a:cubicBezTo>
                  <a:lnTo>
                    <a:pt x="47625" y="104775"/>
                  </a:lnTo>
                  <a:lnTo>
                    <a:pt x="47625" y="323850"/>
                  </a:lnTo>
                  <a:cubicBezTo>
                    <a:pt x="47625" y="334328"/>
                    <a:pt x="56198" y="342900"/>
                    <a:pt x="66675" y="342900"/>
                  </a:cubicBezTo>
                  <a:lnTo>
                    <a:pt x="66675" y="361950"/>
                  </a:lnTo>
                  <a:cubicBezTo>
                    <a:pt x="66675" y="367665"/>
                    <a:pt x="70485" y="371475"/>
                    <a:pt x="76200" y="371475"/>
                  </a:cubicBezTo>
                  <a:lnTo>
                    <a:pt x="85725" y="371475"/>
                  </a:lnTo>
                  <a:lnTo>
                    <a:pt x="85725" y="442913"/>
                  </a:lnTo>
                  <a:cubicBezTo>
                    <a:pt x="85725" y="450533"/>
                    <a:pt x="92393" y="457200"/>
                    <a:pt x="100013" y="457200"/>
                  </a:cubicBezTo>
                  <a:cubicBezTo>
                    <a:pt x="107633" y="457200"/>
                    <a:pt x="114300" y="450533"/>
                    <a:pt x="114300" y="442913"/>
                  </a:cubicBezTo>
                  <a:lnTo>
                    <a:pt x="114300" y="371475"/>
                  </a:lnTo>
                  <a:lnTo>
                    <a:pt x="123825" y="371475"/>
                  </a:lnTo>
                  <a:cubicBezTo>
                    <a:pt x="129540" y="371475"/>
                    <a:pt x="133350" y="367665"/>
                    <a:pt x="133350" y="361950"/>
                  </a:cubicBezTo>
                  <a:lnTo>
                    <a:pt x="133350" y="342900"/>
                  </a:lnTo>
                  <a:cubicBezTo>
                    <a:pt x="143828" y="342900"/>
                    <a:pt x="152400" y="334328"/>
                    <a:pt x="152400" y="323850"/>
                  </a:cubicBezTo>
                  <a:lnTo>
                    <a:pt x="152400" y="104775"/>
                  </a:lnTo>
                  <a:lnTo>
                    <a:pt x="185738" y="104775"/>
                  </a:lnTo>
                  <a:cubicBezTo>
                    <a:pt x="193358" y="104775"/>
                    <a:pt x="200025" y="98108"/>
                    <a:pt x="200025" y="90488"/>
                  </a:cubicBezTo>
                  <a:cubicBezTo>
                    <a:pt x="200025" y="82868"/>
                    <a:pt x="193358" y="76200"/>
                    <a:pt x="185738" y="76200"/>
                  </a:cubicBezTo>
                  <a:close/>
                  <a:moveTo>
                    <a:pt x="123825" y="247650"/>
                  </a:moveTo>
                  <a:lnTo>
                    <a:pt x="76200" y="247650"/>
                  </a:lnTo>
                  <a:lnTo>
                    <a:pt x="76200" y="123825"/>
                  </a:lnTo>
                  <a:lnTo>
                    <a:pt x="123825" y="123825"/>
                  </a:lnTo>
                  <a:lnTo>
                    <a:pt x="123825" y="24765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9" name="Google Shape;139;p6"/>
          <p:cNvSpPr/>
          <p:nvPr/>
        </p:nvSpPr>
        <p:spPr>
          <a:xfrm>
            <a:off x="5702652" y="2185429"/>
            <a:ext cx="259841" cy="301751"/>
          </a:xfrm>
          <a:custGeom>
            <a:rect b="b" l="l" r="r" t="t"/>
            <a:pathLst>
              <a:path extrusionOk="0" h="457199" w="393699">
                <a:moveTo>
                  <a:pt x="393700" y="423863"/>
                </a:moveTo>
                <a:cubicBezTo>
                  <a:pt x="393700" y="442274"/>
                  <a:pt x="379012" y="457200"/>
                  <a:pt x="360893" y="457200"/>
                </a:cubicBezTo>
                <a:cubicBezTo>
                  <a:pt x="360893" y="457200"/>
                  <a:pt x="360892" y="457200"/>
                  <a:pt x="360892" y="457200"/>
                </a:cubicBezTo>
                <a:lnTo>
                  <a:pt x="32808" y="457200"/>
                </a:lnTo>
                <a:cubicBezTo>
                  <a:pt x="14689" y="457200"/>
                  <a:pt x="0" y="442274"/>
                  <a:pt x="0" y="423863"/>
                </a:cubicBezTo>
                <a:cubicBezTo>
                  <a:pt x="0" y="405451"/>
                  <a:pt x="14689" y="390525"/>
                  <a:pt x="32808" y="390525"/>
                </a:cubicBezTo>
                <a:lnTo>
                  <a:pt x="273534" y="390525"/>
                </a:lnTo>
                <a:cubicBezTo>
                  <a:pt x="324697" y="333222"/>
                  <a:pt x="322668" y="245222"/>
                  <a:pt x="268921" y="190416"/>
                </a:cubicBezTo>
                <a:lnTo>
                  <a:pt x="302058" y="156744"/>
                </a:lnTo>
                <a:cubicBezTo>
                  <a:pt x="362964" y="218855"/>
                  <a:pt x="374997" y="314887"/>
                  <a:pt x="331351" y="390525"/>
                </a:cubicBezTo>
                <a:lnTo>
                  <a:pt x="360892" y="390525"/>
                </a:lnTo>
                <a:cubicBezTo>
                  <a:pt x="379011" y="390525"/>
                  <a:pt x="393700" y="405450"/>
                  <a:pt x="393700" y="423862"/>
                </a:cubicBezTo>
                <a:cubicBezTo>
                  <a:pt x="393700" y="423862"/>
                  <a:pt x="393700" y="423863"/>
                  <a:pt x="393700" y="423863"/>
                </a:cubicBezTo>
                <a:close/>
                <a:moveTo>
                  <a:pt x="200910" y="237469"/>
                </a:moveTo>
                <a:lnTo>
                  <a:pt x="346673" y="89355"/>
                </a:lnTo>
                <a:cubicBezTo>
                  <a:pt x="352046" y="83896"/>
                  <a:pt x="352046" y="75044"/>
                  <a:pt x="346673" y="69585"/>
                </a:cubicBezTo>
                <a:lnTo>
                  <a:pt x="304297" y="26526"/>
                </a:lnTo>
                <a:cubicBezTo>
                  <a:pt x="298925" y="21067"/>
                  <a:pt x="290214" y="21067"/>
                  <a:pt x="284841" y="26526"/>
                </a:cubicBezTo>
                <a:lnTo>
                  <a:pt x="139078" y="174640"/>
                </a:lnTo>
                <a:cubicBezTo>
                  <a:pt x="133706" y="180100"/>
                  <a:pt x="133706" y="188951"/>
                  <a:pt x="139078" y="194410"/>
                </a:cubicBezTo>
                <a:lnTo>
                  <a:pt x="181454" y="237469"/>
                </a:lnTo>
                <a:cubicBezTo>
                  <a:pt x="186827" y="242928"/>
                  <a:pt x="195538" y="242928"/>
                  <a:pt x="200910" y="237469"/>
                </a:cubicBezTo>
                <a:close/>
                <a:moveTo>
                  <a:pt x="368660" y="44780"/>
                </a:moveTo>
                <a:lnTo>
                  <a:pt x="368660" y="44780"/>
                </a:lnTo>
                <a:cubicBezTo>
                  <a:pt x="374151" y="39200"/>
                  <a:pt x="374151" y="30154"/>
                  <a:pt x="368660" y="24574"/>
                </a:cubicBezTo>
                <a:lnTo>
                  <a:pt x="348594" y="4185"/>
                </a:lnTo>
                <a:cubicBezTo>
                  <a:pt x="343103" y="-1395"/>
                  <a:pt x="334200" y="-1395"/>
                  <a:pt x="328710" y="4185"/>
                </a:cubicBezTo>
                <a:lnTo>
                  <a:pt x="328710" y="4185"/>
                </a:lnTo>
                <a:cubicBezTo>
                  <a:pt x="323218" y="9764"/>
                  <a:pt x="323218" y="18811"/>
                  <a:pt x="328710" y="24390"/>
                </a:cubicBezTo>
                <a:lnTo>
                  <a:pt x="348775" y="44780"/>
                </a:lnTo>
                <a:cubicBezTo>
                  <a:pt x="354266" y="50359"/>
                  <a:pt x="363169" y="50359"/>
                  <a:pt x="368660" y="44780"/>
                </a:cubicBezTo>
                <a:close/>
                <a:moveTo>
                  <a:pt x="156555" y="260306"/>
                </a:moveTo>
                <a:lnTo>
                  <a:pt x="156555" y="260306"/>
                </a:lnTo>
                <a:cubicBezTo>
                  <a:pt x="162046" y="254726"/>
                  <a:pt x="162046" y="245680"/>
                  <a:pt x="156555" y="240100"/>
                </a:cubicBezTo>
                <a:lnTo>
                  <a:pt x="136489" y="219711"/>
                </a:lnTo>
                <a:cubicBezTo>
                  <a:pt x="130998" y="214132"/>
                  <a:pt x="122095" y="214132"/>
                  <a:pt x="116604" y="219711"/>
                </a:cubicBezTo>
                <a:lnTo>
                  <a:pt x="116604" y="219711"/>
                </a:lnTo>
                <a:cubicBezTo>
                  <a:pt x="111113" y="225290"/>
                  <a:pt x="111113" y="234337"/>
                  <a:pt x="116604" y="239917"/>
                </a:cubicBezTo>
                <a:lnTo>
                  <a:pt x="136670" y="260306"/>
                </a:lnTo>
                <a:cubicBezTo>
                  <a:pt x="142161" y="265885"/>
                  <a:pt x="151064" y="265885"/>
                  <a:pt x="156555" y="260306"/>
                </a:cubicBezTo>
                <a:close/>
                <a:moveTo>
                  <a:pt x="196850" y="357188"/>
                </a:moveTo>
                <a:lnTo>
                  <a:pt x="196850" y="357188"/>
                </a:lnTo>
                <a:cubicBezTo>
                  <a:pt x="196850" y="349297"/>
                  <a:pt x="190555" y="342900"/>
                  <a:pt x="182789" y="342900"/>
                </a:cubicBezTo>
                <a:lnTo>
                  <a:pt x="14061" y="342900"/>
                </a:lnTo>
                <a:cubicBezTo>
                  <a:pt x="6295" y="342900"/>
                  <a:pt x="0" y="349297"/>
                  <a:pt x="0" y="357188"/>
                </a:cubicBezTo>
                <a:lnTo>
                  <a:pt x="0" y="357188"/>
                </a:lnTo>
                <a:cubicBezTo>
                  <a:pt x="0" y="365078"/>
                  <a:pt x="6295" y="371475"/>
                  <a:pt x="14061" y="371475"/>
                </a:cubicBezTo>
                <a:lnTo>
                  <a:pt x="182789" y="371475"/>
                </a:lnTo>
                <a:cubicBezTo>
                  <a:pt x="190555" y="371475"/>
                  <a:pt x="196850" y="365078"/>
                  <a:pt x="196850" y="35718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0" name="Google Shape;140;p6"/>
          <p:cNvGrpSpPr/>
          <p:nvPr/>
        </p:nvGrpSpPr>
        <p:grpSpPr>
          <a:xfrm>
            <a:off x="4727863" y="1750619"/>
            <a:ext cx="394855" cy="328229"/>
            <a:chOff x="6114091" y="487236"/>
            <a:chExt cx="419100" cy="419100"/>
          </a:xfrm>
        </p:grpSpPr>
        <p:sp>
          <p:nvSpPr>
            <p:cNvPr id="141" name="Google Shape;141;p6"/>
            <p:cNvSpPr/>
            <p:nvPr/>
          </p:nvSpPr>
          <p:spPr>
            <a:xfrm>
              <a:off x="6228399" y="611062"/>
              <a:ext cx="200016" cy="190503"/>
            </a:xfrm>
            <a:custGeom>
              <a:rect b="b" l="l" r="r" t="t"/>
              <a:pathLst>
                <a:path extrusionOk="0" h="190503" w="200016">
                  <a:moveTo>
                    <a:pt x="187357" y="95342"/>
                  </a:moveTo>
                  <a:lnTo>
                    <a:pt x="161830" y="92486"/>
                  </a:lnTo>
                  <a:cubicBezTo>
                    <a:pt x="161479" y="84937"/>
                    <a:pt x="159870" y="77500"/>
                    <a:pt x="157067" y="70482"/>
                  </a:cubicBezTo>
                  <a:lnTo>
                    <a:pt x="165926" y="63719"/>
                  </a:lnTo>
                  <a:cubicBezTo>
                    <a:pt x="172185" y="58880"/>
                    <a:pt x="173336" y="49882"/>
                    <a:pt x="168496" y="43623"/>
                  </a:cubicBezTo>
                  <a:cubicBezTo>
                    <a:pt x="163657" y="37363"/>
                    <a:pt x="154659" y="36211"/>
                    <a:pt x="148400" y="41051"/>
                  </a:cubicBezTo>
                  <a:lnTo>
                    <a:pt x="140970" y="46860"/>
                  </a:lnTo>
                  <a:cubicBezTo>
                    <a:pt x="135311" y="41495"/>
                    <a:pt x="128770" y="37144"/>
                    <a:pt x="121634" y="34000"/>
                  </a:cubicBezTo>
                  <a:lnTo>
                    <a:pt x="123730" y="15904"/>
                  </a:lnTo>
                  <a:cubicBezTo>
                    <a:pt x="124623" y="8066"/>
                    <a:pt x="118994" y="987"/>
                    <a:pt x="111156" y="93"/>
                  </a:cubicBezTo>
                  <a:cubicBezTo>
                    <a:pt x="103318" y="-801"/>
                    <a:pt x="96239" y="4828"/>
                    <a:pt x="95345" y="12666"/>
                  </a:cubicBezTo>
                  <a:lnTo>
                    <a:pt x="93440" y="28666"/>
                  </a:lnTo>
                  <a:cubicBezTo>
                    <a:pt x="82874" y="28924"/>
                    <a:pt x="72523" y="31699"/>
                    <a:pt x="63246" y="36763"/>
                  </a:cubicBezTo>
                  <a:lnTo>
                    <a:pt x="44196" y="14476"/>
                  </a:lnTo>
                  <a:cubicBezTo>
                    <a:pt x="39045" y="8475"/>
                    <a:pt x="30005" y="7787"/>
                    <a:pt x="24004" y="12938"/>
                  </a:cubicBezTo>
                  <a:cubicBezTo>
                    <a:pt x="18003" y="18089"/>
                    <a:pt x="17315" y="27129"/>
                    <a:pt x="22466" y="33130"/>
                  </a:cubicBezTo>
                  <a:cubicBezTo>
                    <a:pt x="22470" y="33135"/>
                    <a:pt x="22474" y="33140"/>
                    <a:pt x="22479" y="33145"/>
                  </a:cubicBezTo>
                  <a:lnTo>
                    <a:pt x="41720" y="55622"/>
                  </a:lnTo>
                  <a:cubicBezTo>
                    <a:pt x="36765" y="62312"/>
                    <a:pt x="33113" y="69874"/>
                    <a:pt x="30956" y="77915"/>
                  </a:cubicBezTo>
                  <a:lnTo>
                    <a:pt x="15907" y="76292"/>
                  </a:lnTo>
                  <a:cubicBezTo>
                    <a:pt x="8068" y="75397"/>
                    <a:pt x="988" y="81027"/>
                    <a:pt x="93" y="88866"/>
                  </a:cubicBezTo>
                  <a:cubicBezTo>
                    <a:pt x="-801" y="96705"/>
                    <a:pt x="4829" y="103785"/>
                    <a:pt x="12668" y="104680"/>
                  </a:cubicBezTo>
                  <a:lnTo>
                    <a:pt x="29623" y="106582"/>
                  </a:lnTo>
                  <a:cubicBezTo>
                    <a:pt x="30830" y="113750"/>
                    <a:pt x="33211" y="120668"/>
                    <a:pt x="36671" y="127060"/>
                  </a:cubicBezTo>
                  <a:lnTo>
                    <a:pt x="24575" y="136302"/>
                  </a:lnTo>
                  <a:cubicBezTo>
                    <a:pt x="18329" y="141160"/>
                    <a:pt x="17205" y="150161"/>
                    <a:pt x="22063" y="156406"/>
                  </a:cubicBezTo>
                  <a:cubicBezTo>
                    <a:pt x="26901" y="162625"/>
                    <a:pt x="35853" y="163771"/>
                    <a:pt x="42101" y="158969"/>
                  </a:cubicBezTo>
                  <a:lnTo>
                    <a:pt x="55436" y="148682"/>
                  </a:lnTo>
                  <a:cubicBezTo>
                    <a:pt x="62251" y="153701"/>
                    <a:pt x="69937" y="157415"/>
                    <a:pt x="78105" y="159635"/>
                  </a:cubicBezTo>
                  <a:lnTo>
                    <a:pt x="76295" y="174592"/>
                  </a:lnTo>
                  <a:cubicBezTo>
                    <a:pt x="75382" y="182407"/>
                    <a:pt x="80976" y="189483"/>
                    <a:pt x="88790" y="190396"/>
                  </a:cubicBezTo>
                  <a:cubicBezTo>
                    <a:pt x="88816" y="190399"/>
                    <a:pt x="88843" y="190402"/>
                    <a:pt x="88868" y="190405"/>
                  </a:cubicBezTo>
                  <a:cubicBezTo>
                    <a:pt x="89405" y="190485"/>
                    <a:pt x="89947" y="190516"/>
                    <a:pt x="90488" y="190498"/>
                  </a:cubicBezTo>
                  <a:cubicBezTo>
                    <a:pt x="97748" y="190491"/>
                    <a:pt x="103851" y="185042"/>
                    <a:pt x="104680" y="177829"/>
                  </a:cubicBezTo>
                  <a:lnTo>
                    <a:pt x="106680" y="160876"/>
                  </a:lnTo>
                  <a:cubicBezTo>
                    <a:pt x="113529" y="159692"/>
                    <a:pt x="120149" y="157442"/>
                    <a:pt x="126302" y="154207"/>
                  </a:cubicBezTo>
                  <a:lnTo>
                    <a:pt x="136779" y="166494"/>
                  </a:lnTo>
                  <a:cubicBezTo>
                    <a:pt x="141955" y="172450"/>
                    <a:pt x="150960" y="173130"/>
                    <a:pt x="156972" y="168020"/>
                  </a:cubicBezTo>
                  <a:cubicBezTo>
                    <a:pt x="162965" y="162862"/>
                    <a:pt x="163648" y="153825"/>
                    <a:pt x="158496" y="147826"/>
                  </a:cubicBezTo>
                  <a:lnTo>
                    <a:pt x="148114" y="135729"/>
                  </a:lnTo>
                  <a:cubicBezTo>
                    <a:pt x="151672" y="131112"/>
                    <a:pt x="154617" y="126053"/>
                    <a:pt x="156877" y="120679"/>
                  </a:cubicBezTo>
                  <a:lnTo>
                    <a:pt x="184118" y="123730"/>
                  </a:lnTo>
                  <a:cubicBezTo>
                    <a:pt x="184655" y="123805"/>
                    <a:pt x="185197" y="123836"/>
                    <a:pt x="185738" y="123823"/>
                  </a:cubicBezTo>
                  <a:cubicBezTo>
                    <a:pt x="193628" y="123818"/>
                    <a:pt x="200021" y="117418"/>
                    <a:pt x="200016" y="109527"/>
                  </a:cubicBezTo>
                  <a:cubicBezTo>
                    <a:pt x="200012" y="102269"/>
                    <a:pt x="194567" y="96168"/>
                    <a:pt x="187357" y="95342"/>
                  </a:cubicBezTo>
                  <a:close/>
                  <a:moveTo>
                    <a:pt x="76200" y="95248"/>
                  </a:moveTo>
                  <a:cubicBezTo>
                    <a:pt x="65679" y="95248"/>
                    <a:pt x="57150" y="86719"/>
                    <a:pt x="57150" y="76198"/>
                  </a:cubicBezTo>
                  <a:cubicBezTo>
                    <a:pt x="57150" y="65677"/>
                    <a:pt x="65679" y="57148"/>
                    <a:pt x="76200" y="57148"/>
                  </a:cubicBezTo>
                  <a:cubicBezTo>
                    <a:pt x="86721" y="57148"/>
                    <a:pt x="95250" y="65677"/>
                    <a:pt x="95250" y="76198"/>
                  </a:cubicBezTo>
                  <a:cubicBezTo>
                    <a:pt x="95220" y="86706"/>
                    <a:pt x="86709" y="95218"/>
                    <a:pt x="76200" y="95248"/>
                  </a:cubicBezTo>
                  <a:close/>
                  <a:moveTo>
                    <a:pt x="109538" y="133348"/>
                  </a:moveTo>
                  <a:cubicBezTo>
                    <a:pt x="101647" y="133348"/>
                    <a:pt x="95250" y="126951"/>
                    <a:pt x="95250" y="119061"/>
                  </a:cubicBezTo>
                  <a:cubicBezTo>
                    <a:pt x="95250" y="111170"/>
                    <a:pt x="101647" y="104773"/>
                    <a:pt x="109538" y="104773"/>
                  </a:cubicBezTo>
                  <a:cubicBezTo>
                    <a:pt x="117428" y="104773"/>
                    <a:pt x="123825" y="111170"/>
                    <a:pt x="123825" y="119061"/>
                  </a:cubicBezTo>
                  <a:cubicBezTo>
                    <a:pt x="123836" y="126941"/>
                    <a:pt x="117457" y="133338"/>
                    <a:pt x="109578" y="133348"/>
                  </a:cubicBezTo>
                  <a:cubicBezTo>
                    <a:pt x="109564" y="133348"/>
                    <a:pt x="109551" y="133348"/>
                    <a:pt x="109538" y="1333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6"/>
            <p:cNvSpPr/>
            <p:nvPr/>
          </p:nvSpPr>
          <p:spPr>
            <a:xfrm>
              <a:off x="6114091" y="487236"/>
              <a:ext cx="419100" cy="419100"/>
            </a:xfrm>
            <a:custGeom>
              <a:rect b="b" l="l" r="r" t="t"/>
              <a:pathLst>
                <a:path extrusionOk="0" h="419100" w="419100">
                  <a:moveTo>
                    <a:pt x="361950" y="0"/>
                  </a:moveTo>
                  <a:lnTo>
                    <a:pt x="57150" y="0"/>
                  </a:lnTo>
                  <a:cubicBezTo>
                    <a:pt x="25601" y="34"/>
                    <a:pt x="34" y="25601"/>
                    <a:pt x="0" y="57150"/>
                  </a:cubicBezTo>
                  <a:lnTo>
                    <a:pt x="0" y="361950"/>
                  </a:lnTo>
                  <a:cubicBezTo>
                    <a:pt x="34" y="393499"/>
                    <a:pt x="25601" y="419066"/>
                    <a:pt x="57150" y="419100"/>
                  </a:cubicBezTo>
                  <a:lnTo>
                    <a:pt x="361950" y="419100"/>
                  </a:lnTo>
                  <a:cubicBezTo>
                    <a:pt x="393499" y="419066"/>
                    <a:pt x="419066" y="393499"/>
                    <a:pt x="419100" y="361950"/>
                  </a:cubicBezTo>
                  <a:lnTo>
                    <a:pt x="419100" y="57150"/>
                  </a:lnTo>
                  <a:cubicBezTo>
                    <a:pt x="419066" y="25601"/>
                    <a:pt x="393499" y="34"/>
                    <a:pt x="361950" y="0"/>
                  </a:cubicBezTo>
                  <a:close/>
                  <a:moveTo>
                    <a:pt x="381000" y="361950"/>
                  </a:moveTo>
                  <a:cubicBezTo>
                    <a:pt x="380987" y="372466"/>
                    <a:pt x="372466" y="380987"/>
                    <a:pt x="361950" y="381000"/>
                  </a:cubicBezTo>
                  <a:lnTo>
                    <a:pt x="57150" y="381000"/>
                  </a:lnTo>
                  <a:cubicBezTo>
                    <a:pt x="46635" y="380987"/>
                    <a:pt x="38114" y="372466"/>
                    <a:pt x="38100" y="361950"/>
                  </a:cubicBezTo>
                  <a:lnTo>
                    <a:pt x="38100" y="57150"/>
                  </a:lnTo>
                  <a:cubicBezTo>
                    <a:pt x="38114" y="46635"/>
                    <a:pt x="46635" y="38114"/>
                    <a:pt x="57150" y="38100"/>
                  </a:cubicBezTo>
                  <a:lnTo>
                    <a:pt x="361950" y="38100"/>
                  </a:lnTo>
                  <a:cubicBezTo>
                    <a:pt x="372466" y="38114"/>
                    <a:pt x="380987" y="46635"/>
                    <a:pt x="381000" y="571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" name="Google Shape;143;p6"/>
          <p:cNvGrpSpPr/>
          <p:nvPr/>
        </p:nvGrpSpPr>
        <p:grpSpPr>
          <a:xfrm>
            <a:off x="5978030" y="1063831"/>
            <a:ext cx="225897" cy="301203"/>
            <a:chOff x="7064474" y="449136"/>
            <a:chExt cx="342891" cy="457200"/>
          </a:xfrm>
        </p:grpSpPr>
        <p:sp>
          <p:nvSpPr>
            <p:cNvPr id="144" name="Google Shape;144;p6"/>
            <p:cNvSpPr/>
            <p:nvPr/>
          </p:nvSpPr>
          <p:spPr>
            <a:xfrm>
              <a:off x="7064474" y="449136"/>
              <a:ext cx="129745" cy="66675"/>
            </a:xfrm>
            <a:custGeom>
              <a:rect b="b" l="l" r="r" t="t"/>
              <a:pathLst>
                <a:path extrusionOk="0" h="66675" w="129745">
                  <a:moveTo>
                    <a:pt x="0" y="0"/>
                  </a:moveTo>
                  <a:lnTo>
                    <a:pt x="129746" y="0"/>
                  </a:lnTo>
                  <a:lnTo>
                    <a:pt x="129746" y="66675"/>
                  </a:lnTo>
                  <a:lnTo>
                    <a:pt x="0" y="666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6"/>
            <p:cNvSpPr/>
            <p:nvPr/>
          </p:nvSpPr>
          <p:spPr>
            <a:xfrm>
              <a:off x="7073741" y="534861"/>
              <a:ext cx="111210" cy="371475"/>
            </a:xfrm>
            <a:custGeom>
              <a:rect b="b" l="l" r="r" t="t"/>
              <a:pathLst>
                <a:path extrusionOk="0" h="371475" w="111210">
                  <a:moveTo>
                    <a:pt x="0" y="314325"/>
                  </a:moveTo>
                  <a:cubicBezTo>
                    <a:pt x="0" y="345888"/>
                    <a:pt x="24895" y="371475"/>
                    <a:pt x="55605" y="371475"/>
                  </a:cubicBezTo>
                  <a:cubicBezTo>
                    <a:pt x="86315" y="371475"/>
                    <a:pt x="111211" y="345888"/>
                    <a:pt x="111211" y="314325"/>
                  </a:cubicBezTo>
                  <a:lnTo>
                    <a:pt x="111211" y="0"/>
                  </a:lnTo>
                  <a:lnTo>
                    <a:pt x="0" y="0"/>
                  </a:lnTo>
                  <a:close/>
                  <a:moveTo>
                    <a:pt x="27803" y="76200"/>
                  </a:moveTo>
                  <a:lnTo>
                    <a:pt x="83408" y="76200"/>
                  </a:lnTo>
                  <a:lnTo>
                    <a:pt x="83408" y="180975"/>
                  </a:lnTo>
                  <a:lnTo>
                    <a:pt x="27803" y="1809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6"/>
            <p:cNvSpPr/>
            <p:nvPr/>
          </p:nvSpPr>
          <p:spPr>
            <a:xfrm>
              <a:off x="7212755" y="601538"/>
              <a:ext cx="194610" cy="190503"/>
            </a:xfrm>
            <a:custGeom>
              <a:rect b="b" l="l" r="r" t="t"/>
              <a:pathLst>
                <a:path extrusionOk="0" h="190503" w="194610">
                  <a:moveTo>
                    <a:pt x="182293" y="95341"/>
                  </a:moveTo>
                  <a:lnTo>
                    <a:pt x="157456" y="92486"/>
                  </a:lnTo>
                  <a:cubicBezTo>
                    <a:pt x="157115" y="84937"/>
                    <a:pt x="155549" y="77500"/>
                    <a:pt x="152822" y="70482"/>
                  </a:cubicBezTo>
                  <a:lnTo>
                    <a:pt x="161441" y="63719"/>
                  </a:lnTo>
                  <a:cubicBezTo>
                    <a:pt x="167532" y="58880"/>
                    <a:pt x="168651" y="49882"/>
                    <a:pt x="163942" y="43622"/>
                  </a:cubicBezTo>
                  <a:cubicBezTo>
                    <a:pt x="159234" y="37363"/>
                    <a:pt x="150479" y="36212"/>
                    <a:pt x="144389" y="41052"/>
                  </a:cubicBezTo>
                  <a:lnTo>
                    <a:pt x="137160" y="46860"/>
                  </a:lnTo>
                  <a:cubicBezTo>
                    <a:pt x="131654" y="41495"/>
                    <a:pt x="125290" y="37145"/>
                    <a:pt x="118347" y="34000"/>
                  </a:cubicBezTo>
                  <a:lnTo>
                    <a:pt x="120386" y="15904"/>
                  </a:lnTo>
                  <a:cubicBezTo>
                    <a:pt x="121255" y="8066"/>
                    <a:pt x="115778" y="987"/>
                    <a:pt x="108152" y="93"/>
                  </a:cubicBezTo>
                  <a:cubicBezTo>
                    <a:pt x="100525" y="-800"/>
                    <a:pt x="93638" y="4829"/>
                    <a:pt x="92768" y="12667"/>
                  </a:cubicBezTo>
                  <a:lnTo>
                    <a:pt x="90915" y="28666"/>
                  </a:lnTo>
                  <a:cubicBezTo>
                    <a:pt x="80634" y="28923"/>
                    <a:pt x="70563" y="31700"/>
                    <a:pt x="61537" y="36764"/>
                  </a:cubicBezTo>
                  <a:lnTo>
                    <a:pt x="43002" y="14476"/>
                  </a:lnTo>
                  <a:cubicBezTo>
                    <a:pt x="37986" y="8479"/>
                    <a:pt x="29189" y="7797"/>
                    <a:pt x="23354" y="12952"/>
                  </a:cubicBezTo>
                  <a:cubicBezTo>
                    <a:pt x="17519" y="18108"/>
                    <a:pt x="16856" y="27148"/>
                    <a:pt x="21872" y="33145"/>
                  </a:cubicBezTo>
                  <a:lnTo>
                    <a:pt x="40592" y="55623"/>
                  </a:lnTo>
                  <a:cubicBezTo>
                    <a:pt x="35771" y="62311"/>
                    <a:pt x="32218" y="69874"/>
                    <a:pt x="30120" y="77914"/>
                  </a:cubicBezTo>
                  <a:lnTo>
                    <a:pt x="15477" y="76291"/>
                  </a:lnTo>
                  <a:cubicBezTo>
                    <a:pt x="7850" y="75397"/>
                    <a:pt x="961" y="81027"/>
                    <a:pt x="91" y="88866"/>
                  </a:cubicBezTo>
                  <a:cubicBezTo>
                    <a:pt x="-779" y="96706"/>
                    <a:pt x="4699" y="103786"/>
                    <a:pt x="12326" y="104681"/>
                  </a:cubicBezTo>
                  <a:lnTo>
                    <a:pt x="28822" y="106583"/>
                  </a:lnTo>
                  <a:cubicBezTo>
                    <a:pt x="29996" y="113749"/>
                    <a:pt x="32313" y="120668"/>
                    <a:pt x="35680" y="127061"/>
                  </a:cubicBezTo>
                  <a:lnTo>
                    <a:pt x="23910" y="136302"/>
                  </a:lnTo>
                  <a:cubicBezTo>
                    <a:pt x="17834" y="141159"/>
                    <a:pt x="16740" y="150162"/>
                    <a:pt x="21467" y="156406"/>
                  </a:cubicBezTo>
                  <a:cubicBezTo>
                    <a:pt x="26174" y="162626"/>
                    <a:pt x="34884" y="163771"/>
                    <a:pt x="40963" y="158970"/>
                  </a:cubicBezTo>
                  <a:lnTo>
                    <a:pt x="53937" y="148682"/>
                  </a:lnTo>
                  <a:cubicBezTo>
                    <a:pt x="60568" y="153701"/>
                    <a:pt x="68047" y="157415"/>
                    <a:pt x="75994" y="159635"/>
                  </a:cubicBezTo>
                  <a:lnTo>
                    <a:pt x="74233" y="174592"/>
                  </a:lnTo>
                  <a:cubicBezTo>
                    <a:pt x="73345" y="182407"/>
                    <a:pt x="78787" y="189483"/>
                    <a:pt x="86390" y="190396"/>
                  </a:cubicBezTo>
                  <a:cubicBezTo>
                    <a:pt x="86415" y="190400"/>
                    <a:pt x="86441" y="190403"/>
                    <a:pt x="86466" y="190406"/>
                  </a:cubicBezTo>
                  <a:cubicBezTo>
                    <a:pt x="86988" y="190486"/>
                    <a:pt x="87516" y="190516"/>
                    <a:pt x="88042" y="190498"/>
                  </a:cubicBezTo>
                  <a:cubicBezTo>
                    <a:pt x="95107" y="190490"/>
                    <a:pt x="101044" y="185042"/>
                    <a:pt x="101851" y="177829"/>
                  </a:cubicBezTo>
                  <a:lnTo>
                    <a:pt x="103797" y="160876"/>
                  </a:lnTo>
                  <a:cubicBezTo>
                    <a:pt x="110460" y="159692"/>
                    <a:pt x="116902" y="157441"/>
                    <a:pt x="122888" y="154207"/>
                  </a:cubicBezTo>
                  <a:lnTo>
                    <a:pt x="133082" y="166494"/>
                  </a:lnTo>
                  <a:cubicBezTo>
                    <a:pt x="138118" y="172450"/>
                    <a:pt x="146880" y="173130"/>
                    <a:pt x="152730" y="168020"/>
                  </a:cubicBezTo>
                  <a:cubicBezTo>
                    <a:pt x="158561" y="162862"/>
                    <a:pt x="159224" y="153825"/>
                    <a:pt x="154212" y="147826"/>
                  </a:cubicBezTo>
                  <a:lnTo>
                    <a:pt x="144111" y="135729"/>
                  </a:lnTo>
                  <a:cubicBezTo>
                    <a:pt x="147573" y="131112"/>
                    <a:pt x="150439" y="126053"/>
                    <a:pt x="152637" y="120679"/>
                  </a:cubicBezTo>
                  <a:lnTo>
                    <a:pt x="179142" y="123730"/>
                  </a:lnTo>
                  <a:cubicBezTo>
                    <a:pt x="179664" y="123805"/>
                    <a:pt x="180191" y="123835"/>
                    <a:pt x="180718" y="123823"/>
                  </a:cubicBezTo>
                  <a:cubicBezTo>
                    <a:pt x="188395" y="123818"/>
                    <a:pt x="194615" y="117417"/>
                    <a:pt x="194611" y="109527"/>
                  </a:cubicBezTo>
                  <a:cubicBezTo>
                    <a:pt x="194606" y="102269"/>
                    <a:pt x="189309" y="96168"/>
                    <a:pt x="182293" y="95341"/>
                  </a:cubicBezTo>
                  <a:close/>
                  <a:moveTo>
                    <a:pt x="74141" y="95248"/>
                  </a:moveTo>
                  <a:cubicBezTo>
                    <a:pt x="63904" y="95248"/>
                    <a:pt x="55605" y="86719"/>
                    <a:pt x="55605" y="76198"/>
                  </a:cubicBezTo>
                  <a:cubicBezTo>
                    <a:pt x="55605" y="65677"/>
                    <a:pt x="63904" y="57148"/>
                    <a:pt x="74141" y="57148"/>
                  </a:cubicBezTo>
                  <a:cubicBezTo>
                    <a:pt x="84378" y="57148"/>
                    <a:pt x="92676" y="65677"/>
                    <a:pt x="92676" y="76198"/>
                  </a:cubicBezTo>
                  <a:cubicBezTo>
                    <a:pt x="92646" y="86706"/>
                    <a:pt x="84365" y="95217"/>
                    <a:pt x="74141" y="95248"/>
                  </a:cubicBezTo>
                  <a:close/>
                  <a:moveTo>
                    <a:pt x="106577" y="133348"/>
                  </a:moveTo>
                  <a:cubicBezTo>
                    <a:pt x="98900" y="133348"/>
                    <a:pt x="92676" y="126951"/>
                    <a:pt x="92676" y="119060"/>
                  </a:cubicBezTo>
                  <a:cubicBezTo>
                    <a:pt x="92676" y="111170"/>
                    <a:pt x="98900" y="104773"/>
                    <a:pt x="106577" y="104773"/>
                  </a:cubicBezTo>
                  <a:cubicBezTo>
                    <a:pt x="114254" y="104773"/>
                    <a:pt x="120478" y="111170"/>
                    <a:pt x="120478" y="119060"/>
                  </a:cubicBezTo>
                  <a:cubicBezTo>
                    <a:pt x="120489" y="126940"/>
                    <a:pt x="114282" y="133337"/>
                    <a:pt x="106615" y="133348"/>
                  </a:cubicBezTo>
                  <a:cubicBezTo>
                    <a:pt x="106603" y="133348"/>
                    <a:pt x="106590" y="133348"/>
                    <a:pt x="106577" y="1333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" name="Google Shape;147;p6"/>
          <p:cNvGrpSpPr/>
          <p:nvPr/>
        </p:nvGrpSpPr>
        <p:grpSpPr>
          <a:xfrm>
            <a:off x="2175868" y="2124002"/>
            <a:ext cx="300965" cy="301674"/>
            <a:chOff x="2230370" y="3631002"/>
            <a:chExt cx="456838" cy="457914"/>
          </a:xfrm>
        </p:grpSpPr>
        <p:sp>
          <p:nvSpPr>
            <p:cNvPr id="148" name="Google Shape;148;p6"/>
            <p:cNvSpPr/>
            <p:nvPr/>
          </p:nvSpPr>
          <p:spPr>
            <a:xfrm>
              <a:off x="2325259" y="3631002"/>
              <a:ext cx="152400" cy="209311"/>
            </a:xfrm>
            <a:custGeom>
              <a:rect b="b" l="l" r="r" t="t"/>
              <a:pathLst>
                <a:path extrusionOk="0" h="209311" w="152400">
                  <a:moveTo>
                    <a:pt x="76200" y="209312"/>
                  </a:moveTo>
                  <a:cubicBezTo>
                    <a:pt x="118110" y="209312"/>
                    <a:pt x="152400" y="175022"/>
                    <a:pt x="152400" y="133112"/>
                  </a:cubicBezTo>
                  <a:cubicBezTo>
                    <a:pt x="152400" y="95012"/>
                    <a:pt x="89535" y="15002"/>
                    <a:pt x="78105" y="714"/>
                  </a:cubicBezTo>
                  <a:cubicBezTo>
                    <a:pt x="77153" y="-238"/>
                    <a:pt x="75248" y="-238"/>
                    <a:pt x="74295" y="714"/>
                  </a:cubicBezTo>
                  <a:cubicBezTo>
                    <a:pt x="62865" y="15002"/>
                    <a:pt x="0" y="95012"/>
                    <a:pt x="0" y="133112"/>
                  </a:cubicBezTo>
                  <a:cubicBezTo>
                    <a:pt x="0" y="175022"/>
                    <a:pt x="34290" y="209312"/>
                    <a:pt x="76200" y="2093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2230370" y="3869223"/>
              <a:ext cx="456838" cy="219693"/>
            </a:xfrm>
            <a:custGeom>
              <a:rect b="b" l="l" r="r" t="t"/>
              <a:pathLst>
                <a:path extrusionOk="0" h="219693" w="456838">
                  <a:moveTo>
                    <a:pt x="371113" y="37766"/>
                  </a:moveTo>
                  <a:lnTo>
                    <a:pt x="361588" y="37766"/>
                  </a:lnTo>
                  <a:lnTo>
                    <a:pt x="242526" y="37766"/>
                  </a:lnTo>
                  <a:cubicBezTo>
                    <a:pt x="233001" y="37766"/>
                    <a:pt x="225381" y="41576"/>
                    <a:pt x="218713" y="47291"/>
                  </a:cubicBezTo>
                  <a:cubicBezTo>
                    <a:pt x="212998" y="53006"/>
                    <a:pt x="209188" y="61578"/>
                    <a:pt x="209188" y="71103"/>
                  </a:cubicBezTo>
                  <a:cubicBezTo>
                    <a:pt x="209188" y="89201"/>
                    <a:pt x="224428" y="104441"/>
                    <a:pt x="242526" y="104441"/>
                  </a:cubicBezTo>
                  <a:lnTo>
                    <a:pt x="278721" y="104441"/>
                  </a:lnTo>
                  <a:lnTo>
                    <a:pt x="294913" y="104441"/>
                  </a:lnTo>
                  <a:cubicBezTo>
                    <a:pt x="300628" y="104441"/>
                    <a:pt x="305391" y="106346"/>
                    <a:pt x="308248" y="110156"/>
                  </a:cubicBezTo>
                  <a:cubicBezTo>
                    <a:pt x="312058" y="113966"/>
                    <a:pt x="313963" y="118728"/>
                    <a:pt x="313963" y="123491"/>
                  </a:cubicBezTo>
                  <a:cubicBezTo>
                    <a:pt x="313963" y="133968"/>
                    <a:pt x="305391" y="142541"/>
                    <a:pt x="294913" y="142541"/>
                  </a:cubicBezTo>
                  <a:lnTo>
                    <a:pt x="276816" y="142541"/>
                  </a:lnTo>
                  <a:lnTo>
                    <a:pt x="209188" y="142541"/>
                  </a:lnTo>
                  <a:cubicBezTo>
                    <a:pt x="204426" y="142541"/>
                    <a:pt x="197758" y="140636"/>
                    <a:pt x="193948" y="136826"/>
                  </a:cubicBezTo>
                  <a:lnTo>
                    <a:pt x="64408" y="11096"/>
                  </a:lnTo>
                  <a:cubicBezTo>
                    <a:pt x="48216" y="-4144"/>
                    <a:pt x="22498" y="-4144"/>
                    <a:pt x="8211" y="13953"/>
                  </a:cubicBezTo>
                  <a:cubicBezTo>
                    <a:pt x="-4172" y="29193"/>
                    <a:pt x="-2267" y="52053"/>
                    <a:pt x="12021" y="66341"/>
                  </a:cubicBezTo>
                  <a:lnTo>
                    <a:pt x="156801" y="208263"/>
                  </a:lnTo>
                  <a:cubicBezTo>
                    <a:pt x="164421" y="215883"/>
                    <a:pt x="173946" y="219693"/>
                    <a:pt x="183471" y="219693"/>
                  </a:cubicBezTo>
                  <a:lnTo>
                    <a:pt x="304438" y="219693"/>
                  </a:lnTo>
                  <a:lnTo>
                    <a:pt x="361588" y="219693"/>
                  </a:lnTo>
                  <a:lnTo>
                    <a:pt x="371113" y="219693"/>
                  </a:lnTo>
                  <a:cubicBezTo>
                    <a:pt x="418738" y="219693"/>
                    <a:pt x="456838" y="181593"/>
                    <a:pt x="456838" y="133968"/>
                  </a:cubicBezTo>
                  <a:lnTo>
                    <a:pt x="456838" y="124443"/>
                  </a:lnTo>
                  <a:cubicBezTo>
                    <a:pt x="456838" y="75866"/>
                    <a:pt x="418738" y="37766"/>
                    <a:pt x="371113" y="3776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p6"/>
          <p:cNvSpPr/>
          <p:nvPr/>
        </p:nvSpPr>
        <p:spPr>
          <a:xfrm>
            <a:off x="1215492" y="970440"/>
            <a:ext cx="622642" cy="492443"/>
          </a:xfrm>
          <a:custGeom>
            <a:rect b="b" l="l" r="r" t="t"/>
            <a:pathLst>
              <a:path extrusionOk="0" h="457200" w="456019">
                <a:moveTo>
                  <a:pt x="436966" y="457200"/>
                </a:moveTo>
                <a:lnTo>
                  <a:pt x="153584" y="457200"/>
                </a:lnTo>
                <a:cubicBezTo>
                  <a:pt x="143063" y="457200"/>
                  <a:pt x="134534" y="448671"/>
                  <a:pt x="134534" y="438150"/>
                </a:cubicBezTo>
                <a:cubicBezTo>
                  <a:pt x="134534" y="434806"/>
                  <a:pt x="135414" y="431521"/>
                  <a:pt x="137086" y="428625"/>
                </a:cubicBezTo>
                <a:lnTo>
                  <a:pt x="257175" y="220624"/>
                </a:lnTo>
                <a:lnTo>
                  <a:pt x="257175" y="209550"/>
                </a:lnTo>
                <a:lnTo>
                  <a:pt x="285750" y="209550"/>
                </a:lnTo>
                <a:cubicBezTo>
                  <a:pt x="291011" y="209550"/>
                  <a:pt x="295275" y="205286"/>
                  <a:pt x="295275" y="200025"/>
                </a:cubicBezTo>
                <a:cubicBezTo>
                  <a:pt x="295275" y="194764"/>
                  <a:pt x="291011" y="190500"/>
                  <a:pt x="285750" y="190500"/>
                </a:cubicBezTo>
                <a:lnTo>
                  <a:pt x="257175" y="190500"/>
                </a:lnTo>
                <a:lnTo>
                  <a:pt x="257175" y="161925"/>
                </a:lnTo>
                <a:lnTo>
                  <a:pt x="285750" y="161925"/>
                </a:lnTo>
                <a:cubicBezTo>
                  <a:pt x="291011" y="161925"/>
                  <a:pt x="295275" y="157661"/>
                  <a:pt x="295275" y="152400"/>
                </a:cubicBezTo>
                <a:cubicBezTo>
                  <a:pt x="295275" y="147139"/>
                  <a:pt x="291011" y="142875"/>
                  <a:pt x="285750" y="142875"/>
                </a:cubicBezTo>
                <a:lnTo>
                  <a:pt x="257175" y="142875"/>
                </a:lnTo>
                <a:lnTo>
                  <a:pt x="257175" y="114300"/>
                </a:lnTo>
                <a:lnTo>
                  <a:pt x="285750" y="114300"/>
                </a:lnTo>
                <a:cubicBezTo>
                  <a:pt x="291011" y="114300"/>
                  <a:pt x="295275" y="110036"/>
                  <a:pt x="295275" y="104775"/>
                </a:cubicBezTo>
                <a:cubicBezTo>
                  <a:pt x="295275" y="99514"/>
                  <a:pt x="291011" y="95250"/>
                  <a:pt x="285750" y="95250"/>
                </a:cubicBezTo>
                <a:lnTo>
                  <a:pt x="257175" y="95250"/>
                </a:lnTo>
                <a:lnTo>
                  <a:pt x="257175" y="76200"/>
                </a:lnTo>
                <a:lnTo>
                  <a:pt x="239520" y="58545"/>
                </a:lnTo>
                <a:cubicBezTo>
                  <a:pt x="238628" y="57652"/>
                  <a:pt x="238126" y="56441"/>
                  <a:pt x="238125" y="55178"/>
                </a:cubicBezTo>
                <a:lnTo>
                  <a:pt x="238125" y="42863"/>
                </a:lnTo>
                <a:cubicBezTo>
                  <a:pt x="238124" y="40233"/>
                  <a:pt x="240256" y="38101"/>
                  <a:pt x="242885" y="38100"/>
                </a:cubicBezTo>
                <a:cubicBezTo>
                  <a:pt x="242886" y="38100"/>
                  <a:pt x="242887" y="38100"/>
                  <a:pt x="242888" y="38100"/>
                </a:cubicBezTo>
                <a:lnTo>
                  <a:pt x="347663" y="38100"/>
                </a:lnTo>
                <a:cubicBezTo>
                  <a:pt x="350292" y="38099"/>
                  <a:pt x="352424" y="40230"/>
                  <a:pt x="352425" y="42860"/>
                </a:cubicBezTo>
                <a:cubicBezTo>
                  <a:pt x="352425" y="42861"/>
                  <a:pt x="352425" y="42862"/>
                  <a:pt x="352425" y="42863"/>
                </a:cubicBezTo>
                <a:lnTo>
                  <a:pt x="352425" y="55178"/>
                </a:lnTo>
                <a:cubicBezTo>
                  <a:pt x="352424" y="56441"/>
                  <a:pt x="351922" y="57652"/>
                  <a:pt x="351030" y="58546"/>
                </a:cubicBezTo>
                <a:lnTo>
                  <a:pt x="333375" y="76200"/>
                </a:lnTo>
                <a:lnTo>
                  <a:pt x="333375" y="220624"/>
                </a:lnTo>
                <a:lnTo>
                  <a:pt x="453464" y="428625"/>
                </a:lnTo>
                <a:cubicBezTo>
                  <a:pt x="458725" y="437737"/>
                  <a:pt x="455603" y="449388"/>
                  <a:pt x="446491" y="454648"/>
                </a:cubicBezTo>
                <a:cubicBezTo>
                  <a:pt x="443595" y="456320"/>
                  <a:pt x="440310" y="457200"/>
                  <a:pt x="436966" y="457200"/>
                </a:cubicBezTo>
                <a:close/>
                <a:moveTo>
                  <a:pt x="109538" y="0"/>
                </a:moveTo>
                <a:lnTo>
                  <a:pt x="4763" y="0"/>
                </a:lnTo>
                <a:cubicBezTo>
                  <a:pt x="2133" y="-1"/>
                  <a:pt x="1" y="2130"/>
                  <a:pt x="0" y="4760"/>
                </a:cubicBezTo>
                <a:cubicBezTo>
                  <a:pt x="0" y="4761"/>
                  <a:pt x="0" y="4762"/>
                  <a:pt x="0" y="4763"/>
                </a:cubicBezTo>
                <a:lnTo>
                  <a:pt x="0" y="17078"/>
                </a:lnTo>
                <a:cubicBezTo>
                  <a:pt x="1" y="18341"/>
                  <a:pt x="502" y="19552"/>
                  <a:pt x="1395" y="20446"/>
                </a:cubicBezTo>
                <a:lnTo>
                  <a:pt x="19050" y="38100"/>
                </a:lnTo>
                <a:lnTo>
                  <a:pt x="19050" y="57150"/>
                </a:lnTo>
                <a:lnTo>
                  <a:pt x="47625" y="57150"/>
                </a:lnTo>
                <a:cubicBezTo>
                  <a:pt x="52885" y="57150"/>
                  <a:pt x="57150" y="61415"/>
                  <a:pt x="57150" y="66675"/>
                </a:cubicBezTo>
                <a:cubicBezTo>
                  <a:pt x="57150" y="71935"/>
                  <a:pt x="52885" y="76200"/>
                  <a:pt x="47625" y="76200"/>
                </a:cubicBezTo>
                <a:lnTo>
                  <a:pt x="19050" y="76200"/>
                </a:lnTo>
                <a:lnTo>
                  <a:pt x="19050" y="104775"/>
                </a:lnTo>
                <a:lnTo>
                  <a:pt x="47625" y="104775"/>
                </a:lnTo>
                <a:cubicBezTo>
                  <a:pt x="52885" y="104775"/>
                  <a:pt x="57150" y="109039"/>
                  <a:pt x="57150" y="114300"/>
                </a:cubicBezTo>
                <a:cubicBezTo>
                  <a:pt x="57150" y="119561"/>
                  <a:pt x="52885" y="123825"/>
                  <a:pt x="47625" y="123825"/>
                </a:cubicBezTo>
                <a:lnTo>
                  <a:pt x="19050" y="123825"/>
                </a:lnTo>
                <a:lnTo>
                  <a:pt x="19050" y="152400"/>
                </a:lnTo>
                <a:lnTo>
                  <a:pt x="47625" y="152400"/>
                </a:lnTo>
                <a:cubicBezTo>
                  <a:pt x="52885" y="152400"/>
                  <a:pt x="57150" y="156664"/>
                  <a:pt x="57150" y="161925"/>
                </a:cubicBezTo>
                <a:cubicBezTo>
                  <a:pt x="57150" y="167186"/>
                  <a:pt x="52885" y="171450"/>
                  <a:pt x="47625" y="171450"/>
                </a:cubicBezTo>
                <a:lnTo>
                  <a:pt x="19050" y="171450"/>
                </a:lnTo>
                <a:lnTo>
                  <a:pt x="19050" y="200025"/>
                </a:lnTo>
                <a:lnTo>
                  <a:pt x="47625" y="200025"/>
                </a:lnTo>
                <a:cubicBezTo>
                  <a:pt x="52885" y="200025"/>
                  <a:pt x="57150" y="204289"/>
                  <a:pt x="57150" y="209550"/>
                </a:cubicBezTo>
                <a:cubicBezTo>
                  <a:pt x="57150" y="214811"/>
                  <a:pt x="52885" y="219075"/>
                  <a:pt x="47625" y="219075"/>
                </a:cubicBezTo>
                <a:lnTo>
                  <a:pt x="19050" y="219075"/>
                </a:lnTo>
                <a:lnTo>
                  <a:pt x="19050" y="247650"/>
                </a:lnTo>
                <a:lnTo>
                  <a:pt x="47625" y="247650"/>
                </a:lnTo>
                <a:cubicBezTo>
                  <a:pt x="52885" y="247650"/>
                  <a:pt x="57150" y="251914"/>
                  <a:pt x="57150" y="257175"/>
                </a:cubicBezTo>
                <a:cubicBezTo>
                  <a:pt x="57150" y="262436"/>
                  <a:pt x="52885" y="266700"/>
                  <a:pt x="47625" y="266700"/>
                </a:cubicBezTo>
                <a:lnTo>
                  <a:pt x="19050" y="266700"/>
                </a:lnTo>
                <a:lnTo>
                  <a:pt x="19050" y="295275"/>
                </a:lnTo>
                <a:lnTo>
                  <a:pt x="47625" y="295275"/>
                </a:lnTo>
                <a:cubicBezTo>
                  <a:pt x="52885" y="295275"/>
                  <a:pt x="57150" y="299539"/>
                  <a:pt x="57150" y="304800"/>
                </a:cubicBezTo>
                <a:cubicBezTo>
                  <a:pt x="57150" y="310061"/>
                  <a:pt x="52885" y="314325"/>
                  <a:pt x="47625" y="314325"/>
                </a:cubicBezTo>
                <a:lnTo>
                  <a:pt x="19050" y="314325"/>
                </a:lnTo>
                <a:lnTo>
                  <a:pt x="19050" y="342900"/>
                </a:lnTo>
                <a:cubicBezTo>
                  <a:pt x="19050" y="363942"/>
                  <a:pt x="36108" y="381000"/>
                  <a:pt x="57150" y="381000"/>
                </a:cubicBezTo>
                <a:cubicBezTo>
                  <a:pt x="78192" y="381000"/>
                  <a:pt x="95250" y="363942"/>
                  <a:pt x="95250" y="342900"/>
                </a:cubicBezTo>
                <a:lnTo>
                  <a:pt x="95250" y="38100"/>
                </a:lnTo>
                <a:lnTo>
                  <a:pt x="112905" y="20445"/>
                </a:lnTo>
                <a:cubicBezTo>
                  <a:pt x="113797" y="19552"/>
                  <a:pt x="114299" y="18341"/>
                  <a:pt x="114300" y="17078"/>
                </a:cubicBezTo>
                <a:lnTo>
                  <a:pt x="114300" y="4763"/>
                </a:lnTo>
                <a:cubicBezTo>
                  <a:pt x="114301" y="2133"/>
                  <a:pt x="112169" y="1"/>
                  <a:pt x="109540" y="0"/>
                </a:cubicBezTo>
                <a:cubicBezTo>
                  <a:pt x="109539" y="0"/>
                  <a:pt x="109538" y="0"/>
                  <a:pt x="10953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6"/>
          <p:cNvSpPr/>
          <p:nvPr/>
        </p:nvSpPr>
        <p:spPr>
          <a:xfrm>
            <a:off x="7361745" y="1442235"/>
            <a:ext cx="301675" cy="232667"/>
          </a:xfrm>
          <a:custGeom>
            <a:rect b="b" l="l" r="r" t="t"/>
            <a:pathLst>
              <a:path extrusionOk="0" h="352525" w="457083">
                <a:moveTo>
                  <a:pt x="181075" y="352525"/>
                </a:moveTo>
                <a:cubicBezTo>
                  <a:pt x="170598" y="352525"/>
                  <a:pt x="160120" y="347763"/>
                  <a:pt x="152500" y="339190"/>
                </a:cubicBezTo>
                <a:lnTo>
                  <a:pt x="9625" y="177265"/>
                </a:lnTo>
                <a:cubicBezTo>
                  <a:pt x="-4662" y="162025"/>
                  <a:pt x="-2757" y="138213"/>
                  <a:pt x="13435" y="123925"/>
                </a:cubicBezTo>
                <a:cubicBezTo>
                  <a:pt x="29628" y="109638"/>
                  <a:pt x="53440" y="111543"/>
                  <a:pt x="66775" y="127735"/>
                </a:cubicBezTo>
                <a:lnTo>
                  <a:pt x="181075" y="257275"/>
                </a:lnTo>
                <a:lnTo>
                  <a:pt x="390625" y="13435"/>
                </a:lnTo>
                <a:cubicBezTo>
                  <a:pt x="403960" y="-2757"/>
                  <a:pt x="428725" y="-4662"/>
                  <a:pt x="443965" y="9625"/>
                </a:cubicBezTo>
                <a:cubicBezTo>
                  <a:pt x="459205" y="23913"/>
                  <a:pt x="462063" y="47725"/>
                  <a:pt x="447775" y="62965"/>
                </a:cubicBezTo>
                <a:lnTo>
                  <a:pt x="209650" y="339190"/>
                </a:lnTo>
                <a:cubicBezTo>
                  <a:pt x="202983" y="347763"/>
                  <a:pt x="192505" y="352525"/>
                  <a:pt x="181075" y="352525"/>
                </a:cubicBezTo>
                <a:cubicBezTo>
                  <a:pt x="181075" y="352525"/>
                  <a:pt x="181075" y="352525"/>
                  <a:pt x="181075" y="35252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ndarus template">
  <a:themeElements>
    <a:clrScheme name="Custom 347">
      <a:dk1>
        <a:srgbClr val="001033"/>
      </a:dk1>
      <a:lt1>
        <a:srgbClr val="FFFFFF"/>
      </a:lt1>
      <a:dk2>
        <a:srgbClr val="5E636F"/>
      </a:dk2>
      <a:lt2>
        <a:srgbClr val="DEE3EB"/>
      </a:lt2>
      <a:accent1>
        <a:srgbClr val="05356E"/>
      </a:accent1>
      <a:accent2>
        <a:srgbClr val="0455A4"/>
      </a:accent2>
      <a:accent3>
        <a:srgbClr val="0679D6"/>
      </a:accent3>
      <a:accent4>
        <a:srgbClr val="098CF2"/>
      </a:accent4>
      <a:accent5>
        <a:srgbClr val="50C0ED"/>
      </a:accent5>
      <a:accent6>
        <a:srgbClr val="7BE4F7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0x01010050704FC258D1484494964B2C4E07CFBA</vt:lpwstr>
  </property>
</Properties>
</file>