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8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60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831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731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487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35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934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640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61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0251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596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319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40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913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152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47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297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88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619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A96325-F7A6-4E12-AE10-3A3907BAC0FA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C6D46F1-8EF9-4D3C-8BA3-7598786A3F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515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endParaRPr lang="vi-V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77296" y="1282893"/>
            <a:ext cx="10973425" cy="40533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b="1" dirty="0" smtClean="0">
                <a:solidFill>
                  <a:srgbClr val="0070C0"/>
                </a:solidFill>
              </a:rPr>
              <a:t>1. Create arrays</a:t>
            </a:r>
          </a:p>
          <a:p>
            <a:pPr marL="0" indent="0">
              <a:buNone/>
            </a:pPr>
            <a:r>
              <a:rPr lang="vi-VN" b="1" dirty="0" smtClean="0">
                <a:solidFill>
                  <a:srgbClr val="0070C0"/>
                </a:solidFill>
              </a:rPr>
              <a:t>2. Examining </a:t>
            </a:r>
            <a:r>
              <a:rPr lang="vi-VN" b="1" dirty="0">
                <a:solidFill>
                  <a:srgbClr val="0070C0"/>
                </a:solidFill>
              </a:rPr>
              <a:t>arrays</a:t>
            </a:r>
            <a:r>
              <a:rPr lang="vi-VN" b="1" dirty="0">
                <a:solidFill>
                  <a:srgbClr val="0070C0"/>
                </a:solidFill>
              </a:rPr>
              <a:t> </a:t>
            </a:r>
            <a:endParaRPr lang="vi-V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vi-VN" b="1" dirty="0" smtClean="0">
                <a:solidFill>
                  <a:srgbClr val="0070C0"/>
                </a:solidFill>
              </a:rPr>
              <a:t>3. Reshaping </a:t>
            </a:r>
            <a:r>
              <a:rPr lang="vi-VN" b="1" dirty="0">
                <a:solidFill>
                  <a:srgbClr val="0070C0"/>
                </a:solidFill>
              </a:rPr>
              <a:t>(Tạo lại hình dáng</a:t>
            </a:r>
            <a:r>
              <a:rPr lang="vi-VN" b="1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vi-VN" b="1" dirty="0" smtClean="0">
                <a:solidFill>
                  <a:srgbClr val="0070C0"/>
                </a:solidFill>
              </a:rPr>
              <a:t>4. Chuyển vị mảng</a:t>
            </a:r>
          </a:p>
          <a:p>
            <a:pPr marL="0" indent="0">
              <a:buNone/>
            </a:pPr>
            <a:r>
              <a:rPr lang="vi-VN" b="1" dirty="0" smtClean="0">
                <a:solidFill>
                  <a:srgbClr val="0070C0"/>
                </a:solidFill>
              </a:rPr>
              <a:t>5. Selection </a:t>
            </a:r>
          </a:p>
          <a:p>
            <a:pPr marL="0" indent="0">
              <a:buNone/>
            </a:pPr>
            <a:r>
              <a:rPr lang="vi-VN" b="1" dirty="0" smtClean="0">
                <a:solidFill>
                  <a:srgbClr val="0070C0"/>
                </a:solidFill>
              </a:rPr>
              <a:t>6. Vectorized </a:t>
            </a:r>
            <a:r>
              <a:rPr lang="vi-VN" b="1" dirty="0">
                <a:solidFill>
                  <a:srgbClr val="0070C0"/>
                </a:solidFill>
              </a:rPr>
              <a:t>operations</a:t>
            </a:r>
            <a:r>
              <a:rPr lang="vi-VN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vi-VN" b="1" dirty="0" smtClean="0">
                <a:solidFill>
                  <a:srgbClr val="0070C0"/>
                </a:solidFill>
              </a:rPr>
              <a:t>7. Broadcasting (Mở rộng mảng)</a:t>
            </a:r>
            <a:endParaRPr lang="vi-V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vi-VN" b="1" dirty="0" smtClean="0">
                <a:solidFill>
                  <a:srgbClr val="0070C0"/>
                </a:solidFill>
              </a:rPr>
              <a:t>8. Exercises</a:t>
            </a:r>
            <a:r>
              <a:rPr lang="vi-VN" dirty="0" smtClean="0">
                <a:solidFill>
                  <a:srgbClr val="0070C0"/>
                </a:solidFill>
              </a:rPr>
              <a:t> </a:t>
            </a:r>
            <a:r>
              <a:rPr lang="vi-VN" dirty="0"/>
              <a:t/>
            </a:r>
            <a:br>
              <a:rPr lang="vi-VN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36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Selection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vi-VN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96" y="873457"/>
            <a:ext cx="10878901" cy="416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5" y="5222970"/>
            <a:ext cx="11001731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Selection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vi-VN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96" y="873457"/>
            <a:ext cx="10777664" cy="53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2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Selection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vi-VN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24" y="1045049"/>
            <a:ext cx="10698225" cy="40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Vectorized operations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vi-VN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18" y="873457"/>
            <a:ext cx="10593222" cy="56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Vectorized operations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vi-VN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06" y="979653"/>
            <a:ext cx="11422268" cy="435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</a:rPr>
              <a:t>7. 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Broadcasting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vi-VN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77" y="1270380"/>
            <a:ext cx="9316587" cy="493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</a:rPr>
              <a:t>7. 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Broadcasting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vi-VN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51" y="750627"/>
            <a:ext cx="8945965" cy="57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Exercises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vi-VN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46" y="1487606"/>
            <a:ext cx="11026511" cy="290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092475"/>
            <a:ext cx="10364451" cy="1596177"/>
          </a:xfrm>
        </p:spPr>
        <p:txBody>
          <a:bodyPr/>
          <a:lstStyle/>
          <a:p>
            <a:r>
              <a:rPr lang="vi-VN" dirty="0" smtClean="0">
                <a:solidFill>
                  <a:schemeClr val="accent6">
                    <a:lumMod val="75000"/>
                  </a:schemeClr>
                </a:solidFill>
              </a:rPr>
              <a:t>Cảm ơn các bạn đã lắng nghe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3088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1. Create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77296" y="1282894"/>
            <a:ext cx="10973425" cy="4913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vi-VN" sz="8600" cap="none" dirty="0"/>
              <a:t>T</a:t>
            </a:r>
            <a:r>
              <a:rPr lang="vi-VN" sz="8600" cap="none" dirty="0" smtClean="0"/>
              <a:t>ạo một màng từ danh sách, mỗi một thành tố phải cùng kiểu dữ liệu</a:t>
            </a:r>
            <a:r>
              <a:rPr lang="vi-VN" dirty="0"/>
              <a:t/>
            </a:r>
            <a:br>
              <a:rPr lang="vi-VN" dirty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97" y="1774210"/>
            <a:ext cx="11082608" cy="211540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5648" y="3889612"/>
            <a:ext cx="10975073" cy="491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vi-VN" sz="8600" cap="none" dirty="0" smtClean="0"/>
              <a:t>Tạo các mảng đặc biệt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47" y="4380928"/>
            <a:ext cx="10975073" cy="21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Examining arrays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endParaRPr lang="vi-VN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77296" y="1282894"/>
            <a:ext cx="10973425" cy="4913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vi-VN" sz="8600" cap="none" dirty="0" smtClean="0"/>
              <a:t>Khảo sát mảng</a:t>
            </a:r>
            <a:r>
              <a:rPr lang="vi-VN" dirty="0"/>
              <a:t/>
            </a:r>
            <a:br>
              <a:rPr lang="vi-VN" dirty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46" y="1643566"/>
            <a:ext cx="10975073" cy="2150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44" y="3794078"/>
            <a:ext cx="10975073" cy="16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Reshaping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vi-VN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96" y="1106748"/>
            <a:ext cx="10975073" cy="1725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0" y="3065201"/>
            <a:ext cx="10975073" cy="27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Reshaping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vi-VN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86" y="668740"/>
            <a:ext cx="10613267" cy="32812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33" y="4221566"/>
            <a:ext cx="10531381" cy="239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Reshaping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vi-VN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03" y="735416"/>
            <a:ext cx="10712285" cy="2674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03" y="3448191"/>
            <a:ext cx="5635318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03" y="3829190"/>
            <a:ext cx="10712285" cy="26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Stack arrays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vi-VN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28" y="1005172"/>
            <a:ext cx="10306200" cy="46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Selection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vi-VN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95" y="873457"/>
            <a:ext cx="11153941" cy="1978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94" y="2852382"/>
            <a:ext cx="11153942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94" y="4955202"/>
            <a:ext cx="11153942" cy="13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96" y="136480"/>
            <a:ext cx="10364451" cy="736977"/>
          </a:xfrm>
        </p:spPr>
        <p:txBody>
          <a:bodyPr>
            <a:noAutofit/>
          </a:bodyPr>
          <a:lstStyle/>
          <a:p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</a:rPr>
              <a:t>Selection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vi-VN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6" y="691699"/>
            <a:ext cx="11112832" cy="2870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56" y="3562065"/>
            <a:ext cx="10990002" cy="30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71</TotalTime>
  <Words>125</Words>
  <Application>Microsoft Office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Tw Cen MT</vt:lpstr>
      <vt:lpstr>Droplet</vt:lpstr>
      <vt:lpstr>NUMPY</vt:lpstr>
      <vt:lpstr>1. Create arrays</vt:lpstr>
      <vt:lpstr>2. Examining arrays </vt:lpstr>
      <vt:lpstr>3. Reshaping </vt:lpstr>
      <vt:lpstr>3. Reshaping </vt:lpstr>
      <vt:lpstr>3. Reshaping </vt:lpstr>
      <vt:lpstr>4. Stack arrays </vt:lpstr>
      <vt:lpstr>5. Selection </vt:lpstr>
      <vt:lpstr>5. Selection </vt:lpstr>
      <vt:lpstr>5. Selection </vt:lpstr>
      <vt:lpstr>5. Selection </vt:lpstr>
      <vt:lpstr>5. Selection </vt:lpstr>
      <vt:lpstr>6. Vectorized operations  </vt:lpstr>
      <vt:lpstr>6. Vectorized operations  </vt:lpstr>
      <vt:lpstr>7. Broadcasting </vt:lpstr>
      <vt:lpstr>7. Broadcasting </vt:lpstr>
      <vt:lpstr>8. Exercises  </vt:lpstr>
      <vt:lpstr>Cảm ơn các bạn đã lắng nghe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VO HANG</dc:creator>
  <cp:lastModifiedBy>VO HANG</cp:lastModifiedBy>
  <cp:revision>10</cp:revision>
  <dcterms:created xsi:type="dcterms:W3CDTF">2018-01-17T02:36:40Z</dcterms:created>
  <dcterms:modified xsi:type="dcterms:W3CDTF">2018-01-17T03:48:03Z</dcterms:modified>
</cp:coreProperties>
</file>