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1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FA44B-75EC-428E-A9B5-0E832AC32227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9A49F-C158-458A-98BD-CB80B0101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9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6C470-7813-41B9-9510-2F03C446C8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62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09C8-2FD7-47C6-B756-CDB89AB3C305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3855-12EA-42B4-AA42-7C105A84F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7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09C8-2FD7-47C6-B756-CDB89AB3C305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3855-12EA-42B4-AA42-7C105A84F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0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09C8-2FD7-47C6-B756-CDB89AB3C305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3855-12EA-42B4-AA42-7C105A84F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34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740"/>
            <a:ext cx="12192000" cy="1325563"/>
          </a:xfrm>
        </p:spPr>
        <p:txBody>
          <a:bodyPr>
            <a:normAutofit/>
          </a:bodyPr>
          <a:lstStyle>
            <a:lvl1pPr algn="ctr">
              <a:defRPr sz="4400" b="1">
                <a:solidFill>
                  <a:srgbClr val="0070C0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3FE-F2D9-48A9-949C-5E8977871B93}" type="datetime1">
              <a:rPr lang="en-US" smtClean="0"/>
              <a:t>10-Apr-18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01907" y="6444275"/>
            <a:ext cx="2743200" cy="365125"/>
          </a:xfrm>
        </p:spPr>
        <p:txBody>
          <a:bodyPr/>
          <a:lstStyle>
            <a:lvl1pPr>
              <a:defRPr sz="2000" b="1">
                <a:solidFill>
                  <a:srgbClr val="EF3B31"/>
                </a:solidFill>
              </a:defRPr>
            </a:lvl1pPr>
          </a:lstStyle>
          <a:p>
            <a:fld id="{C96DFF45-9395-4868-8AAF-F01E5DAEBC1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77900" cy="1029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0728" y="5085347"/>
            <a:ext cx="1701272" cy="177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21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09C8-2FD7-47C6-B756-CDB89AB3C305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3855-12EA-42B4-AA42-7C105A84F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7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09C8-2FD7-47C6-B756-CDB89AB3C305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3855-12EA-42B4-AA42-7C105A84F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7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09C8-2FD7-47C6-B756-CDB89AB3C305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3855-12EA-42B4-AA42-7C105A84F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0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09C8-2FD7-47C6-B756-CDB89AB3C305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3855-12EA-42B4-AA42-7C105A84F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8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09C8-2FD7-47C6-B756-CDB89AB3C305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3855-12EA-42B4-AA42-7C105A84F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6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09C8-2FD7-47C6-B756-CDB89AB3C305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3855-12EA-42B4-AA42-7C105A84F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3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09C8-2FD7-47C6-B756-CDB89AB3C305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3855-12EA-42B4-AA42-7C105A84F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9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09C8-2FD7-47C6-B756-CDB89AB3C305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3855-12EA-42B4-AA42-7C105A84F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3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609C8-2FD7-47C6-B756-CDB89AB3C305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83855-12EA-42B4-AA42-7C105A84F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40241" y="-19050"/>
            <a:ext cx="3940362" cy="6877050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F4B50081-549C-4F2D-8F12-185E35567CEA}"/>
              </a:ext>
            </a:extLst>
          </p:cNvPr>
          <p:cNvSpPr txBox="1">
            <a:spLocks/>
          </p:cNvSpPr>
          <p:nvPr/>
        </p:nvSpPr>
        <p:spPr>
          <a:xfrm>
            <a:off x="442463" y="2869890"/>
            <a:ext cx="7496365" cy="288436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7600"/>
              </a:lnSpc>
            </a:pPr>
            <a:r>
              <a:rPr lang="en-US" sz="7200" b="1" dirty="0" smtClean="0">
                <a:solidFill>
                  <a:srgbClr val="0070C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Introduction </a:t>
            </a:r>
          </a:p>
          <a:p>
            <a:pPr algn="l">
              <a:lnSpc>
                <a:spcPts val="7600"/>
              </a:lnSpc>
            </a:pPr>
            <a:r>
              <a:rPr lang="en-US" sz="7200" b="1" dirty="0" smtClean="0">
                <a:solidFill>
                  <a:srgbClr val="0070C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t</a:t>
            </a:r>
            <a:r>
              <a:rPr lang="en-US" sz="7200" b="1" dirty="0" smtClean="0">
                <a:solidFill>
                  <a:srgbClr val="0070C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o </a:t>
            </a:r>
            <a:r>
              <a:rPr lang="en-US" sz="7200" b="1" dirty="0" smtClean="0">
                <a:solidFill>
                  <a:srgbClr val="FF000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Python</a:t>
            </a:r>
            <a:r>
              <a:rPr lang="en-US" sz="7200" b="1" dirty="0" smtClean="0">
                <a:solidFill>
                  <a:srgbClr val="0070C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</a:p>
          <a:p>
            <a:pPr algn="l">
              <a:lnSpc>
                <a:spcPts val="7600"/>
              </a:lnSpc>
            </a:pPr>
            <a:r>
              <a:rPr lang="en-US" sz="7200" b="1" dirty="0">
                <a:solidFill>
                  <a:srgbClr val="0070C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a</a:t>
            </a:r>
            <a:r>
              <a:rPr lang="en-US" sz="7200" b="1" dirty="0" smtClean="0">
                <a:solidFill>
                  <a:srgbClr val="0070C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nd </a:t>
            </a:r>
            <a:r>
              <a:rPr lang="en-US" sz="7200" b="1" dirty="0" err="1" smtClean="0">
                <a:solidFill>
                  <a:srgbClr val="FF000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Numpy</a:t>
            </a:r>
            <a:endParaRPr lang="en-US" sz="7200" b="1" dirty="0">
              <a:solidFill>
                <a:srgbClr val="FF0000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7" name="Graphic 10">
            <a:extLst>
              <a:ext uri="{FF2B5EF4-FFF2-40B4-BE49-F238E27FC236}">
                <a16:creationId xmlns:a16="http://schemas.microsoft.com/office/drawing/2014/main" id="{D2CD0A76-FD03-4C1B-B82C-403D8F010AF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2463" y="347954"/>
            <a:ext cx="4092019" cy="134114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t>1</a:t>
            </a:fld>
            <a:endParaRPr lang="en-US"/>
          </a:p>
        </p:txBody>
      </p:sp>
      <p:sp>
        <p:nvSpPr>
          <p:cNvPr id="11" name="Freeform 10"/>
          <p:cNvSpPr/>
          <p:nvPr/>
        </p:nvSpPr>
        <p:spPr>
          <a:xfrm flipH="1">
            <a:off x="6840596" y="0"/>
            <a:ext cx="3540007" cy="6858000"/>
          </a:xfrm>
          <a:custGeom>
            <a:avLst/>
            <a:gdLst>
              <a:gd name="connsiteX0" fmla="*/ 0 w 3540007"/>
              <a:gd name="connsiteY0" fmla="*/ 0 h 6858000"/>
              <a:gd name="connsiteX1" fmla="*/ 1728166 w 3540007"/>
              <a:gd name="connsiteY1" fmla="*/ 0 h 6858000"/>
              <a:gd name="connsiteX2" fmla="*/ 1829016 w 3540007"/>
              <a:gd name="connsiteY2" fmla="*/ 70142 h 6858000"/>
              <a:gd name="connsiteX3" fmla="*/ 3540007 w 3540007"/>
              <a:gd name="connsiteY3" fmla="*/ 3377524 h 6858000"/>
              <a:gd name="connsiteX4" fmla="*/ 1764717 w 3540007"/>
              <a:gd name="connsiteY4" fmla="*/ 6731758 h 6858000"/>
              <a:gd name="connsiteX5" fmla="*/ 1576825 w 3540007"/>
              <a:gd name="connsiteY5" fmla="*/ 6858000 h 6858000"/>
              <a:gd name="connsiteX6" fmla="*/ 0 w 354000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0007" h="6858000">
                <a:moveTo>
                  <a:pt x="0" y="0"/>
                </a:moveTo>
                <a:lnTo>
                  <a:pt x="1728166" y="0"/>
                </a:lnTo>
                <a:lnTo>
                  <a:pt x="1829016" y="70142"/>
                </a:lnTo>
                <a:cubicBezTo>
                  <a:pt x="2871624" y="844004"/>
                  <a:pt x="3540007" y="2037942"/>
                  <a:pt x="3540007" y="3377524"/>
                </a:cubicBezTo>
                <a:cubicBezTo>
                  <a:pt x="3540007" y="4744444"/>
                  <a:pt x="2844065" y="5959716"/>
                  <a:pt x="1764717" y="6731758"/>
                </a:cubicBezTo>
                <a:lnTo>
                  <a:pt x="15768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A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380603" y="0"/>
            <a:ext cx="1811397" cy="6858000"/>
          </a:xfrm>
          <a:prstGeom prst="rect">
            <a:avLst/>
          </a:prstGeom>
          <a:solidFill>
            <a:srgbClr val="19A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3307" y="0"/>
            <a:ext cx="5938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3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Python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3563" y="1591932"/>
            <a:ext cx="6873677" cy="102329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solidFill>
                  <a:srgbClr val="74533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python --version</a:t>
            </a:r>
            <a:r>
              <a:rPr kumimoji="0" lang="en-US" alt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03563" y="3772630"/>
            <a:ext cx="9332683" cy="154651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kumimoji="0" lang="en-US" altLang="en-US" sz="4400" b="0" i="0" u="none" strike="noStrike" cap="none" normalizeH="0" baseline="0" dirty="0" err="1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apt-get update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kumimoji="0" lang="en-US" altLang="en-US" sz="4400" b="0" i="0" u="none" strike="noStrike" cap="none" normalizeH="0" baseline="0" dirty="0" err="1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apt-get install python</a:t>
            </a:r>
            <a:r>
              <a:rPr kumimoji="0" lang="en-US" altLang="en-US" sz="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37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2 or Python3?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3091" y="1976582"/>
            <a:ext cx="76631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examples on the Internet are still on Python 2</a:t>
            </a:r>
          </a:p>
          <a:p>
            <a:endParaRPr lang="en-US" sz="2800" dirty="0"/>
          </a:p>
          <a:p>
            <a:r>
              <a:rPr lang="en-US" sz="2800" dirty="0" smtClean="0"/>
              <a:t>Differences are minimal, but annoying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293091" y="5043055"/>
            <a:ext cx="8937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Developers are stubborn, but Python 3 </a:t>
            </a:r>
            <a:r>
              <a:rPr lang="en-US" sz="3600" dirty="0" smtClean="0"/>
              <a:t>is</a:t>
            </a:r>
            <a:r>
              <a:rPr lang="en-US" sz="3200" dirty="0" smtClean="0"/>
              <a:t> the future!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853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740"/>
            <a:ext cx="12192000" cy="1325563"/>
          </a:xfrm>
        </p:spPr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80434" y="2321331"/>
            <a:ext cx="8393323" cy="255709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$ pip install –upgrade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$ pip install </a:t>
            </a:r>
            <a:r>
              <a:rPr kumimoji="0" lang="en-US" altLang="en-US" sz="5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jupyter</a:t>
            </a: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9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5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03389" y="1280583"/>
            <a:ext cx="478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Your best friend in Data Science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166977" y="3096552"/>
            <a:ext cx="38580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jupyter.org/try</a:t>
            </a:r>
            <a:endParaRPr lang="en-US" sz="48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506875" y="4611672"/>
            <a:ext cx="7178247" cy="89509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kumimoji="0" lang="en-US" altLang="en-US" sz="5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jupyter</a:t>
            </a: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notebook</a:t>
            </a: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9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26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Environments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3964" y="2110245"/>
            <a:ext cx="11576887" cy="301621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94E52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94E52"/>
                </a:solidFill>
                <a:effectLst/>
                <a:latin typeface="Consolas" panose="020B0609020204030204" pitchFamily="49" charset="0"/>
              </a:rPr>
              <a:t>virtualenv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94E52"/>
                </a:solidFill>
                <a:effectLst/>
                <a:latin typeface="Consolas" panose="020B0609020204030204" pitchFamily="49" charset="0"/>
              </a:rPr>
              <a:t> training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94E5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94E52"/>
                </a:solidFill>
                <a:effectLst/>
                <a:latin typeface="Consolas" panose="020B0609020204030204" pitchFamily="49" charset="0"/>
              </a:rPr>
              <a:t>$ source training/bin/activate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494E5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94E52"/>
                </a:solidFill>
                <a:effectLst/>
                <a:latin typeface="Consolas" panose="020B0609020204030204" pitchFamily="49" charset="0"/>
              </a:rPr>
              <a:t>(training) $ pip install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94E52"/>
                </a:solidFill>
                <a:effectLst/>
                <a:latin typeface="Consolas" panose="020B0609020204030204" pitchFamily="49" charset="0"/>
              </a:rPr>
              <a:t>ipykernel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94E5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494E5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494E52"/>
                </a:solidFill>
                <a:effectLst/>
                <a:latin typeface="Consolas" panose="020B0609020204030204" pitchFamily="49" charset="0"/>
              </a:rPr>
              <a:t>(training)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94E52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94E52"/>
                </a:solidFill>
                <a:effectLst/>
                <a:latin typeface="Consolas" panose="020B0609020204030204" pitchFamily="49" charset="0"/>
              </a:rPr>
              <a:t>ipython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94E52"/>
                </a:solidFill>
                <a:effectLst/>
                <a:latin typeface="Consolas" panose="020B0609020204030204" pitchFamily="49" charset="0"/>
              </a:rPr>
              <a:t> kernel install --user --name=training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277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107</Words>
  <Application>Microsoft Office PowerPoint</Application>
  <PresentationFormat>Widescreen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Consolas</vt:lpstr>
      <vt:lpstr>Segoe UI</vt:lpstr>
      <vt:lpstr>Office Theme</vt:lpstr>
      <vt:lpstr>PowerPoint Presentation</vt:lpstr>
      <vt:lpstr>Installing Python</vt:lpstr>
      <vt:lpstr>Python 2 or Python3?</vt:lpstr>
      <vt:lpstr>Installing Jupyter Notebook</vt:lpstr>
      <vt:lpstr>Jupyter Notebook</vt:lpstr>
      <vt:lpstr>Virtual Environments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Zanchi</dc:creator>
  <cp:lastModifiedBy>Marco Zanchi</cp:lastModifiedBy>
  <cp:revision>8</cp:revision>
  <dcterms:created xsi:type="dcterms:W3CDTF">2018-04-10T16:05:10Z</dcterms:created>
  <dcterms:modified xsi:type="dcterms:W3CDTF">2018-04-10T17:20:21Z</dcterms:modified>
</cp:coreProperties>
</file>