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B2110D-93E5-46C3-A97C-3F0A8EAA1A7B}">
          <p14:sldIdLst>
            <p14:sldId id="256"/>
            <p14:sldId id="258"/>
          </p14:sldIdLst>
        </p14:section>
        <p14:section name="Spacy Tests" id="{E31FEFFE-FA6F-4FAA-BC1A-8AA77E67B93B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374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2C9BD-D070-4437-9293-FA590DDBCF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074ED-4A88-407A-9523-472D202897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2B0D-01F9-40A6-83B8-CA688E599BFE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28972-0EA1-40F5-89C6-CE81F4A77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4B485-F8CA-4D81-BD03-C49359001E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890F-436A-49D8-8C66-67533ADA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5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11E22-B9AA-407B-9F29-B3EBA7D89382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5347-B203-4D7E-8C0C-C0F523BBF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2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D5347-B203-4D7E-8C0C-C0F523BBFB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8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(Note that only 10 inputs were specified per topic)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D5347-B203-4D7E-8C0C-C0F523BBFB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2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1BFF-8F82-49E1-AA59-05DA3B5B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A366-F61F-4008-802C-FC4BA548D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34F3-B1AC-4C0C-9296-AB0A1285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6D4B-2242-4C15-9B1F-EB67BC7C3CD1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F064-DACF-4522-9025-EEBC7149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D85-7358-4828-9576-397F4CAC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9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BF53-BCCA-40DB-A56B-DF97A2AA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A31BB-80C7-4986-9622-1BAFF959D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B0DF3-C823-4E2F-A2FF-CD030F51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44C1-1DF0-4D73-AB6D-E462219C56CA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7123-1CDA-4569-A9F0-3F255FE8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AD4E-A297-4114-AC7B-D4DBFCC3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BCA4D-58EE-49A0-9673-1424440C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F2359-5BCF-4E1A-8E30-CDD7078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33FD-E26D-4B5C-8556-6A423FE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CC1-D2D6-4B4E-B0F3-499814EE3B58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897E-C4D6-4CE7-BB7B-3CF16542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723C-CEF5-4E1C-BBF9-FF0E5D7C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D4D7-FB95-48C2-BB63-6D88DD4F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0320-DE35-41CE-B1E4-EAB30081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B2D6-32EF-4394-99AD-E7A7984C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5B57-79BA-4336-9C8C-134BE5A097AD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27AF-2F45-432A-8D85-C0758262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EB9F-105E-4861-99BB-DEE58384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4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6B52-912B-4E05-B46D-798995FA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869D-99E1-451F-8377-BC33DDA2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F7DEF-4D27-4EA4-B320-AB17532C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D68-3457-44CE-AA52-F874EEC85611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29BE-F291-40A2-B8D1-F87128F4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01D8-4D3D-4C2D-B898-FA40414C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BBA-8B84-4C5D-B274-45091EE7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8482-C842-486C-8D52-BE3ACFC7D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4928-042E-43D1-81CE-7896340A3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3009-F2C0-4107-BF89-1EFF4E8B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742A-D1B6-4DBA-A73E-40DBF03C5B42}" type="datetime1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1108C-364E-4FAA-A63D-A32A77A6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72B1-1ABE-4026-B2A3-01FD0DC0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4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D69D-5FED-4150-B88F-A493914D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B1BF5-39D7-43E0-BF45-C1344B7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565-7141-4794-B342-18E87459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29259-DE19-419B-A7B7-5320E315A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36EB8-AC99-4E63-A931-BA428924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B7828-6318-48DB-BA7D-22A50BA6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0926-F3B9-455D-8AA5-A7B7B6009E87}" type="datetime1">
              <a:rPr lang="en-GB" smtClean="0"/>
              <a:t>02/05/2022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C286F-0F73-44EB-AC8D-B92ED35C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9B146-F6C4-450B-9F51-CFFF4826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3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5BE1-78CF-46A0-BE88-E1566C77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1B07E-2163-4B02-B08E-FE252BB6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B3C0-2F19-4721-874E-D7681BE64C84}" type="datetime1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32006-E328-4DA3-BA92-18170E58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E4A6C-783A-4B93-A3A2-CF7D8891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09C8C-18C1-46C4-BA5D-B6D2B161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3172-13F0-475E-AEE3-58D82DD42C69}" type="datetime1">
              <a:rPr lang="en-GB" smtClean="0"/>
              <a:t>02/05/2022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D09AA-2947-458C-8861-ED6105CF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8FB7E-7188-4020-A88D-685C9396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29E-7461-4779-985B-A5C170F2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0E1A-47BE-4BB8-B61A-5E3BBF2C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08A5-2997-4839-9890-FB5643660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1561C-512B-4CEB-A390-4B89BC62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1D32-7E7A-4E80-AF0D-6E255F242C09}" type="datetime1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D876C-115A-43F0-8663-A629219C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EF2E7-261C-4D48-B7DF-424612AC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1139-645C-4091-92FC-30BD512F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02136-C36B-4755-858E-6790034E8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D29EC-37EA-49C9-82D2-B1D5AAC6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ADC2C-444F-4257-B828-B6237F3C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149D-3981-4CD0-8858-4DC0837EA971}" type="datetime1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7A76A-ACBD-49FD-8340-65BAEE64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4688-97EC-4ACE-816B-7D018337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59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895A0-1D3C-4097-99A0-A213FBA1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0586E-85E5-43C6-B61F-A5BF1B754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9563-EB6A-4AC4-A75D-0950C0BEA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D72A-BED1-4076-8EB6-0C606103999B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4CAD-9167-461F-B889-4375FF158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2C00-54E3-4ABB-A68B-F16A3DFD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B466-AAD6-4C5B-8E1D-0B094CDE6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4FCB-7086-496A-8F4C-653A6333D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Python Customer-Service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EC0A6-99F6-446D-A762-4DD9ECACC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100505349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2021-SPR-OC-KED-6CC555 Data Mining and Foundations of AI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90DD-C2F1-4787-B712-F9909D51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6EE7-B050-46D5-B12B-FF8B9068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Literature Review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BBBD93-BE28-4EB0-AD63-C26CC96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87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6EE7-B050-46D5-B12B-FF8B9068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Library Testing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BBBD93-BE28-4EB0-AD63-C26CC96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88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B030-117A-49E4-9801-43301420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1CF8-1A7E-4E75-9437-DCC2F014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library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split text into tokens and recognise the “type” of a token – splitting them into nouns, adjectives etc.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Distinctly not a prebuilt chatbot library. Spacy only intends to be a framework for NLP centric projects (such as chatbots) to build from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46C0D-DDBF-421C-9254-A9E5042D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187191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B030-117A-49E4-9801-43301420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“Doc”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1CF8-1A7E-4E75-9437-DCC2F014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8756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parsing a string, Spacy will generate a “Doc” – a sequence of tokens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Doc objects store a large amount of data pertaining to the contents of a token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 file implements a similarity function – converting the token array into a vector format based on its properties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includes a similarity function – comparing an input to the Doc and returning a similarity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46C0D-DDBF-421C-9254-A9E5042D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314033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B030-117A-49E4-9801-43301420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Simple Question Classifier in 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1CF8-1A7E-4E75-9437-DCC2F014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890760" cy="435133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creating multiple doc files – each with its own topic area – and then training said file with questions relating to its assigned topic, a simple topic comparison can be created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an input, each model can be polled for its similarity score. The highest similarity score can then be interpreted as the expected topic area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46C0D-DDBF-421C-9254-A9E5042D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SEC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5D1E160-27C3-419D-8F09-969C2A32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80" y="3194184"/>
            <a:ext cx="6248400" cy="32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8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8E79-1E9E-424C-A6B7-3E3A1814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C8FD0-3C47-42BD-AAEA-0D666D8F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BFD7C-4583-4596-938A-BF982842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4981"/>
            <a:ext cx="3717154" cy="463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886EE7-364F-4B82-A745-21C5E6A6E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44127"/>
            <a:ext cx="3815080" cy="463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F14E3-1221-4FB7-8992-3277E55E3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1691642"/>
            <a:ext cx="3152775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C8CCF-9B52-439F-BF9D-864C70F41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55181"/>
            <a:ext cx="3969346" cy="5300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FDE1D-42DC-457A-A336-C1196488B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2445623"/>
            <a:ext cx="3152775" cy="400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7EF3CC-AB37-4AD4-83DE-04154ED42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3300" y="4172386"/>
            <a:ext cx="4000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85F-56E1-415E-A1D6-9A55B55B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1AE3-DA85-4D3D-96F7-1E6D76CD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2840" cy="435133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has the ability to distinguish multiple different topics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be saved – minimizing the need for retraining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has GPU support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7B209-66AC-4BD1-8DAA-BDD38379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8D3561-DAA2-4D65-BECB-B5945412C32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42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is unfocused – because the similarity score is an averaged score, common words like “and” may have significant weighting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guarantee that more training data may improve performance – in fact, it may lower the performance. Since the scoring is average based, more words may spread the average thinner over time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method requires manual categorisation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73753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85F-56E1-415E-A1D6-9A55B55B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1AE3-DA85-4D3D-96F7-1E6D76CD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364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Spacy library can be used to meet the objective, however the approach is flawed and unpredictable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used are more automated pattern matching than artificial intelligence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Spacy may prove useful as a tool within the chatbot, the results of solely using Spacy as a model show significant issues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7B209-66AC-4BD1-8DAA-BDD38379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18617634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390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Custom Design</vt:lpstr>
      <vt:lpstr>Building a Python Customer-Service Chatbot</vt:lpstr>
      <vt:lpstr>EDA – Literature Review</vt:lpstr>
      <vt:lpstr>Spacy Library Testing</vt:lpstr>
      <vt:lpstr>Spacy</vt:lpstr>
      <vt:lpstr>“Doc” Objects</vt:lpstr>
      <vt:lpstr>Building a Simple Question Classifier in Spacy</vt:lpstr>
      <vt:lpstr>Spacy Model</vt:lpstr>
      <vt:lpstr>Spacy Advantages &amp; Disadvantages</vt:lpstr>
      <vt:lpstr>Spacy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Python Chatbot</dc:title>
  <dc:creator>Jamie Gorman</dc:creator>
  <cp:lastModifiedBy>Jamie Gorman</cp:lastModifiedBy>
  <cp:revision>52</cp:revision>
  <dcterms:created xsi:type="dcterms:W3CDTF">2022-04-14T15:14:03Z</dcterms:created>
  <dcterms:modified xsi:type="dcterms:W3CDTF">2022-05-02T16:23:47Z</dcterms:modified>
</cp:coreProperties>
</file>