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0" r:id="rId6"/>
    <p:sldId id="265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min Covrig" initials="CC" lastIdx="1" clrIdx="0">
    <p:extLst>
      <p:ext uri="{19B8F6BF-5375-455C-9EA6-DF929625EA0E}">
        <p15:presenceInfo xmlns:p15="http://schemas.microsoft.com/office/powerpoint/2012/main" userId="Cosmin Covrig" providerId="None"/>
      </p:ext>
    </p:extLst>
  </p:cmAuthor>
  <p:cmAuthor id="2" name="Alex Dent" initials="AD" lastIdx="1" clrIdx="1">
    <p:extLst>
      <p:ext uri="{19B8F6BF-5375-455C-9EA6-DF929625EA0E}">
        <p15:presenceInfo xmlns:p15="http://schemas.microsoft.com/office/powerpoint/2012/main" userId="Alex 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02794-2BA0-4A94-BD26-1716E606C6DB}" v="3953" dt="2021-02-25T15:31:49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nt" userId="S::100506322@unimail.derby.ac.uk::4d9ae5c4-03b0-4a4c-833c-428df8ac79a1" providerId="AD" clId="Web-{029DEA9D-38DA-3D54-DA2D-BED0612A7FB1}"/>
    <pc:docChg chg="modSld">
      <pc:chgData name="Alex Dent" userId="S::100506322@unimail.derby.ac.uk::4d9ae5c4-03b0-4a4c-833c-428df8ac79a1" providerId="AD" clId="Web-{029DEA9D-38DA-3D54-DA2D-BED0612A7FB1}" dt="2021-02-23T14:55:56.977" v="52"/>
      <pc:docMkLst>
        <pc:docMk/>
      </pc:docMkLst>
      <pc:sldChg chg="addSp delSp modSp">
        <pc:chgData name="Alex Dent" userId="S::100506322@unimail.derby.ac.uk::4d9ae5c4-03b0-4a4c-833c-428df8ac79a1" providerId="AD" clId="Web-{029DEA9D-38DA-3D54-DA2D-BED0612A7FB1}" dt="2021-02-23T14:55:56.977" v="52"/>
        <pc:sldMkLst>
          <pc:docMk/>
          <pc:sldMk cId="2926508388" sldId="257"/>
        </pc:sldMkLst>
        <pc:spChg chg="mod">
          <ac:chgData name="Alex Dent" userId="S::100506322@unimail.derby.ac.uk::4d9ae5c4-03b0-4a4c-833c-428df8ac79a1" providerId="AD" clId="Web-{029DEA9D-38DA-3D54-DA2D-BED0612A7FB1}" dt="2021-02-23T14:54:19.631" v="15" actId="1076"/>
          <ac:spMkLst>
            <pc:docMk/>
            <pc:sldMk cId="2926508388" sldId="257"/>
            <ac:spMk id="2" creationId="{6A2B298E-0391-482E-B01A-3C5C94A52F29}"/>
          </ac:spMkLst>
        </pc:spChg>
        <pc:spChg chg="add mod ord">
          <ac:chgData name="Alex Dent" userId="S::100506322@unimail.derby.ac.uk::4d9ae5c4-03b0-4a4c-833c-428df8ac79a1" providerId="AD" clId="Web-{029DEA9D-38DA-3D54-DA2D-BED0612A7FB1}" dt="2021-02-23T14:55:04.382" v="25" actId="1076"/>
          <ac:spMkLst>
            <pc:docMk/>
            <pc:sldMk cId="2926508388" sldId="257"/>
            <ac:spMk id="3" creationId="{64F79B8B-F84C-4780-8149-151E5F1DFC38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4:52.351" v="22" actId="1076"/>
          <ac:spMkLst>
            <pc:docMk/>
            <pc:sldMk cId="2926508388" sldId="257"/>
            <ac:spMk id="4" creationId="{A2C0ED73-8A79-4BDC-B3E3-B2EA324F83C7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3:55.568" v="13" actId="1076"/>
          <ac:spMkLst>
            <pc:docMk/>
            <pc:sldMk cId="2926508388" sldId="257"/>
            <ac:spMk id="5" creationId="{6AFB3809-FA0A-497E-87B5-5F086DE5CB61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3:53.615" v="12" actId="1076"/>
          <ac:spMkLst>
            <pc:docMk/>
            <pc:sldMk cId="2926508388" sldId="257"/>
            <ac:spMk id="6" creationId="{3D5D2E58-DE92-4291-9B36-376EFDC0F8EE}"/>
          </ac:spMkLst>
        </pc:spChg>
        <pc:spChg chg="mod">
          <ac:chgData name="Alex Dent" userId="S::100506322@unimail.derby.ac.uk::4d9ae5c4-03b0-4a4c-833c-428df8ac79a1" providerId="AD" clId="Web-{029DEA9D-38DA-3D54-DA2D-BED0612A7FB1}" dt="2021-02-23T14:53:58.208" v="14" actId="1076"/>
          <ac:spMkLst>
            <pc:docMk/>
            <pc:sldMk cId="2926508388" sldId="257"/>
            <ac:spMk id="7" creationId="{7B120C33-0FA6-46AE-9455-0E159BC7993F}"/>
          </ac:spMkLst>
        </pc:spChg>
        <pc:spChg chg="del mod">
          <ac:chgData name="Alex Dent" userId="S::100506322@unimail.derby.ac.uk::4d9ae5c4-03b0-4a4c-833c-428df8ac79a1" providerId="AD" clId="Web-{029DEA9D-38DA-3D54-DA2D-BED0612A7FB1}" dt="2021-02-23T14:51:55.549" v="9"/>
          <ac:spMkLst>
            <pc:docMk/>
            <pc:sldMk cId="2926508388" sldId="257"/>
            <ac:spMk id="11" creationId="{C2522294-BD57-40C2-9A1E-4D1D085ED974}"/>
          </ac:spMkLst>
        </pc:spChg>
        <pc:spChg chg="add del mod">
          <ac:chgData name="Alex Dent" userId="S::100506322@unimail.derby.ac.uk::4d9ae5c4-03b0-4a4c-833c-428df8ac79a1" providerId="AD" clId="Web-{029DEA9D-38DA-3D54-DA2D-BED0612A7FB1}" dt="2021-02-23T14:55:56.977" v="52"/>
          <ac:spMkLst>
            <pc:docMk/>
            <pc:sldMk cId="2926508388" sldId="257"/>
            <ac:spMk id="12" creationId="{11E2038B-85E5-4526-867C-63B2C9A208AE}"/>
          </ac:spMkLst>
        </pc:spChg>
        <pc:spChg chg="del mod">
          <ac:chgData name="Alex Dent" userId="S::100506322@unimail.derby.ac.uk::4d9ae5c4-03b0-4a4c-833c-428df8ac79a1" providerId="AD" clId="Web-{029DEA9D-38DA-3D54-DA2D-BED0612A7FB1}" dt="2021-02-23T14:51:29.945" v="2"/>
          <ac:spMkLst>
            <pc:docMk/>
            <pc:sldMk cId="2926508388" sldId="257"/>
            <ac:spMk id="12" creationId="{5A62A2CE-5889-4B58-B509-A82CA02ADD9C}"/>
          </ac:spMkLst>
        </pc:spChg>
        <pc:spChg chg="del">
          <ac:chgData name="Alex Dent" userId="S::100506322@unimail.derby.ac.uk::4d9ae5c4-03b0-4a4c-833c-428df8ac79a1" providerId="AD" clId="Web-{029DEA9D-38DA-3D54-DA2D-BED0612A7FB1}" dt="2021-02-23T14:51:28.414" v="0"/>
          <ac:spMkLst>
            <pc:docMk/>
            <pc:sldMk cId="2926508388" sldId="257"/>
            <ac:spMk id="13" creationId="{0D820CF3-FBC7-4B9D-A763-746143D96FB3}"/>
          </ac:spMkLst>
        </pc:spChg>
        <pc:spChg chg="add">
          <ac:chgData name="Alex Dent" userId="S::100506322@unimail.derby.ac.uk::4d9ae5c4-03b0-4a4c-833c-428df8ac79a1" providerId="AD" clId="Web-{029DEA9D-38DA-3D54-DA2D-BED0612A7FB1}" dt="2021-02-23T14:55:56.509" v="48"/>
          <ac:spMkLst>
            <pc:docMk/>
            <pc:sldMk cId="2926508388" sldId="257"/>
            <ac:spMk id="13" creationId="{B579C90C-F69B-4520-A8CA-6961DF146384}"/>
          </ac:spMkLst>
        </pc:spChg>
        <pc:spChg chg="add">
          <ac:chgData name="Alex Dent" userId="S::100506322@unimail.derby.ac.uk::4d9ae5c4-03b0-4a4c-833c-428df8ac79a1" providerId="AD" clId="Web-{029DEA9D-38DA-3D54-DA2D-BED0612A7FB1}" dt="2021-02-23T14:55:56.540" v="49"/>
          <ac:spMkLst>
            <pc:docMk/>
            <pc:sldMk cId="2926508388" sldId="257"/>
            <ac:spMk id="14" creationId="{5F7B69BF-8513-4CBC-A74B-CA26FFEE6F22}"/>
          </ac:spMkLst>
        </pc:spChg>
        <pc:spChg chg="add">
          <ac:chgData name="Alex Dent" userId="S::100506322@unimail.derby.ac.uk::4d9ae5c4-03b0-4a4c-833c-428df8ac79a1" providerId="AD" clId="Web-{029DEA9D-38DA-3D54-DA2D-BED0612A7FB1}" dt="2021-02-23T14:55:56.884" v="50"/>
          <ac:spMkLst>
            <pc:docMk/>
            <pc:sldMk cId="2926508388" sldId="257"/>
            <ac:spMk id="15" creationId="{FBB855AA-0261-4A49-891F-829B1C53CDC5}"/>
          </ac:spMkLst>
        </pc:spChg>
        <pc:picChg chg="mod">
          <ac:chgData name="Alex Dent" userId="S::100506322@unimail.derby.ac.uk::4d9ae5c4-03b0-4a4c-833c-428df8ac79a1" providerId="AD" clId="Web-{029DEA9D-38DA-3D54-DA2D-BED0612A7FB1}" dt="2021-02-23T14:53:47.880" v="11" actId="1076"/>
          <ac:picMkLst>
            <pc:docMk/>
            <pc:sldMk cId="2926508388" sldId="257"/>
            <ac:picMk id="9" creationId="{61CAF954-C830-4E27-962E-3AB12F7D9DA7}"/>
          </ac:picMkLst>
        </pc:picChg>
      </pc:sldChg>
    </pc:docChg>
  </pc:docChgLst>
  <pc:docChgLst>
    <pc:chgData name="Alex Dent" userId="S::100506322@unimail.derby.ac.uk::4d9ae5c4-03b0-4a4c-833c-428df8ac79a1" providerId="AD" clId="Web-{0E9030D5-4112-1BCC-7CBF-08F85C80D745}"/>
    <pc:docChg chg="addSld delSld modSld">
      <pc:chgData name="Alex Dent" userId="S::100506322@unimail.derby.ac.uk::4d9ae5c4-03b0-4a4c-833c-428df8ac79a1" providerId="AD" clId="Web-{0E9030D5-4112-1BCC-7CBF-08F85C80D745}" dt="2021-02-23T14:51:17.777" v="212"/>
      <pc:docMkLst>
        <pc:docMk/>
      </pc:docMkLst>
      <pc:sldChg chg="addSp modSp">
        <pc:chgData name="Alex Dent" userId="S::100506322@unimail.derby.ac.uk::4d9ae5c4-03b0-4a4c-833c-428df8ac79a1" providerId="AD" clId="Web-{0E9030D5-4112-1BCC-7CBF-08F85C80D745}" dt="2021-02-23T14:40:41.536" v="141" actId="1076"/>
        <pc:sldMkLst>
          <pc:docMk/>
          <pc:sldMk cId="109857222" sldId="256"/>
        </pc:sldMkLst>
        <pc:spChg chg="mod">
          <ac:chgData name="Alex Dent" userId="S::100506322@unimail.derby.ac.uk::4d9ae5c4-03b0-4a4c-833c-428df8ac79a1" providerId="AD" clId="Web-{0E9030D5-4112-1BCC-7CBF-08F85C80D745}" dt="2021-02-23T14:35:20.814" v="5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Dent" userId="S::100506322@unimail.derby.ac.uk::4d9ae5c4-03b0-4a4c-833c-428df8ac79a1" providerId="AD" clId="Web-{0E9030D5-4112-1BCC-7CBF-08F85C80D745}" dt="2021-02-23T14:37:34.972" v="95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38:47.004" v="108" actId="1076"/>
          <ac:spMkLst>
            <pc:docMk/>
            <pc:sldMk cId="109857222" sldId="256"/>
            <ac:spMk id="5" creationId="{F39E51F4-5EE1-40CC-B6DB-9A51D13E45E1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38:18.785" v="107" actId="20577"/>
          <ac:spMkLst>
            <pc:docMk/>
            <pc:sldMk cId="109857222" sldId="256"/>
            <ac:spMk id="8" creationId="{8CA9DDC5-9505-4974-8BD1-24DA27DBDB9B}"/>
          </ac:spMkLst>
        </pc:spChg>
        <pc:spChg chg="mod">
          <ac:chgData name="Alex Dent" userId="S::100506322@unimail.derby.ac.uk::4d9ae5c4-03b0-4a4c-833c-428df8ac79a1" providerId="AD" clId="Web-{0E9030D5-4112-1BCC-7CBF-08F85C80D745}" dt="2021-02-23T14:40:37.583" v="139" actId="1076"/>
          <ac:spMkLst>
            <pc:docMk/>
            <pc:sldMk cId="109857222" sldId="256"/>
            <ac:spMk id="9" creationId="{C256ADBA-0193-4154-A9EC-4DF0AE55BD82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38:14.769" v="106" actId="20577"/>
          <ac:spMkLst>
            <pc:docMk/>
            <pc:sldMk cId="109857222" sldId="256"/>
            <ac:spMk id="10" creationId="{3FD72FA5-F79E-4358-A434-0275E3DA9332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0:41.536" v="141" actId="1076"/>
          <ac:spMkLst>
            <pc:docMk/>
            <pc:sldMk cId="109857222" sldId="256"/>
            <ac:spMk id="11" creationId="{45DC4821-A6CB-4E64-A438-A5A25A1EF676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0:37.583" v="140" actId="1076"/>
          <ac:spMkLst>
            <pc:docMk/>
            <pc:sldMk cId="109857222" sldId="256"/>
            <ac:spMk id="12" creationId="{0AD72C76-B0FC-4E45-AAB2-876BA1ADC575}"/>
          </ac:spMkLst>
        </pc:spChg>
      </pc:sldChg>
      <pc:sldChg chg="add del replId">
        <pc:chgData name="Alex Dent" userId="S::100506322@unimail.derby.ac.uk::4d9ae5c4-03b0-4a4c-833c-428df8ac79a1" providerId="AD" clId="Web-{0E9030D5-4112-1BCC-7CBF-08F85C80D745}" dt="2021-02-23T14:39:29.426" v="123"/>
        <pc:sldMkLst>
          <pc:docMk/>
          <pc:sldMk cId="2544910636" sldId="257"/>
        </pc:sldMkLst>
      </pc:sldChg>
      <pc:sldChg chg="addSp delSp modSp new">
        <pc:chgData name="Alex Dent" userId="S::100506322@unimail.derby.ac.uk::4d9ae5c4-03b0-4a4c-833c-428df8ac79a1" providerId="AD" clId="Web-{0E9030D5-4112-1BCC-7CBF-08F85C80D745}" dt="2021-02-23T14:51:17.777" v="212"/>
        <pc:sldMkLst>
          <pc:docMk/>
          <pc:sldMk cId="2926508388" sldId="257"/>
        </pc:sldMkLst>
        <pc:spChg chg="mod">
          <ac:chgData name="Alex Dent" userId="S::100506322@unimail.derby.ac.uk::4d9ae5c4-03b0-4a4c-833c-428df8ac79a1" providerId="AD" clId="Web-{0E9030D5-4112-1BCC-7CBF-08F85C80D745}" dt="2021-02-23T14:44:34.476" v="170" actId="1076"/>
          <ac:spMkLst>
            <pc:docMk/>
            <pc:sldMk cId="2926508388" sldId="257"/>
            <ac:spMk id="2" creationId="{6A2B298E-0391-482E-B01A-3C5C94A52F29}"/>
          </ac:spMkLst>
        </pc:spChg>
        <pc:spChg chg="del">
          <ac:chgData name="Alex Dent" userId="S::100506322@unimail.derby.ac.uk::4d9ae5c4-03b0-4a4c-833c-428df8ac79a1" providerId="AD" clId="Web-{0E9030D5-4112-1BCC-7CBF-08F85C80D745}" dt="2021-02-23T14:44:49.273" v="176"/>
          <ac:spMkLst>
            <pc:docMk/>
            <pc:sldMk cId="2926508388" sldId="257"/>
            <ac:spMk id="3" creationId="{4A5C7E49-028F-4D07-B7F0-60FA8D2C9756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8:06.119" v="196" actId="20577"/>
          <ac:spMkLst>
            <pc:docMk/>
            <pc:sldMk cId="2926508388" sldId="257"/>
            <ac:spMk id="5" creationId="{6AFB3809-FA0A-497E-87B5-5F086DE5CB61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7:58.369" v="192" actId="20577"/>
          <ac:spMkLst>
            <pc:docMk/>
            <pc:sldMk cId="2926508388" sldId="257"/>
            <ac:spMk id="6" creationId="{3D5D2E58-DE92-4291-9B36-376EFDC0F8EE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46:50.149" v="190" actId="20577"/>
          <ac:spMkLst>
            <pc:docMk/>
            <pc:sldMk cId="2926508388" sldId="257"/>
            <ac:spMk id="7" creationId="{7B120C33-0FA6-46AE-9455-0E159BC7993F}"/>
          </ac:spMkLst>
        </pc:spChg>
        <pc:spChg chg="mod">
          <ac:chgData name="Alex Dent" userId="S::100506322@unimail.derby.ac.uk::4d9ae5c4-03b0-4a4c-833c-428df8ac79a1" providerId="AD" clId="Web-{0E9030D5-4112-1BCC-7CBF-08F85C80D745}" dt="2021-02-23T14:48:01.666" v="194" actId="20577"/>
          <ac:spMkLst>
            <pc:docMk/>
            <pc:sldMk cId="2926508388" sldId="257"/>
            <ac:spMk id="8" creationId="{B85650C6-7F00-41D8-89C1-139C277483EB}"/>
          </ac:spMkLst>
        </pc:spChg>
        <pc:spChg chg="add mod">
          <ac:chgData name="Alex Dent" userId="S::100506322@unimail.derby.ac.uk::4d9ae5c4-03b0-4a4c-833c-428df8ac79a1" providerId="AD" clId="Web-{0E9030D5-4112-1BCC-7CBF-08F85C80D745}" dt="2021-02-23T14:50:43.089" v="209" actId="14100"/>
          <ac:spMkLst>
            <pc:docMk/>
            <pc:sldMk cId="2926508388" sldId="257"/>
            <ac:spMk id="10" creationId="{76DBC2F5-F8E2-4806-9C23-BB196024F14B}"/>
          </ac:spMkLst>
        </pc:spChg>
        <pc:spChg chg="add">
          <ac:chgData name="Alex Dent" userId="S::100506322@unimail.derby.ac.uk::4d9ae5c4-03b0-4a4c-833c-428df8ac79a1" providerId="AD" clId="Web-{0E9030D5-4112-1BCC-7CBF-08F85C80D745}" dt="2021-02-23T14:51:01.886" v="210"/>
          <ac:spMkLst>
            <pc:docMk/>
            <pc:sldMk cId="2926508388" sldId="257"/>
            <ac:spMk id="11" creationId="{C2522294-BD57-40C2-9A1E-4D1D085ED974}"/>
          </ac:spMkLst>
        </pc:spChg>
        <pc:spChg chg="add">
          <ac:chgData name="Alex Dent" userId="S::100506322@unimail.derby.ac.uk::4d9ae5c4-03b0-4a4c-833c-428df8ac79a1" providerId="AD" clId="Web-{0E9030D5-4112-1BCC-7CBF-08F85C80D745}" dt="2021-02-23T14:51:17.636" v="211"/>
          <ac:spMkLst>
            <pc:docMk/>
            <pc:sldMk cId="2926508388" sldId="257"/>
            <ac:spMk id="12" creationId="{5A62A2CE-5889-4B58-B509-A82CA02ADD9C}"/>
          </ac:spMkLst>
        </pc:spChg>
        <pc:spChg chg="add">
          <ac:chgData name="Alex Dent" userId="S::100506322@unimail.derby.ac.uk::4d9ae5c4-03b0-4a4c-833c-428df8ac79a1" providerId="AD" clId="Web-{0E9030D5-4112-1BCC-7CBF-08F85C80D745}" dt="2021-02-23T14:51:17.777" v="212"/>
          <ac:spMkLst>
            <pc:docMk/>
            <pc:sldMk cId="2926508388" sldId="257"/>
            <ac:spMk id="13" creationId="{0D820CF3-FBC7-4B9D-A763-746143D96FB3}"/>
          </ac:spMkLst>
        </pc:spChg>
      </pc:sldChg>
    </pc:docChg>
  </pc:docChgLst>
  <pc:docChgLst>
    <pc:chgData name="Cosmin Covrig" userId="S::100517186@unimail.derby.ac.uk::8dcd05c6-e7ae-4cf1-8843-fa63bee14fde" providerId="AD" clId="Web-{DB32D146-5815-4497-85E9-36A3C38C20D2}"/>
    <pc:docChg chg="modSld addMainMaster delMainMaster">
      <pc:chgData name="Cosmin Covrig" userId="S::100517186@unimail.derby.ac.uk::8dcd05c6-e7ae-4cf1-8843-fa63bee14fde" providerId="AD" clId="Web-{DB32D146-5815-4497-85E9-36A3C38C20D2}" dt="2021-02-23T14:55:31.309" v="176"/>
      <pc:docMkLst>
        <pc:docMk/>
      </pc:docMkLst>
      <pc:sldChg chg="addSp delSp modSp mod modClrScheme chgLayout">
        <pc:chgData name="Cosmin Covrig" userId="S::100517186@unimail.derby.ac.uk::8dcd05c6-e7ae-4cf1-8843-fa63bee14fde" providerId="AD" clId="Web-{DB32D146-5815-4497-85E9-36A3C38C20D2}" dt="2021-02-23T14:55:31.309" v="176"/>
        <pc:sldMkLst>
          <pc:docMk/>
          <pc:sldMk cId="109857222" sldId="256"/>
        </pc:sldMkLst>
        <pc:spChg chg="mod ord">
          <ac:chgData name="Cosmin Covrig" userId="S::100517186@unimail.derby.ac.uk::8dcd05c6-e7ae-4cf1-8843-fa63bee14fde" providerId="AD" clId="Web-{DB32D146-5815-4497-85E9-36A3C38C20D2}" dt="2021-02-23T14:55:31.309" v="1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osmin Covrig" userId="S::100517186@unimail.derby.ac.uk::8dcd05c6-e7ae-4cf1-8843-fa63bee14fde" providerId="AD" clId="Web-{DB32D146-5815-4497-85E9-36A3C38C20D2}" dt="2021-02-23T14:55:31.309" v="1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osmin Covrig" userId="S::100517186@unimail.derby.ac.uk::8dcd05c6-e7ae-4cf1-8843-fa63bee14fde" providerId="AD" clId="Web-{DB32D146-5815-4497-85E9-36A3C38C20D2}" dt="2021-02-23T14:36:09.125" v="32"/>
          <ac:spMkLst>
            <pc:docMk/>
            <pc:sldMk cId="109857222" sldId="256"/>
            <ac:spMk id="4" creationId="{98F49ACD-370B-4C47-9C04-0F26048E795B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8:58.831" v="77" actId="1076"/>
          <ac:spMkLst>
            <pc:docMk/>
            <pc:sldMk cId="109857222" sldId="256"/>
            <ac:spMk id="5" creationId="{F39E51F4-5EE1-40CC-B6DB-9A51D13E45E1}"/>
          </ac:spMkLst>
        </pc:spChg>
        <pc:spChg chg="add del mod">
          <ac:chgData name="Cosmin Covrig" userId="S::100517186@unimail.derby.ac.uk::8dcd05c6-e7ae-4cf1-8843-fa63bee14fde" providerId="AD" clId="Web-{DB32D146-5815-4497-85E9-36A3C38C20D2}" dt="2021-02-23T14:40:31.880" v="95"/>
          <ac:spMkLst>
            <pc:docMk/>
            <pc:sldMk cId="109857222" sldId="256"/>
            <ac:spMk id="6" creationId="{0FDBBA8C-4DA3-4403-A3EB-2F1EDFA75F38}"/>
          </ac:spMkLst>
        </pc:spChg>
        <pc:spChg chg="add del">
          <ac:chgData name="Cosmin Covrig" userId="S::100517186@unimail.derby.ac.uk::8dcd05c6-e7ae-4cf1-8843-fa63bee14fde" providerId="AD" clId="Web-{DB32D146-5815-4497-85E9-36A3C38C20D2}" dt="2021-02-23T14:36:14.219" v="35"/>
          <ac:spMkLst>
            <pc:docMk/>
            <pc:sldMk cId="109857222" sldId="256"/>
            <ac:spMk id="7" creationId="{73B82A8F-3EDC-4FAC-AB38-2509CDE6617A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8:33.628" v="75" actId="20577"/>
          <ac:spMkLst>
            <pc:docMk/>
            <pc:sldMk cId="109857222" sldId="256"/>
            <ac:spMk id="8" creationId="{8CA9DDC5-9505-4974-8BD1-24DA27DBDB9B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39:41.504" v="83" actId="1076"/>
          <ac:spMkLst>
            <pc:docMk/>
            <pc:sldMk cId="109857222" sldId="256"/>
            <ac:spMk id="9" creationId="{C256ADBA-0193-4154-A9EC-4DF0AE55BD82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8:39.175" v="76" actId="20577"/>
          <ac:spMkLst>
            <pc:docMk/>
            <pc:sldMk cId="109857222" sldId="256"/>
            <ac:spMk id="10" creationId="{3FD72FA5-F79E-4358-A434-0275E3DA9332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39:34.504" v="82" actId="1076"/>
          <ac:spMkLst>
            <pc:docMk/>
            <pc:sldMk cId="109857222" sldId="256"/>
            <ac:spMk id="11" creationId="{45DC4821-A6CB-4E64-A438-A5A25A1EF676}"/>
          </ac:spMkLst>
        </pc:spChg>
      </pc:sldChg>
      <pc:sldChg chg="addSp delSp modSp mod modClrScheme chgLayout">
        <pc:chgData name="Cosmin Covrig" userId="S::100517186@unimail.derby.ac.uk::8dcd05c6-e7ae-4cf1-8843-fa63bee14fde" providerId="AD" clId="Web-{DB32D146-5815-4497-85E9-36A3C38C20D2}" dt="2021-02-23T14:55:31.309" v="176"/>
        <pc:sldMkLst>
          <pc:docMk/>
          <pc:sldMk cId="2926508388" sldId="257"/>
        </pc:sldMkLst>
        <pc:spChg chg="mod ord">
          <ac:chgData name="Cosmin Covrig" userId="S::100517186@unimail.derby.ac.uk::8dcd05c6-e7ae-4cf1-8843-fa63bee14fde" providerId="AD" clId="Web-{DB32D146-5815-4497-85E9-36A3C38C20D2}" dt="2021-02-23T14:55:31.309" v="176"/>
          <ac:spMkLst>
            <pc:docMk/>
            <pc:sldMk cId="2926508388" sldId="257"/>
            <ac:spMk id="2" creationId="{6A2B298E-0391-482E-B01A-3C5C94A52F29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44:35.136" v="105" actId="1076"/>
          <ac:spMkLst>
            <pc:docMk/>
            <pc:sldMk cId="2926508388" sldId="257"/>
            <ac:spMk id="3" creationId="{4A5C7E49-028F-4D07-B7F0-60FA8D2C9756}"/>
          </ac:spMkLst>
        </pc:spChg>
        <pc:spChg chg="del">
          <ac:chgData name="Cosmin Covrig" userId="S::100517186@unimail.derby.ac.uk::8dcd05c6-e7ae-4cf1-8843-fa63bee14fde" providerId="AD" clId="Web-{DB32D146-5815-4497-85E9-36A3C38C20D2}" dt="2021-02-23T14:44:01.400" v="97"/>
          <ac:spMkLst>
            <pc:docMk/>
            <pc:sldMk cId="2926508388" sldId="257"/>
            <ac:spMk id="3" creationId="{DE744D3C-F406-4BC0-9523-D5E411805B7A}"/>
          </ac:spMkLst>
        </pc:spChg>
        <pc:spChg chg="add del">
          <ac:chgData name="Cosmin Covrig" userId="S::100517186@unimail.derby.ac.uk::8dcd05c6-e7ae-4cf1-8843-fa63bee14fde" providerId="AD" clId="Web-{DB32D146-5815-4497-85E9-36A3C38C20D2}" dt="2021-02-23T14:44:12.479" v="99"/>
          <ac:spMkLst>
            <pc:docMk/>
            <pc:sldMk cId="2926508388" sldId="257"/>
            <ac:spMk id="4" creationId="{26C17C2B-E358-41AC-9134-40390CBB8298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48:40.735" v="145" actId="20577"/>
          <ac:spMkLst>
            <pc:docMk/>
            <pc:sldMk cId="2926508388" sldId="257"/>
            <ac:spMk id="4" creationId="{A2C0ED73-8A79-4BDC-B3E3-B2EA324F83C7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50:42.440" v="154" actId="1076"/>
          <ac:spMkLst>
            <pc:docMk/>
            <pc:sldMk cId="2926508388" sldId="257"/>
            <ac:spMk id="5" creationId="{6AFB3809-FA0A-497E-87B5-5F086DE5CB61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50:45.909" v="156" actId="1076"/>
          <ac:spMkLst>
            <pc:docMk/>
            <pc:sldMk cId="2926508388" sldId="257"/>
            <ac:spMk id="6" creationId="{3D5D2E58-DE92-4291-9B36-376EFDC0F8EE}"/>
          </ac:spMkLst>
        </pc:spChg>
        <pc:spChg chg="mod">
          <ac:chgData name="Cosmin Covrig" userId="S::100517186@unimail.derby.ac.uk::8dcd05c6-e7ae-4cf1-8843-fa63bee14fde" providerId="AD" clId="Web-{DB32D146-5815-4497-85E9-36A3C38C20D2}" dt="2021-02-23T14:51:06.550" v="161" actId="1076"/>
          <ac:spMkLst>
            <pc:docMk/>
            <pc:sldMk cId="2926508388" sldId="257"/>
            <ac:spMk id="7" creationId="{7B120C33-0FA6-46AE-9455-0E159BC7993F}"/>
          </ac:spMkLst>
        </pc:spChg>
        <pc:spChg chg="add mod">
          <ac:chgData name="Cosmin Covrig" userId="S::100517186@unimail.derby.ac.uk::8dcd05c6-e7ae-4cf1-8843-fa63bee14fde" providerId="AD" clId="Web-{DB32D146-5815-4497-85E9-36A3C38C20D2}" dt="2021-02-23T14:51:01.441" v="160" actId="1076"/>
          <ac:spMkLst>
            <pc:docMk/>
            <pc:sldMk cId="2926508388" sldId="257"/>
            <ac:spMk id="8" creationId="{B85650C6-7F00-41D8-89C1-139C277483EB}"/>
          </ac:spMkLst>
        </pc:spChg>
        <pc:picChg chg="add mod">
          <ac:chgData name="Cosmin Covrig" userId="S::100517186@unimail.derby.ac.uk::8dcd05c6-e7ae-4cf1-8843-fa63bee14fde" providerId="AD" clId="Web-{DB32D146-5815-4497-85E9-36A3C38C20D2}" dt="2021-02-23T14:52:03.239" v="174" actId="1076"/>
          <ac:picMkLst>
            <pc:docMk/>
            <pc:sldMk cId="2926508388" sldId="257"/>
            <ac:picMk id="9" creationId="{61CAF954-C830-4E27-962E-3AB12F7D9DA7}"/>
          </ac:picMkLst>
        </pc:picChg>
      </pc:sldChg>
      <pc:sldMasterChg chg="del delSldLayout">
        <pc:chgData name="Cosmin Covrig" userId="S::100517186@unimail.derby.ac.uk::8dcd05c6-e7ae-4cf1-8843-fa63bee14fde" providerId="AD" clId="Web-{DB32D146-5815-4497-85E9-36A3C38C20D2}" dt="2021-02-23T14:55:27.012" v="175"/>
        <pc:sldMasterMkLst>
          <pc:docMk/>
          <pc:sldMasterMk cId="2460954070" sldId="2147483660"/>
        </pc:sldMasterMkLst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osmin Covrig" userId="S::100517186@unimail.derby.ac.uk::8dcd05c6-e7ae-4cf1-8843-fa63bee14fde" providerId="AD" clId="Web-{DB32D146-5815-4497-85E9-36A3C38C20D2}" dt="2021-02-23T14:55:27.012" v="1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osmin Covrig" userId="S::100517186@unimail.derby.ac.uk::8dcd05c6-e7ae-4cf1-8843-fa63bee14fde" providerId="AD" clId="Web-{DB32D146-5815-4497-85E9-36A3C38C20D2}" dt="2021-02-23T14:55:31.309" v="176"/>
        <pc:sldMasterMkLst>
          <pc:docMk/>
          <pc:sldMasterMk cId="665205197" sldId="2147483672"/>
        </pc:sldMasterMkLst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981895020" sldId="2147483673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824324434" sldId="2147483674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3492755417" sldId="2147483675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158454683" sldId="2147483676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1603289333" sldId="2147483677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1951633616" sldId="2147483678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466059200" sldId="2147483679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4200740884" sldId="2147483680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1294813232" sldId="2147483681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2546239580" sldId="2147483682"/>
          </pc:sldLayoutMkLst>
        </pc:sldLayoutChg>
        <pc:sldLayoutChg chg="add del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665205197" sldId="2147483672"/>
            <pc:sldLayoutMk cId="3595296623" sldId="2147483683"/>
          </pc:sldLayoutMkLst>
        </pc:sldLayoutChg>
      </pc:sldMasterChg>
      <pc:sldMasterChg chg="add addSldLayout modSldLayout">
        <pc:chgData name="Cosmin Covrig" userId="S::100517186@unimail.derby.ac.uk::8dcd05c6-e7ae-4cf1-8843-fa63bee14fde" providerId="AD" clId="Web-{DB32D146-5815-4497-85E9-36A3C38C20D2}" dt="2021-02-23T14:55:31.309" v="176"/>
        <pc:sldMasterMkLst>
          <pc:docMk/>
          <pc:sldMasterMk cId="2710199411" sldId="2147483684"/>
        </pc:sldMasterMkLst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1713682349" sldId="2147483685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2675436021" sldId="2147483686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3533389901" sldId="2147483687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636089524" sldId="2147483688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4033909118" sldId="2147483689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4077004031" sldId="2147483690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2974803338" sldId="2147483691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823693320" sldId="2147483692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2813169369" sldId="2147483693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3760679582" sldId="2147483694"/>
          </pc:sldLayoutMkLst>
        </pc:sldLayoutChg>
        <pc:sldLayoutChg chg="add mod replId">
          <pc:chgData name="Cosmin Covrig" userId="S::100517186@unimail.derby.ac.uk::8dcd05c6-e7ae-4cf1-8843-fa63bee14fde" providerId="AD" clId="Web-{DB32D146-5815-4497-85E9-36A3C38C20D2}" dt="2021-02-23T14:55:31.309" v="176"/>
          <pc:sldLayoutMkLst>
            <pc:docMk/>
            <pc:sldMasterMk cId="2710199411" sldId="2147483684"/>
            <pc:sldLayoutMk cId="1386778836" sldId="2147483695"/>
          </pc:sldLayoutMkLst>
        </pc:sldLayoutChg>
      </pc:sldMasterChg>
    </pc:docChg>
  </pc:docChgLst>
  <pc:docChgLst>
    <pc:chgData name="Alex Dent" userId="4d9ae5c4-03b0-4a4c-833c-428df8ac79a1" providerId="ADAL" clId="{1B802794-2BA0-4A94-BD26-1716E606C6DB}"/>
    <pc:docChg chg="undo custSel mod addSld delSld modSld">
      <pc:chgData name="Alex Dent" userId="4d9ae5c4-03b0-4a4c-833c-428df8ac79a1" providerId="ADAL" clId="{1B802794-2BA0-4A94-BD26-1716E606C6DB}" dt="2021-03-02T14:44:33.398" v="4339" actId="27636"/>
      <pc:docMkLst>
        <pc:docMk/>
      </pc:docMkLst>
      <pc:sldChg chg="addSp delSp modSp mod setBg">
        <pc:chgData name="Alex Dent" userId="4d9ae5c4-03b0-4a4c-833c-428df8ac79a1" providerId="ADAL" clId="{1B802794-2BA0-4A94-BD26-1716E606C6DB}" dt="2021-02-25T15:17:42.819" v="3442" actId="20577"/>
        <pc:sldMkLst>
          <pc:docMk/>
          <pc:sldMk cId="2926508388" sldId="257"/>
        </pc:sldMkLst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2" creationId="{6A2B298E-0391-482E-B01A-3C5C94A52F29}"/>
          </ac:spMkLst>
        </pc:spChg>
        <pc:spChg chg="mod or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3" creationId="{64F79B8B-F84C-4780-8149-151E5F1DFC38}"/>
          </ac:spMkLst>
        </pc:spChg>
        <pc:spChg chg="mod">
          <ac:chgData name="Alex Dent" userId="4d9ae5c4-03b0-4a4c-833c-428df8ac79a1" providerId="ADAL" clId="{1B802794-2BA0-4A94-BD26-1716E606C6DB}" dt="2021-02-24T15:03:26.217" v="1093" actId="1076"/>
          <ac:spMkLst>
            <pc:docMk/>
            <pc:sldMk cId="2926508388" sldId="257"/>
            <ac:spMk id="4" creationId="{A2C0ED73-8A79-4BDC-B3E3-B2EA324F83C7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5" creationId="{6AFB3809-FA0A-497E-87B5-5F086DE5CB61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6" creationId="{3D5D2E58-DE92-4291-9B36-376EFDC0F8EE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7" creationId="{7B120C33-0FA6-46AE-9455-0E159BC7993F}"/>
          </ac:spMkLst>
        </pc:spChg>
        <pc:spChg chg="mod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8" creationId="{B85650C6-7F00-41D8-89C1-139C277483EB}"/>
          </ac:spMkLst>
        </pc:spChg>
        <pc:spChg chg="del mod">
          <ac:chgData name="Alex Dent" userId="4d9ae5c4-03b0-4a4c-833c-428df8ac79a1" providerId="ADAL" clId="{1B802794-2BA0-4A94-BD26-1716E606C6DB}" dt="2021-02-23T14:59:31.374" v="56" actId="478"/>
          <ac:spMkLst>
            <pc:docMk/>
            <pc:sldMk cId="2926508388" sldId="257"/>
            <ac:spMk id="10" creationId="{76DBC2F5-F8E2-4806-9C23-BB196024F14B}"/>
          </ac:spMkLst>
        </pc:spChg>
        <pc:spChg chg="add 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1" creationId="{9D84E230-64B0-4B46-99C6-2BF2FDDC167B}"/>
          </ac:spMkLst>
        </pc:spChg>
        <pc:spChg chg="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2" creationId="{11E2038B-85E5-4526-867C-63B2C9A208AE}"/>
          </ac:spMkLst>
        </pc:spChg>
        <pc:spChg chg="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3" creationId="{B579C90C-F69B-4520-A8CA-6961DF146384}"/>
          </ac:spMkLst>
        </pc:spChg>
        <pc:spChg chg="del mod">
          <ac:chgData name="Alex Dent" userId="4d9ae5c4-03b0-4a4c-833c-428df8ac79a1" providerId="ADAL" clId="{1B802794-2BA0-4A94-BD26-1716E606C6DB}" dt="2021-02-23T14:56:25.269" v="2" actId="478"/>
          <ac:spMkLst>
            <pc:docMk/>
            <pc:sldMk cId="2926508388" sldId="257"/>
            <ac:spMk id="14" creationId="{5F7B69BF-8513-4CBC-A74B-CA26FFEE6F22}"/>
          </ac:spMkLst>
        </pc:spChg>
        <pc:spChg chg="del">
          <ac:chgData name="Alex Dent" userId="4d9ae5c4-03b0-4a4c-833c-428df8ac79a1" providerId="ADAL" clId="{1B802794-2BA0-4A94-BD26-1716E606C6DB}" dt="2021-02-23T14:56:23.697" v="0" actId="478"/>
          <ac:spMkLst>
            <pc:docMk/>
            <pc:sldMk cId="2926508388" sldId="257"/>
            <ac:spMk id="15" creationId="{FBB855AA-0261-4A49-891F-829B1C53CDC5}"/>
          </ac:spMkLst>
        </pc:spChg>
        <pc:spChg chg="add mod">
          <ac:chgData name="Alex Dent" userId="4d9ae5c4-03b0-4a4c-833c-428df8ac79a1" providerId="ADAL" clId="{1B802794-2BA0-4A94-BD26-1716E606C6DB}" dt="2021-02-23T15:21:28.252" v="168" actId="164"/>
          <ac:spMkLst>
            <pc:docMk/>
            <pc:sldMk cId="2926508388" sldId="257"/>
            <ac:spMk id="16" creationId="{4C7C1E9B-99E8-4AD4-81E9-C4E4A0D5048B}"/>
          </ac:spMkLst>
        </pc:spChg>
        <pc:spChg chg="mod">
          <ac:chgData name="Alex Dent" userId="4d9ae5c4-03b0-4a4c-833c-428df8ac79a1" providerId="ADAL" clId="{1B802794-2BA0-4A94-BD26-1716E606C6DB}" dt="2021-02-25T15:17:05.736" v="3385" actId="20577"/>
          <ac:spMkLst>
            <pc:docMk/>
            <pc:sldMk cId="2926508388" sldId="257"/>
            <ac:spMk id="17" creationId="{CDE03E53-08BD-416B-983A-DE440D2F972E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21" creationId="{201CC55D-ED54-4C5C-95E6-10947BD1103B}"/>
          </ac:spMkLst>
        </pc:spChg>
        <pc:spChg chg="add mod">
          <ac:chgData name="Alex Dent" userId="4d9ae5c4-03b0-4a4c-833c-428df8ac79a1" providerId="ADAL" clId="{1B802794-2BA0-4A94-BD26-1716E606C6DB}" dt="2021-02-25T15:17:42.819" v="3442" actId="20577"/>
          <ac:spMkLst>
            <pc:docMk/>
            <pc:sldMk cId="2926508388" sldId="257"/>
            <ac:spMk id="23" creationId="{37BF5B69-9FCB-40E6-89A7-A1330EF3AB9C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25" creationId="{4300840D-0A0B-4512-BACA-B439D5B9C57C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27" creationId="{3873B707-463F-40B0-8227-E8CC6C67EB25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29" creationId="{C13237C8-E62C-4F0D-A318-BD6FB6C2D138}"/>
          </ac:spMkLst>
        </pc:spChg>
        <pc:spChg chg="add del">
          <ac:chgData name="Alex Dent" userId="4d9ae5c4-03b0-4a4c-833c-428df8ac79a1" providerId="ADAL" clId="{1B802794-2BA0-4A94-BD26-1716E606C6DB}" dt="2021-02-23T14:58:05.686" v="25" actId="26606"/>
          <ac:spMkLst>
            <pc:docMk/>
            <pc:sldMk cId="2926508388" sldId="257"/>
            <ac:spMk id="31" creationId="{19C9EAEA-39D0-4B0E-A0EB-51E7B26740B1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3" creationId="{0D7B6173-1D58-48E2-83CF-37350F315F75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4" creationId="{8B068B58-6F94-4AFF-A8A7-18573884D6CD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6" creationId="{21BDEC81-16A7-4451-B893-C15000083B77}"/>
          </ac:spMkLst>
        </pc:spChg>
        <pc:spChg chg="add del">
          <ac:chgData name="Alex Dent" userId="4d9ae5c4-03b0-4a4c-833c-428df8ac79a1" providerId="ADAL" clId="{1B802794-2BA0-4A94-BD26-1716E606C6DB}" dt="2021-02-23T14:58:13.856" v="27" actId="26606"/>
          <ac:spMkLst>
            <pc:docMk/>
            <pc:sldMk cId="2926508388" sldId="257"/>
            <ac:spMk id="37" creationId="{BE5B028C-7535-45E5-9D2C-32C50D0E0E43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39" creationId="{C4285719-470E-454C-AF62-8323075F1F5B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0" creationId="{CD9FE4EF-C4D8-49A0-B2FF-81D8DB7D8A24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1" creationId="{D2B78728-A580-49A7-84F9-6EF6F583ADE0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2" creationId="{38FAA1A1-D861-433F-88FA-1E9D6FD31D11}"/>
          </ac:spMkLst>
        </pc:spChg>
        <pc:spChg chg="add del">
          <ac:chgData name="Alex Dent" userId="4d9ae5c4-03b0-4a4c-833c-428df8ac79a1" providerId="ADAL" clId="{1B802794-2BA0-4A94-BD26-1716E606C6DB}" dt="2021-02-23T14:58:15.490" v="29" actId="26606"/>
          <ac:spMkLst>
            <pc:docMk/>
            <pc:sldMk cId="2926508388" sldId="257"/>
            <ac:spMk id="43" creationId="{8D71EDA1-87BF-4D5D-AB79-F346FD19278A}"/>
          </ac:spMkLst>
        </pc:spChg>
        <pc:spChg chg="add del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45" creationId="{F56F5174-31D9-4DBB-AAB7-A1FD7BDB1352}"/>
          </ac:spMkLst>
        </pc:spChg>
        <pc:spChg chg="add del">
          <ac:chgData name="Alex Dent" userId="4d9ae5c4-03b0-4a4c-833c-428df8ac79a1" providerId="ADAL" clId="{1B802794-2BA0-4A94-BD26-1716E606C6DB}" dt="2021-02-23T14:58:26.446" v="31" actId="26606"/>
          <ac:spMkLst>
            <pc:docMk/>
            <pc:sldMk cId="2926508388" sldId="257"/>
            <ac:spMk id="47" creationId="{F9A95BEE-6BB1-4A28-A8E6-A34B2E42EF87}"/>
          </ac:spMkLst>
        </pc:spChg>
        <pc:grpChg chg="add mod">
          <ac:chgData name="Alex Dent" userId="4d9ae5c4-03b0-4a4c-833c-428df8ac79a1" providerId="ADAL" clId="{1B802794-2BA0-4A94-BD26-1716E606C6DB}" dt="2021-02-23T15:22:27.047" v="179" actId="164"/>
          <ac:grpSpMkLst>
            <pc:docMk/>
            <pc:sldMk cId="2926508388" sldId="257"/>
            <ac:grpSpMk id="9" creationId="{16515A8A-680B-45A1-B42E-B623D66045D8}"/>
          </ac:grpSpMkLst>
        </pc:grpChg>
        <pc:grpChg chg="add mod">
          <ac:chgData name="Alex Dent" userId="4d9ae5c4-03b0-4a4c-833c-428df8ac79a1" providerId="ADAL" clId="{1B802794-2BA0-4A94-BD26-1716E606C6DB}" dt="2021-02-23T15:22:27.047" v="179" actId="164"/>
          <ac:grpSpMkLst>
            <pc:docMk/>
            <pc:sldMk cId="2926508388" sldId="257"/>
            <ac:grpSpMk id="10" creationId="{5100E35E-EDE7-4F88-97E8-9241A4D36214}"/>
          </ac:grpSpMkLst>
        </pc:grpChg>
        <pc:grpChg chg="add del">
          <ac:chgData name="Alex Dent" userId="4d9ae5c4-03b0-4a4c-833c-428df8ac79a1" providerId="ADAL" clId="{1B802794-2BA0-4A94-BD26-1716E606C6DB}" dt="2021-02-23T14:58:05.686" v="25" actId="26606"/>
          <ac:grpSpMkLst>
            <pc:docMk/>
            <pc:sldMk cId="2926508388" sldId="257"/>
            <ac:grpSpMk id="23" creationId="{1DE889C7-FAD6-4397-98E2-05D503484459}"/>
          </ac:grpSpMkLst>
        </pc:grpChg>
        <pc:picChg chg="mod ord">
          <ac:chgData name="Alex Dent" userId="4d9ae5c4-03b0-4a4c-833c-428df8ac79a1" providerId="ADAL" clId="{1B802794-2BA0-4A94-BD26-1716E606C6DB}" dt="2021-02-23T14:58:26.446" v="31" actId="26606"/>
          <ac:picMkLst>
            <pc:docMk/>
            <pc:sldMk cId="2926508388" sldId="257"/>
            <ac:picMk id="9" creationId="{61CAF954-C830-4E27-962E-3AB12F7D9DA7}"/>
          </ac:picMkLst>
        </pc:picChg>
        <pc:picChg chg="add mod">
          <ac:chgData name="Alex Dent" userId="4d9ae5c4-03b0-4a4c-833c-428df8ac79a1" providerId="ADAL" clId="{1B802794-2BA0-4A94-BD26-1716E606C6DB}" dt="2021-02-23T15:22:27.047" v="179" actId="164"/>
          <ac:picMkLst>
            <pc:docMk/>
            <pc:sldMk cId="2926508388" sldId="257"/>
            <ac:picMk id="18" creationId="{9152EB95-B04E-4F84-996F-8E3052E0BF23}"/>
          </ac:picMkLst>
        </pc:picChg>
        <pc:picChg chg="add del">
          <ac:chgData name="Alex Dent" userId="4d9ae5c4-03b0-4a4c-833c-428df8ac79a1" providerId="ADAL" clId="{1B802794-2BA0-4A94-BD26-1716E606C6DB}" dt="2021-02-23T14:58:13.856" v="27" actId="26606"/>
          <ac:picMkLst>
            <pc:docMk/>
            <pc:sldMk cId="2926508388" sldId="257"/>
            <ac:picMk id="35" creationId="{B0DAC8FB-A162-44E3-A606-C855A03A5B09}"/>
          </ac:picMkLst>
        </pc:picChg>
        <pc:picChg chg="add del">
          <ac:chgData name="Alex Dent" userId="4d9ae5c4-03b0-4a4c-833c-428df8ac79a1" providerId="ADAL" clId="{1B802794-2BA0-4A94-BD26-1716E606C6DB}" dt="2021-02-23T14:58:26.446" v="31" actId="26606"/>
          <ac:picMkLst>
            <pc:docMk/>
            <pc:sldMk cId="2926508388" sldId="257"/>
            <ac:picMk id="46" creationId="{AE113210-7872-481A-ADE6-3A05CCAF5EB2}"/>
          </ac:picMkLst>
        </pc:picChg>
        <pc:picChg chg="mod">
          <ac:chgData name="Alex Dent" userId="4d9ae5c4-03b0-4a4c-833c-428df8ac79a1" providerId="ADAL" clId="{1B802794-2BA0-4A94-BD26-1716E606C6DB}" dt="2021-02-23T15:11:07.704" v="132"/>
          <ac:picMkLst>
            <pc:docMk/>
            <pc:sldMk cId="2926508388" sldId="257"/>
            <ac:picMk id="2050" creationId="{C166D764-25BA-4472-A148-57F95EF3A2FD}"/>
          </ac:picMkLst>
        </pc:picChg>
        <pc:cxnChg chg="add mod">
          <ac:chgData name="Alex Dent" userId="4d9ae5c4-03b0-4a4c-833c-428df8ac79a1" providerId="ADAL" clId="{1B802794-2BA0-4A94-BD26-1716E606C6DB}" dt="2021-02-25T15:17:23.091" v="3387" actId="14100"/>
          <ac:cxnSpMkLst>
            <pc:docMk/>
            <pc:sldMk cId="2926508388" sldId="257"/>
            <ac:cxnSpMk id="19" creationId="{5435B1FC-754E-4859-A365-D3D947DF7F03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3T15:31:26.185" v="377" actId="164"/>
        <pc:sldMkLst>
          <pc:docMk/>
          <pc:sldMk cId="3269657135" sldId="258"/>
        </pc:sldMkLst>
        <pc:spChg chg="del">
          <ac:chgData name="Alex Dent" userId="4d9ae5c4-03b0-4a4c-833c-428df8ac79a1" providerId="ADAL" clId="{1B802794-2BA0-4A94-BD26-1716E606C6DB}" dt="2021-02-23T15:21:20.100" v="167" actId="478"/>
          <ac:spMkLst>
            <pc:docMk/>
            <pc:sldMk cId="3269657135" sldId="258"/>
            <ac:spMk id="2" creationId="{2DEDCF43-704C-444B-A839-8AA400BE1B43}"/>
          </ac:spMkLst>
        </pc:spChg>
        <pc:spChg chg="del">
          <ac:chgData name="Alex Dent" userId="4d9ae5c4-03b0-4a4c-833c-428df8ac79a1" providerId="ADAL" clId="{1B802794-2BA0-4A94-BD26-1716E606C6DB}" dt="2021-02-23T15:21:18.788" v="166" actId="478"/>
          <ac:spMkLst>
            <pc:docMk/>
            <pc:sldMk cId="3269657135" sldId="258"/>
            <ac:spMk id="3" creationId="{E5D4B336-56AE-4094-82B1-A11E9C41CC9E}"/>
          </ac:spMkLst>
        </pc:spChg>
        <pc:spChg chg="add mod">
          <ac:chgData name="Alex Dent" userId="4d9ae5c4-03b0-4a4c-833c-428df8ac79a1" providerId="ADAL" clId="{1B802794-2BA0-4A94-BD26-1716E606C6DB}" dt="2021-02-23T15:21:46.220" v="177" actId="20577"/>
          <ac:spMkLst>
            <pc:docMk/>
            <pc:sldMk cId="3269657135" sldId="258"/>
            <ac:spMk id="4" creationId="{422B6362-F665-43EA-A714-19EE4CDC3A89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6" creationId="{7EC2094D-E71B-4776-85B6-3E2417ADFAFD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7" creationId="{0C23383F-8537-4653-A3D7-0276E23DEA6D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8" creationId="{CE4D0A73-0884-4A8C-94F0-AD57CDDC9286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9" creationId="{A34C1910-A38D-4F3A-B8F4-BBE5BA1E4D5D}"/>
          </ac:spMkLst>
        </pc:spChg>
        <pc:spChg chg="mod">
          <ac:chgData name="Alex Dent" userId="4d9ae5c4-03b0-4a4c-833c-428df8ac79a1" providerId="ADAL" clId="{1B802794-2BA0-4A94-BD26-1716E606C6DB}" dt="2021-02-23T15:22:01.495" v="178"/>
          <ac:spMkLst>
            <pc:docMk/>
            <pc:sldMk cId="3269657135" sldId="258"/>
            <ac:spMk id="10" creationId="{9BF5BD58-7F16-47FB-B18E-2B1FB72F8AF7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4" creationId="{EF115F20-6ACA-4F66-9B6D-0E9D0A30B597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5" creationId="{728B1D49-F8FF-4B66-AC57-077B47C91408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6" creationId="{9DA86425-FF7C-46A3-A878-0E502363ACA0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7" creationId="{B3EAC4E8-B481-40CB-9887-AC0ABB7B0D4C}"/>
          </ac:spMkLst>
        </pc:spChg>
        <pc:spChg chg="mod">
          <ac:chgData name="Alex Dent" userId="4d9ae5c4-03b0-4a4c-833c-428df8ac79a1" providerId="ADAL" clId="{1B802794-2BA0-4A94-BD26-1716E606C6DB}" dt="2021-02-23T15:22:29.857" v="181"/>
          <ac:spMkLst>
            <pc:docMk/>
            <pc:sldMk cId="3269657135" sldId="258"/>
            <ac:spMk id="18" creationId="{9F5FF37A-334C-4554-9FBE-D1AAA108F8AB}"/>
          </ac:spMkLst>
        </pc:spChg>
        <pc:spChg chg="add mod">
          <ac:chgData name="Alex Dent" userId="4d9ae5c4-03b0-4a4c-833c-428df8ac79a1" providerId="ADAL" clId="{1B802794-2BA0-4A94-BD26-1716E606C6DB}" dt="2021-02-23T15:31:26.185" v="377" actId="164"/>
          <ac:spMkLst>
            <pc:docMk/>
            <pc:sldMk cId="3269657135" sldId="258"/>
            <ac:spMk id="19" creationId="{48F6034F-DA0E-402B-9E87-756999775350}"/>
          </ac:spMkLst>
        </pc:spChg>
        <pc:grpChg chg="add del mod">
          <ac:chgData name="Alex Dent" userId="4d9ae5c4-03b0-4a4c-833c-428df8ac79a1" providerId="ADAL" clId="{1B802794-2BA0-4A94-BD26-1716E606C6DB}" dt="2021-02-23T15:22:29.708" v="180" actId="478"/>
          <ac:grpSpMkLst>
            <pc:docMk/>
            <pc:sldMk cId="3269657135" sldId="258"/>
            <ac:grpSpMk id="5" creationId="{E829E3E7-A4A3-471B-B16A-E3BF6848FB60}"/>
          </ac:grpSpMkLst>
        </pc:grpChg>
        <pc:grpChg chg="add mod">
          <ac:chgData name="Alex Dent" userId="4d9ae5c4-03b0-4a4c-833c-428df8ac79a1" providerId="ADAL" clId="{1B802794-2BA0-4A94-BD26-1716E606C6DB}" dt="2021-02-23T15:31:26.185" v="377" actId="164"/>
          <ac:grpSpMkLst>
            <pc:docMk/>
            <pc:sldMk cId="3269657135" sldId="258"/>
            <ac:grpSpMk id="11" creationId="{0220FE86-941F-46D0-8088-F78A90EE9A10}"/>
          </ac:grpSpMkLst>
        </pc:grpChg>
        <pc:grpChg chg="mod">
          <ac:chgData name="Alex Dent" userId="4d9ae5c4-03b0-4a4c-833c-428df8ac79a1" providerId="ADAL" clId="{1B802794-2BA0-4A94-BD26-1716E606C6DB}" dt="2021-02-23T15:22:29.857" v="181"/>
          <ac:grpSpMkLst>
            <pc:docMk/>
            <pc:sldMk cId="3269657135" sldId="258"/>
            <ac:grpSpMk id="12" creationId="{44BD6D0A-F1BF-4E9B-90CD-3F4C7373F9D3}"/>
          </ac:grpSpMkLst>
        </pc:grpChg>
        <pc:grpChg chg="add mod">
          <ac:chgData name="Alex Dent" userId="4d9ae5c4-03b0-4a4c-833c-428df8ac79a1" providerId="ADAL" clId="{1B802794-2BA0-4A94-BD26-1716E606C6DB}" dt="2021-02-23T15:31:26.185" v="377" actId="164"/>
          <ac:grpSpMkLst>
            <pc:docMk/>
            <pc:sldMk cId="3269657135" sldId="258"/>
            <ac:grpSpMk id="29" creationId="{83FE5E52-3E31-4A71-92DB-FBCD0902D92B}"/>
          </ac:grpSpMkLst>
        </pc:grpChg>
        <pc:graphicFrameChg chg="add mod ord modGraphic">
          <ac:chgData name="Alex Dent" userId="4d9ae5c4-03b0-4a4c-833c-428df8ac79a1" providerId="ADAL" clId="{1B802794-2BA0-4A94-BD26-1716E606C6DB}" dt="2021-02-23T15:30:54.438" v="365" actId="167"/>
          <ac:graphicFrameMkLst>
            <pc:docMk/>
            <pc:sldMk cId="3269657135" sldId="258"/>
            <ac:graphicFrameMk id="22" creationId="{DE57F998-0CA3-4E7C-9B3F-D7AC4976DE24}"/>
          </ac:graphicFrameMkLst>
        </pc:graphicFrameChg>
        <pc:picChg chg="mod">
          <ac:chgData name="Alex Dent" userId="4d9ae5c4-03b0-4a4c-833c-428df8ac79a1" providerId="ADAL" clId="{1B802794-2BA0-4A94-BD26-1716E606C6DB}" dt="2021-02-23T15:22:29.857" v="181"/>
          <ac:picMkLst>
            <pc:docMk/>
            <pc:sldMk cId="3269657135" sldId="258"/>
            <ac:picMk id="13" creationId="{BFBFA050-1F43-43C9-A9BA-ADF135BC33D2}"/>
          </ac:picMkLst>
        </pc:picChg>
      </pc:sldChg>
      <pc:sldChg chg="addSp delSp modSp new mod">
        <pc:chgData name="Alex Dent" userId="4d9ae5c4-03b0-4a4c-833c-428df8ac79a1" providerId="ADAL" clId="{1B802794-2BA0-4A94-BD26-1716E606C6DB}" dt="2021-02-23T15:36:32.128" v="483" actId="20577"/>
        <pc:sldMkLst>
          <pc:docMk/>
          <pc:sldMk cId="333425768" sldId="259"/>
        </pc:sldMkLst>
        <pc:spChg chg="del">
          <ac:chgData name="Alex Dent" userId="4d9ae5c4-03b0-4a4c-833c-428df8ac79a1" providerId="ADAL" clId="{1B802794-2BA0-4A94-BD26-1716E606C6DB}" dt="2021-02-23T15:31:02.885" v="374" actId="478"/>
          <ac:spMkLst>
            <pc:docMk/>
            <pc:sldMk cId="333425768" sldId="259"/>
            <ac:spMk id="2" creationId="{64C2D070-3F35-4587-AA3C-9014BB1C93D3}"/>
          </ac:spMkLst>
        </pc:spChg>
        <pc:spChg chg="del">
          <ac:chgData name="Alex Dent" userId="4d9ae5c4-03b0-4a4c-833c-428df8ac79a1" providerId="ADAL" clId="{1B802794-2BA0-4A94-BD26-1716E606C6DB}" dt="2021-02-23T15:31:05.297" v="375" actId="478"/>
          <ac:spMkLst>
            <pc:docMk/>
            <pc:sldMk cId="333425768" sldId="259"/>
            <ac:spMk id="3" creationId="{5F667CB1-399B-4834-BD02-39BD147AEF7B}"/>
          </ac:spMkLst>
        </pc:spChg>
        <pc:spChg chg="add mod">
          <ac:chgData name="Alex Dent" userId="4d9ae5c4-03b0-4a4c-833c-428df8ac79a1" providerId="ADAL" clId="{1B802794-2BA0-4A94-BD26-1716E606C6DB}" dt="2021-02-23T15:31:00.855" v="373" actId="20577"/>
          <ac:spMkLst>
            <pc:docMk/>
            <pc:sldMk cId="333425768" sldId="259"/>
            <ac:spMk id="4" creationId="{DA17A813-4F5C-41AE-A500-2544EBB21BCB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8" creationId="{8A8E5722-2225-427A-9A1C-442B1AA8C7F1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9" creationId="{357FCAEF-3D49-42C4-95A6-58E23AECFC76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10" creationId="{D07E8224-FE3F-493D-AFF8-16E686D12D93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11" creationId="{047BAAA9-4EEA-4976-9375-8273B8DD4816}"/>
          </ac:spMkLst>
        </pc:spChg>
        <pc:spChg chg="mod">
          <ac:chgData name="Alex Dent" userId="4d9ae5c4-03b0-4a4c-833c-428df8ac79a1" providerId="ADAL" clId="{1B802794-2BA0-4A94-BD26-1716E606C6DB}" dt="2021-02-23T15:31:08.919" v="376"/>
          <ac:spMkLst>
            <pc:docMk/>
            <pc:sldMk cId="333425768" sldId="259"/>
            <ac:spMk id="12" creationId="{2AD0B5D2-8F2C-40E8-A98D-4CB906366993}"/>
          </ac:spMkLst>
        </pc:spChg>
        <pc:spChg chg="mod">
          <ac:chgData name="Alex Dent" userId="4d9ae5c4-03b0-4a4c-833c-428df8ac79a1" providerId="ADAL" clId="{1B802794-2BA0-4A94-BD26-1716E606C6DB}" dt="2021-02-23T15:31:33.928" v="386" actId="20577"/>
          <ac:spMkLst>
            <pc:docMk/>
            <pc:sldMk cId="333425768" sldId="259"/>
            <ac:spMk id="15" creationId="{14F2B174-FD2D-48A4-B8A3-403187438D32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18" creationId="{881E5C0E-5A31-46F6-9B6B-F5843019537F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19" creationId="{4E1358E1-6BAC-486E-AB72-65CA6E47A9EE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20" creationId="{BA2605A2-B148-468F-9627-9CFAF572A8F5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21" creationId="{E56EAE43-595A-4794-9DE9-2D713DE122AB}"/>
          </ac:spMkLst>
        </pc:spChg>
        <pc:spChg chg="mod">
          <ac:chgData name="Alex Dent" userId="4d9ae5c4-03b0-4a4c-833c-428df8ac79a1" providerId="ADAL" clId="{1B802794-2BA0-4A94-BD26-1716E606C6DB}" dt="2021-02-23T15:31:29.268" v="379"/>
          <ac:spMkLst>
            <pc:docMk/>
            <pc:sldMk cId="333425768" sldId="259"/>
            <ac:spMk id="22" creationId="{372EB892-870E-4E3F-8F9F-58A01A988EBC}"/>
          </ac:spMkLst>
        </pc:spChg>
        <pc:spChg chg="add mod">
          <ac:chgData name="Alex Dent" userId="4d9ae5c4-03b0-4a4c-833c-428df8ac79a1" providerId="ADAL" clId="{1B802794-2BA0-4A94-BD26-1716E606C6DB}" dt="2021-02-23T15:32:43.914" v="408" actId="1076"/>
          <ac:spMkLst>
            <pc:docMk/>
            <pc:sldMk cId="333425768" sldId="259"/>
            <ac:spMk id="25" creationId="{FFC5603C-4EC2-41D5-B8BD-F0FCE8AC5458}"/>
          </ac:spMkLst>
        </pc:spChg>
        <pc:spChg chg="add mod">
          <ac:chgData name="Alex Dent" userId="4d9ae5c4-03b0-4a4c-833c-428df8ac79a1" providerId="ADAL" clId="{1B802794-2BA0-4A94-BD26-1716E606C6DB}" dt="2021-02-23T15:32:55.890" v="420" actId="20577"/>
          <ac:spMkLst>
            <pc:docMk/>
            <pc:sldMk cId="333425768" sldId="259"/>
            <ac:spMk id="26" creationId="{0498371A-F065-4220-8FDD-82614F7BD4BD}"/>
          </ac:spMkLst>
        </pc:spChg>
        <pc:spChg chg="mod">
          <ac:chgData name="Alex Dent" userId="4d9ae5c4-03b0-4a4c-833c-428df8ac79a1" providerId="ADAL" clId="{1B802794-2BA0-4A94-BD26-1716E606C6DB}" dt="2021-02-23T15:35:59.978" v="427" actId="20577"/>
          <ac:spMkLst>
            <pc:docMk/>
            <pc:sldMk cId="333425768" sldId="259"/>
            <ac:spMk id="28" creationId="{EB68B9D6-5720-4826-9BEC-EC9DB5B2A388}"/>
          </ac:spMkLst>
        </pc:spChg>
        <pc:spChg chg="add mod">
          <ac:chgData name="Alex Dent" userId="4d9ae5c4-03b0-4a4c-833c-428df8ac79a1" providerId="ADAL" clId="{1B802794-2BA0-4A94-BD26-1716E606C6DB}" dt="2021-02-23T15:36:18.697" v="458" actId="14100"/>
          <ac:spMkLst>
            <pc:docMk/>
            <pc:sldMk cId="333425768" sldId="259"/>
            <ac:spMk id="30" creationId="{5F809E13-2D41-45BB-905F-88EFB5C7FE72}"/>
          </ac:spMkLst>
        </pc:spChg>
        <pc:spChg chg="add mod">
          <ac:chgData name="Alex Dent" userId="4d9ae5c4-03b0-4a4c-833c-428df8ac79a1" providerId="ADAL" clId="{1B802794-2BA0-4A94-BD26-1716E606C6DB}" dt="2021-02-23T15:36:32.128" v="483" actId="20577"/>
          <ac:spMkLst>
            <pc:docMk/>
            <pc:sldMk cId="333425768" sldId="259"/>
            <ac:spMk id="31" creationId="{BEF45A2B-5801-411B-8109-29C4935431D5}"/>
          </ac:spMkLst>
        </pc:spChg>
        <pc:grpChg chg="add del mod">
          <ac:chgData name="Alex Dent" userId="4d9ae5c4-03b0-4a4c-833c-428df8ac79a1" providerId="ADAL" clId="{1B802794-2BA0-4A94-BD26-1716E606C6DB}" dt="2021-02-23T15:31:29.023" v="378" actId="478"/>
          <ac:grpSpMkLst>
            <pc:docMk/>
            <pc:sldMk cId="333425768" sldId="259"/>
            <ac:grpSpMk id="5" creationId="{D5D1EA87-45B3-4970-8AC8-95D48DCEE425}"/>
          </ac:grpSpMkLst>
        </pc:grpChg>
        <pc:grpChg chg="mod">
          <ac:chgData name="Alex Dent" userId="4d9ae5c4-03b0-4a4c-833c-428df8ac79a1" providerId="ADAL" clId="{1B802794-2BA0-4A94-BD26-1716E606C6DB}" dt="2021-02-23T15:31:08.919" v="376"/>
          <ac:grpSpMkLst>
            <pc:docMk/>
            <pc:sldMk cId="333425768" sldId="259"/>
            <ac:grpSpMk id="6" creationId="{8873F5FA-367F-4A07-8C51-28C75407FC6C}"/>
          </ac:grpSpMkLst>
        </pc:grpChg>
        <pc:grpChg chg="add mod">
          <ac:chgData name="Alex Dent" userId="4d9ae5c4-03b0-4a4c-833c-428df8ac79a1" providerId="ADAL" clId="{1B802794-2BA0-4A94-BD26-1716E606C6DB}" dt="2021-02-23T15:31:29.268" v="379"/>
          <ac:grpSpMkLst>
            <pc:docMk/>
            <pc:sldMk cId="333425768" sldId="259"/>
            <ac:grpSpMk id="13" creationId="{2ED8A710-B61A-4FB2-8668-68FC77970CEE}"/>
          </ac:grpSpMkLst>
        </pc:grpChg>
        <pc:grpChg chg="mod">
          <ac:chgData name="Alex Dent" userId="4d9ae5c4-03b0-4a4c-833c-428df8ac79a1" providerId="ADAL" clId="{1B802794-2BA0-4A94-BD26-1716E606C6DB}" dt="2021-02-23T15:31:29.268" v="379"/>
          <ac:grpSpMkLst>
            <pc:docMk/>
            <pc:sldMk cId="333425768" sldId="259"/>
            <ac:grpSpMk id="14" creationId="{FEAE5303-3139-4105-9E2F-006C7600A89D}"/>
          </ac:grpSpMkLst>
        </pc:grpChg>
        <pc:grpChg chg="mod">
          <ac:chgData name="Alex Dent" userId="4d9ae5c4-03b0-4a4c-833c-428df8ac79a1" providerId="ADAL" clId="{1B802794-2BA0-4A94-BD26-1716E606C6DB}" dt="2021-02-23T15:31:29.268" v="379"/>
          <ac:grpSpMkLst>
            <pc:docMk/>
            <pc:sldMk cId="333425768" sldId="259"/>
            <ac:grpSpMk id="16" creationId="{5EDB3F01-1C7A-47A1-A876-A07D84CB4DB3}"/>
          </ac:grpSpMkLst>
        </pc:grpChg>
        <pc:graphicFrameChg chg="add del mod modGraphic">
          <ac:chgData name="Alex Dent" userId="4d9ae5c4-03b0-4a4c-833c-428df8ac79a1" providerId="ADAL" clId="{1B802794-2BA0-4A94-BD26-1716E606C6DB}" dt="2021-02-23T15:32:30.075" v="396" actId="478"/>
          <ac:graphicFrameMkLst>
            <pc:docMk/>
            <pc:sldMk cId="333425768" sldId="259"/>
            <ac:graphicFrameMk id="23" creationId="{91A61917-4B8F-46B3-BD43-567A6525DC7B}"/>
          </ac:graphicFrameMkLst>
        </pc:graphicFrameChg>
        <pc:picChg chg="mod">
          <ac:chgData name="Alex Dent" userId="4d9ae5c4-03b0-4a4c-833c-428df8ac79a1" providerId="ADAL" clId="{1B802794-2BA0-4A94-BD26-1716E606C6DB}" dt="2021-02-23T15:31:08.919" v="376"/>
          <ac:picMkLst>
            <pc:docMk/>
            <pc:sldMk cId="333425768" sldId="259"/>
            <ac:picMk id="7" creationId="{B959F041-3060-4BF9-BC4C-758124E4B5EA}"/>
          </ac:picMkLst>
        </pc:picChg>
        <pc:picChg chg="mod">
          <ac:chgData name="Alex Dent" userId="4d9ae5c4-03b0-4a4c-833c-428df8ac79a1" providerId="ADAL" clId="{1B802794-2BA0-4A94-BD26-1716E606C6DB}" dt="2021-02-23T15:31:29.268" v="379"/>
          <ac:picMkLst>
            <pc:docMk/>
            <pc:sldMk cId="333425768" sldId="259"/>
            <ac:picMk id="17" creationId="{BAC1B10F-5722-45EB-B974-1271B27003C8}"/>
          </ac:picMkLst>
        </pc:picChg>
      </pc:sldChg>
      <pc:sldChg chg="addSp delSp modSp new mod">
        <pc:chgData name="Alex Dent" userId="4d9ae5c4-03b0-4a4c-833c-428df8ac79a1" providerId="ADAL" clId="{1B802794-2BA0-4A94-BD26-1716E606C6DB}" dt="2021-02-23T15:46:15.558" v="845" actId="167"/>
        <pc:sldMkLst>
          <pc:docMk/>
          <pc:sldMk cId="993698962" sldId="260"/>
        </pc:sldMkLst>
        <pc:spChg chg="del">
          <ac:chgData name="Alex Dent" userId="4d9ae5c4-03b0-4a4c-833c-428df8ac79a1" providerId="ADAL" clId="{1B802794-2BA0-4A94-BD26-1716E606C6DB}" dt="2021-02-23T15:38:09.649" v="486" actId="478"/>
          <ac:spMkLst>
            <pc:docMk/>
            <pc:sldMk cId="993698962" sldId="260"/>
            <ac:spMk id="2" creationId="{B845A6E5-5A01-463D-8B97-F8DCD46E0679}"/>
          </ac:spMkLst>
        </pc:spChg>
        <pc:spChg chg="del">
          <ac:chgData name="Alex Dent" userId="4d9ae5c4-03b0-4a4c-833c-428df8ac79a1" providerId="ADAL" clId="{1B802794-2BA0-4A94-BD26-1716E606C6DB}" dt="2021-02-23T15:38:10.499" v="487" actId="478"/>
          <ac:spMkLst>
            <pc:docMk/>
            <pc:sldMk cId="993698962" sldId="260"/>
            <ac:spMk id="3" creationId="{976A487D-B786-4729-B63A-66B8FC8201FE}"/>
          </ac:spMkLst>
        </pc:spChg>
        <pc:spChg chg="mod">
          <ac:chgData name="Alex Dent" userId="4d9ae5c4-03b0-4a4c-833c-428df8ac79a1" providerId="ADAL" clId="{1B802794-2BA0-4A94-BD26-1716E606C6DB}" dt="2021-02-23T15:38:26.982" v="516" actId="20577"/>
          <ac:spMkLst>
            <pc:docMk/>
            <pc:sldMk cId="993698962" sldId="260"/>
            <ac:spMk id="6" creationId="{29B94EB0-1479-4401-9424-7F5179B1201F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9" creationId="{E68818E4-44AE-48F6-8FAE-7E8C0939C152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0" creationId="{DB1271D4-1707-4C95-B3E4-CDB7B3A8FF61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1" creationId="{6A875695-AFA0-45C5-8412-051250578A21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2" creationId="{EE1B2314-79D0-4973-9C82-4E9A7FFF4A7E}"/>
          </ac:spMkLst>
        </pc:spChg>
        <pc:spChg chg="mod">
          <ac:chgData name="Alex Dent" userId="4d9ae5c4-03b0-4a4c-833c-428df8ac79a1" providerId="ADAL" clId="{1B802794-2BA0-4A94-BD26-1716E606C6DB}" dt="2021-02-23T15:38:07.477" v="485"/>
          <ac:spMkLst>
            <pc:docMk/>
            <pc:sldMk cId="993698962" sldId="260"/>
            <ac:spMk id="13" creationId="{CAF9606F-78FF-44D9-83C3-05F7D537E3BC}"/>
          </ac:spMkLst>
        </pc:spChg>
        <pc:spChg chg="add mod">
          <ac:chgData name="Alex Dent" userId="4d9ae5c4-03b0-4a4c-833c-428df8ac79a1" providerId="ADAL" clId="{1B802794-2BA0-4A94-BD26-1716E606C6DB}" dt="2021-02-23T15:38:20.394" v="502" actId="20577"/>
          <ac:spMkLst>
            <pc:docMk/>
            <pc:sldMk cId="993698962" sldId="260"/>
            <ac:spMk id="14" creationId="{A5428D07-4F9E-4627-8FEF-73F2C0CFD702}"/>
          </ac:spMkLst>
        </pc:spChg>
        <pc:spChg chg="add mod">
          <ac:chgData name="Alex Dent" userId="4d9ae5c4-03b0-4a4c-833c-428df8ac79a1" providerId="ADAL" clId="{1B802794-2BA0-4A94-BD26-1716E606C6DB}" dt="2021-02-23T15:45:01.725" v="816" actId="1076"/>
          <ac:spMkLst>
            <pc:docMk/>
            <pc:sldMk cId="993698962" sldId="260"/>
            <ac:spMk id="17" creationId="{FAC8EB7B-930D-403A-A296-CE70443BCB9D}"/>
          </ac:spMkLst>
        </pc:spChg>
        <pc:spChg chg="add mod">
          <ac:chgData name="Alex Dent" userId="4d9ae5c4-03b0-4a4c-833c-428df8ac79a1" providerId="ADAL" clId="{1B802794-2BA0-4A94-BD26-1716E606C6DB}" dt="2021-02-23T15:45:05.006" v="818" actId="1076"/>
          <ac:spMkLst>
            <pc:docMk/>
            <pc:sldMk cId="993698962" sldId="260"/>
            <ac:spMk id="18" creationId="{4914625E-287F-4F5E-B66C-7CF3D4681CFA}"/>
          </ac:spMkLst>
        </pc:spChg>
        <pc:spChg chg="add mod">
          <ac:chgData name="Alex Dent" userId="4d9ae5c4-03b0-4a4c-833c-428df8ac79a1" providerId="ADAL" clId="{1B802794-2BA0-4A94-BD26-1716E606C6DB}" dt="2021-02-23T15:45:07.317" v="820" actId="1076"/>
          <ac:spMkLst>
            <pc:docMk/>
            <pc:sldMk cId="993698962" sldId="260"/>
            <ac:spMk id="19" creationId="{D7C3A8FA-E449-48F2-9E9A-813DF1E939E0}"/>
          </ac:spMkLst>
        </pc:spChg>
        <pc:spChg chg="add mod">
          <ac:chgData name="Alex Dent" userId="4d9ae5c4-03b0-4a4c-833c-428df8ac79a1" providerId="ADAL" clId="{1B802794-2BA0-4A94-BD26-1716E606C6DB}" dt="2021-02-23T15:45:11.335" v="822" actId="1076"/>
          <ac:spMkLst>
            <pc:docMk/>
            <pc:sldMk cId="993698962" sldId="260"/>
            <ac:spMk id="20" creationId="{130A5474-E56A-49C5-9312-BE6A09B528E1}"/>
          </ac:spMkLst>
        </pc:spChg>
        <pc:grpChg chg="add mod">
          <ac:chgData name="Alex Dent" userId="4d9ae5c4-03b0-4a4c-833c-428df8ac79a1" providerId="ADAL" clId="{1B802794-2BA0-4A94-BD26-1716E606C6DB}" dt="2021-02-23T15:38:07.477" v="485"/>
          <ac:grpSpMkLst>
            <pc:docMk/>
            <pc:sldMk cId="993698962" sldId="260"/>
            <ac:grpSpMk id="4" creationId="{4451D58E-6A32-4F89-BD1A-AC0A18ECA74B}"/>
          </ac:grpSpMkLst>
        </pc:grpChg>
        <pc:grpChg chg="mod">
          <ac:chgData name="Alex Dent" userId="4d9ae5c4-03b0-4a4c-833c-428df8ac79a1" providerId="ADAL" clId="{1B802794-2BA0-4A94-BD26-1716E606C6DB}" dt="2021-02-23T15:38:07.477" v="485"/>
          <ac:grpSpMkLst>
            <pc:docMk/>
            <pc:sldMk cId="993698962" sldId="260"/>
            <ac:grpSpMk id="5" creationId="{865F6576-0706-4797-9E31-B3F294B69407}"/>
          </ac:grpSpMkLst>
        </pc:grpChg>
        <pc:grpChg chg="mod">
          <ac:chgData name="Alex Dent" userId="4d9ae5c4-03b0-4a4c-833c-428df8ac79a1" providerId="ADAL" clId="{1B802794-2BA0-4A94-BD26-1716E606C6DB}" dt="2021-02-23T15:38:07.477" v="485"/>
          <ac:grpSpMkLst>
            <pc:docMk/>
            <pc:sldMk cId="993698962" sldId="260"/>
            <ac:grpSpMk id="7" creationId="{98613B90-1217-4F12-852C-F8AA6D9104E8}"/>
          </ac:grpSpMkLst>
        </pc:grpChg>
        <pc:graphicFrameChg chg="add del mod">
          <ac:chgData name="Alex Dent" userId="4d9ae5c4-03b0-4a4c-833c-428df8ac79a1" providerId="ADAL" clId="{1B802794-2BA0-4A94-BD26-1716E606C6DB}" dt="2021-02-23T15:40:35.988" v="520" actId="3680"/>
          <ac:graphicFrameMkLst>
            <pc:docMk/>
            <pc:sldMk cId="993698962" sldId="260"/>
            <ac:graphicFrameMk id="15" creationId="{B60705F0-B90C-4A90-9244-C2FCB98C98AE}"/>
          </ac:graphicFrameMkLst>
        </pc:graphicFrameChg>
        <pc:graphicFrameChg chg="add mod ord modGraphic">
          <ac:chgData name="Alex Dent" userId="4d9ae5c4-03b0-4a4c-833c-428df8ac79a1" providerId="ADAL" clId="{1B802794-2BA0-4A94-BD26-1716E606C6DB}" dt="2021-02-23T15:46:15.558" v="845" actId="167"/>
          <ac:graphicFrameMkLst>
            <pc:docMk/>
            <pc:sldMk cId="993698962" sldId="260"/>
            <ac:graphicFrameMk id="16" creationId="{A0796847-9761-460A-A648-1AF901ED793F}"/>
          </ac:graphicFrameMkLst>
        </pc:graphicFrameChg>
        <pc:picChg chg="mod">
          <ac:chgData name="Alex Dent" userId="4d9ae5c4-03b0-4a4c-833c-428df8ac79a1" providerId="ADAL" clId="{1B802794-2BA0-4A94-BD26-1716E606C6DB}" dt="2021-02-23T15:38:07.477" v="485"/>
          <ac:picMkLst>
            <pc:docMk/>
            <pc:sldMk cId="993698962" sldId="260"/>
            <ac:picMk id="8" creationId="{7E825294-3213-4526-9A8E-3F6BDADA60D3}"/>
          </ac:picMkLst>
        </pc:picChg>
      </pc:sldChg>
      <pc:sldChg chg="addSp delSp modSp new mod">
        <pc:chgData name="Alex Dent" userId="4d9ae5c4-03b0-4a4c-833c-428df8ac79a1" providerId="ADAL" clId="{1B802794-2BA0-4A94-BD26-1716E606C6DB}" dt="2021-03-02T14:44:33.398" v="4339" actId="27636"/>
        <pc:sldMkLst>
          <pc:docMk/>
          <pc:sldMk cId="1589364513" sldId="261"/>
        </pc:sldMkLst>
        <pc:spChg chg="del">
          <ac:chgData name="Alex Dent" userId="4d9ae5c4-03b0-4a4c-833c-428df8ac79a1" providerId="ADAL" clId="{1B802794-2BA0-4A94-BD26-1716E606C6DB}" dt="2021-02-23T15:46:07.269" v="843" actId="478"/>
          <ac:spMkLst>
            <pc:docMk/>
            <pc:sldMk cId="1589364513" sldId="261"/>
            <ac:spMk id="2" creationId="{690DE432-2680-45C1-B519-312E9BADE12D}"/>
          </ac:spMkLst>
        </pc:spChg>
        <pc:spChg chg="del">
          <ac:chgData name="Alex Dent" userId="4d9ae5c4-03b0-4a4c-833c-428df8ac79a1" providerId="ADAL" clId="{1B802794-2BA0-4A94-BD26-1716E606C6DB}" dt="2021-02-23T15:46:08.388" v="844" actId="478"/>
          <ac:spMkLst>
            <pc:docMk/>
            <pc:sldMk cId="1589364513" sldId="261"/>
            <ac:spMk id="3" creationId="{1BC0C75E-B80E-4035-94A7-EDF31BF8F185}"/>
          </ac:spMkLst>
        </pc:spChg>
        <pc:spChg chg="mod">
          <ac:chgData name="Alex Dent" userId="4d9ae5c4-03b0-4a4c-833c-428df8ac79a1" providerId="ADAL" clId="{1B802794-2BA0-4A94-BD26-1716E606C6DB}" dt="2021-02-23T15:46:36.645" v="881" actId="20577"/>
          <ac:spMkLst>
            <pc:docMk/>
            <pc:sldMk cId="1589364513" sldId="261"/>
            <ac:spMk id="6" creationId="{EC005865-87DB-4A1F-A5B7-05F0334882E1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9" creationId="{EBB3F805-C055-461E-A98B-678E12848BF5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0" creationId="{A99ECED0-34DF-41B1-AD5F-22464C8928FA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1" creationId="{A2B163FE-8399-4E52-9F2B-9A719B2B99A9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2" creationId="{EE97AC84-E398-46CF-A954-D5570BF6308C}"/>
          </ac:spMkLst>
        </pc:spChg>
        <pc:spChg chg="mod">
          <ac:chgData name="Alex Dent" userId="4d9ae5c4-03b0-4a4c-833c-428df8ac79a1" providerId="ADAL" clId="{1B802794-2BA0-4A94-BD26-1716E606C6DB}" dt="2021-02-23T15:46:05.358" v="842"/>
          <ac:spMkLst>
            <pc:docMk/>
            <pc:sldMk cId="1589364513" sldId="261"/>
            <ac:spMk id="13" creationId="{D1CC5B9C-D2F8-45F4-B93B-35B39F4E1670}"/>
          </ac:spMkLst>
        </pc:spChg>
        <pc:spChg chg="add mod">
          <ac:chgData name="Alex Dent" userId="4d9ae5c4-03b0-4a4c-833c-428df8ac79a1" providerId="ADAL" clId="{1B802794-2BA0-4A94-BD26-1716E606C6DB}" dt="2021-03-02T14:44:33.398" v="4339" actId="27636"/>
          <ac:spMkLst>
            <pc:docMk/>
            <pc:sldMk cId="1589364513" sldId="261"/>
            <ac:spMk id="14" creationId="{F9741996-E711-4813-A8C7-3281625075F1}"/>
          </ac:spMkLst>
        </pc:spChg>
        <pc:spChg chg="add mod">
          <ac:chgData name="Alex Dent" userId="4d9ae5c4-03b0-4a4c-833c-428df8ac79a1" providerId="ADAL" clId="{1B802794-2BA0-4A94-BD26-1716E606C6DB}" dt="2021-02-23T15:47:02.661" v="900" actId="403"/>
          <ac:spMkLst>
            <pc:docMk/>
            <pc:sldMk cId="1589364513" sldId="261"/>
            <ac:spMk id="15" creationId="{996901F8-D239-4FBE-BE12-BDF531202516}"/>
          </ac:spMkLst>
        </pc:spChg>
        <pc:spChg chg="add mod">
          <ac:chgData name="Alex Dent" userId="4d9ae5c4-03b0-4a4c-833c-428df8ac79a1" providerId="ADAL" clId="{1B802794-2BA0-4A94-BD26-1716E606C6DB}" dt="2021-02-23T15:58:37.461" v="1045" actId="1037"/>
          <ac:spMkLst>
            <pc:docMk/>
            <pc:sldMk cId="1589364513" sldId="261"/>
            <ac:spMk id="20" creationId="{7ED91586-41AC-4E23-BAC7-9B04E4F4BCB8}"/>
          </ac:spMkLst>
        </pc:spChg>
        <pc:spChg chg="add del mod">
          <ac:chgData name="Alex Dent" userId="4d9ae5c4-03b0-4a4c-833c-428df8ac79a1" providerId="ADAL" clId="{1B802794-2BA0-4A94-BD26-1716E606C6DB}" dt="2021-02-23T15:50:09.224" v="960" actId="478"/>
          <ac:spMkLst>
            <pc:docMk/>
            <pc:sldMk cId="1589364513" sldId="261"/>
            <ac:spMk id="21" creationId="{94412282-9CE2-42B0-94B9-1E266088DA6C}"/>
          </ac:spMkLst>
        </pc:spChg>
        <pc:spChg chg="add mod">
          <ac:chgData name="Alex Dent" userId="4d9ae5c4-03b0-4a4c-833c-428df8ac79a1" providerId="ADAL" clId="{1B802794-2BA0-4A94-BD26-1716E606C6DB}" dt="2021-02-23T15:55:19.502" v="1013" actId="14100"/>
          <ac:spMkLst>
            <pc:docMk/>
            <pc:sldMk cId="1589364513" sldId="261"/>
            <ac:spMk id="22" creationId="{954DCD9D-8DA6-499A-9E8D-5A4813C71CF7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3" creationId="{61F20306-17F7-456D-B7F3-5A91D7C4069B}"/>
          </ac:spMkLst>
        </pc:spChg>
        <pc:spChg chg="add mod">
          <ac:chgData name="Alex Dent" userId="4d9ae5c4-03b0-4a4c-833c-428df8ac79a1" providerId="ADAL" clId="{1B802794-2BA0-4A94-BD26-1716E606C6DB}" dt="2021-02-23T15:56:47.377" v="1025" actId="164"/>
          <ac:spMkLst>
            <pc:docMk/>
            <pc:sldMk cId="1589364513" sldId="261"/>
            <ac:spMk id="25" creationId="{09CDC7C2-7029-4F91-BD1B-70DD37FCFA16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6" creationId="{3AE5D009-886A-4518-A380-F92FEC4DB373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7" creationId="{24233660-532E-4859-87E3-BB277C2706EE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8" creationId="{DA90E12C-7592-44FB-9289-838906DCF0C0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29" creationId="{40AA2725-50AD-4221-A4BD-702F3ED9AB51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0" creationId="{33D0EE70-B656-4F5F-BA1F-EBE8D85209D0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1" creationId="{A8B54357-7BA5-464B-AE7D-9FFF68CD854D}"/>
          </ac:spMkLst>
        </pc:spChg>
        <pc:spChg chg="add del mod">
          <ac:chgData name="Alex Dent" userId="4d9ae5c4-03b0-4a4c-833c-428df8ac79a1" providerId="ADAL" clId="{1B802794-2BA0-4A94-BD26-1716E606C6DB}" dt="2021-02-23T15:55:59.542" v="1014" actId="478"/>
          <ac:spMkLst>
            <pc:docMk/>
            <pc:sldMk cId="1589364513" sldId="261"/>
            <ac:spMk id="32" creationId="{C834DBE7-F7F7-41A3-A3AD-9595D94B5F10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3" creationId="{38A9A924-BFDC-43B9-AF7B-DCF12D5E9A4B}"/>
          </ac:spMkLst>
        </pc:spChg>
        <pc:spChg chg="add mod">
          <ac:chgData name="Alex Dent" userId="4d9ae5c4-03b0-4a4c-833c-428df8ac79a1" providerId="ADAL" clId="{1B802794-2BA0-4A94-BD26-1716E606C6DB}" dt="2021-02-23T15:55:15.343" v="1012" actId="164"/>
          <ac:spMkLst>
            <pc:docMk/>
            <pc:sldMk cId="1589364513" sldId="261"/>
            <ac:spMk id="34" creationId="{521725CF-6966-49F7-B144-E23318D63B7B}"/>
          </ac:spMkLst>
        </pc:spChg>
        <pc:spChg chg="add mod">
          <ac:chgData name="Alex Dent" userId="4d9ae5c4-03b0-4a4c-833c-428df8ac79a1" providerId="ADAL" clId="{1B802794-2BA0-4A94-BD26-1716E606C6DB}" dt="2021-02-23T15:56:47.377" v="1025" actId="164"/>
          <ac:spMkLst>
            <pc:docMk/>
            <pc:sldMk cId="1589364513" sldId="261"/>
            <ac:spMk id="35" creationId="{ACF49EB4-1EE9-4A45-BDBD-B1178486C6A9}"/>
          </ac:spMkLst>
        </pc:spChg>
        <pc:grpChg chg="add mod">
          <ac:chgData name="Alex Dent" userId="4d9ae5c4-03b0-4a4c-833c-428df8ac79a1" providerId="ADAL" clId="{1B802794-2BA0-4A94-BD26-1716E606C6DB}" dt="2021-02-23T15:46:05.358" v="842"/>
          <ac:grpSpMkLst>
            <pc:docMk/>
            <pc:sldMk cId="1589364513" sldId="261"/>
            <ac:grpSpMk id="4" creationId="{0C8BBE52-4FF4-4CC3-A0BD-2360675CB5EA}"/>
          </ac:grpSpMkLst>
        </pc:grpChg>
        <pc:grpChg chg="mod">
          <ac:chgData name="Alex Dent" userId="4d9ae5c4-03b0-4a4c-833c-428df8ac79a1" providerId="ADAL" clId="{1B802794-2BA0-4A94-BD26-1716E606C6DB}" dt="2021-02-23T15:46:05.358" v="842"/>
          <ac:grpSpMkLst>
            <pc:docMk/>
            <pc:sldMk cId="1589364513" sldId="261"/>
            <ac:grpSpMk id="5" creationId="{154D8EF0-ED34-4420-B4E7-F8FEE039D44C}"/>
          </ac:grpSpMkLst>
        </pc:grpChg>
        <pc:grpChg chg="mod">
          <ac:chgData name="Alex Dent" userId="4d9ae5c4-03b0-4a4c-833c-428df8ac79a1" providerId="ADAL" clId="{1B802794-2BA0-4A94-BD26-1716E606C6DB}" dt="2021-02-23T15:46:05.358" v="842"/>
          <ac:grpSpMkLst>
            <pc:docMk/>
            <pc:sldMk cId="1589364513" sldId="261"/>
            <ac:grpSpMk id="7" creationId="{A3BC6291-0539-4F54-8BF8-C59FDBA1B245}"/>
          </ac:grpSpMkLst>
        </pc:grpChg>
        <pc:grpChg chg="add del mod">
          <ac:chgData name="Alex Dent" userId="4d9ae5c4-03b0-4a4c-833c-428df8ac79a1" providerId="ADAL" clId="{1B802794-2BA0-4A94-BD26-1716E606C6DB}" dt="2021-02-23T15:56:00.144" v="1015" actId="478"/>
          <ac:grpSpMkLst>
            <pc:docMk/>
            <pc:sldMk cId="1589364513" sldId="261"/>
            <ac:grpSpMk id="24" creationId="{0D5C0134-74CC-441B-82FD-6C29FBB3E2C5}"/>
          </ac:grpSpMkLst>
        </pc:grpChg>
        <pc:grpChg chg="add mod">
          <ac:chgData name="Alex Dent" userId="4d9ae5c4-03b0-4a4c-833c-428df8ac79a1" providerId="ADAL" clId="{1B802794-2BA0-4A94-BD26-1716E606C6DB}" dt="2021-02-23T16:04:55.711" v="1091" actId="1076"/>
          <ac:grpSpMkLst>
            <pc:docMk/>
            <pc:sldMk cId="1589364513" sldId="261"/>
            <ac:grpSpMk id="36" creationId="{6CA90000-77E0-4CAE-9225-FFB09472E6F5}"/>
          </ac:grpSpMkLst>
        </pc:grpChg>
        <pc:graphicFrameChg chg="add del mod modGraphic">
          <ac:chgData name="Alex Dent" userId="4d9ae5c4-03b0-4a4c-833c-428df8ac79a1" providerId="ADAL" clId="{1B802794-2BA0-4A94-BD26-1716E606C6DB}" dt="2021-02-23T15:47:37.291" v="907" actId="478"/>
          <ac:graphicFrameMkLst>
            <pc:docMk/>
            <pc:sldMk cId="1589364513" sldId="261"/>
            <ac:graphicFrameMk id="18" creationId="{E2CEDD53-1E42-4999-B86B-9F9AB74A58D3}"/>
          </ac:graphicFrameMkLst>
        </pc:graphicFrameChg>
        <pc:graphicFrameChg chg="add del mod modGraphic">
          <ac:chgData name="Alex Dent" userId="4d9ae5c4-03b0-4a4c-833c-428df8ac79a1" providerId="ADAL" clId="{1B802794-2BA0-4A94-BD26-1716E606C6DB}" dt="2021-02-23T16:03:14.826" v="1090" actId="478"/>
          <ac:graphicFrameMkLst>
            <pc:docMk/>
            <pc:sldMk cId="1589364513" sldId="261"/>
            <ac:graphicFrameMk id="19" creationId="{41726E5D-D642-41C1-B509-5C2FB2519AD5}"/>
          </ac:graphicFrameMkLst>
        </pc:graphicFrameChg>
        <pc:picChg chg="mod">
          <ac:chgData name="Alex Dent" userId="4d9ae5c4-03b0-4a4c-833c-428df8ac79a1" providerId="ADAL" clId="{1B802794-2BA0-4A94-BD26-1716E606C6DB}" dt="2021-02-23T15:46:05.358" v="842"/>
          <ac:picMkLst>
            <pc:docMk/>
            <pc:sldMk cId="1589364513" sldId="261"/>
            <ac:picMk id="8" creationId="{26A26D1C-C088-4F15-B7DC-1EDC4C6D24BD}"/>
          </ac:picMkLst>
        </pc:picChg>
        <pc:picChg chg="add del mod">
          <ac:chgData name="Alex Dent" userId="4d9ae5c4-03b0-4a4c-833c-428df8ac79a1" providerId="ADAL" clId="{1B802794-2BA0-4A94-BD26-1716E606C6DB}" dt="2021-02-23T15:57:13.325" v="1028" actId="478"/>
          <ac:picMkLst>
            <pc:docMk/>
            <pc:sldMk cId="1589364513" sldId="261"/>
            <ac:picMk id="1026" creationId="{298CA99A-9419-4FB9-8792-CD7D735F9967}"/>
          </ac:picMkLst>
        </pc:picChg>
        <pc:picChg chg="add del">
          <ac:chgData name="Alex Dent" userId="4d9ae5c4-03b0-4a4c-833c-428df8ac79a1" providerId="ADAL" clId="{1B802794-2BA0-4A94-BD26-1716E606C6DB}" dt="2021-02-23T15:53:23.060" v="971"/>
          <ac:picMkLst>
            <pc:docMk/>
            <pc:sldMk cId="1589364513" sldId="261"/>
            <ac:picMk id="1028" creationId="{353D7EEF-C83B-4FCF-924D-F754AC0C2A69}"/>
          </ac:picMkLst>
        </pc:picChg>
        <pc:cxnChg chg="add mod">
          <ac:chgData name="Alex Dent" userId="4d9ae5c4-03b0-4a4c-833c-428df8ac79a1" providerId="ADAL" clId="{1B802794-2BA0-4A94-BD26-1716E606C6DB}" dt="2021-02-23T15:47:16.523" v="903" actId="14100"/>
          <ac:cxnSpMkLst>
            <pc:docMk/>
            <pc:sldMk cId="1589364513" sldId="261"/>
            <ac:cxnSpMk id="16" creationId="{1E5CCDB3-7CE2-40B5-A078-000CFC35A728}"/>
          </ac:cxnSpMkLst>
        </pc:cxnChg>
      </pc:sldChg>
      <pc:sldChg chg="addSp delSp modSp new mod addCm delCm">
        <pc:chgData name="Alex Dent" userId="4d9ae5c4-03b0-4a4c-833c-428df8ac79a1" providerId="ADAL" clId="{1B802794-2BA0-4A94-BD26-1716E606C6DB}" dt="2021-02-25T15:16:39.851" v="3343" actId="20577"/>
        <pc:sldMkLst>
          <pc:docMk/>
          <pc:sldMk cId="394540411" sldId="262"/>
        </pc:sldMkLst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4" creationId="{94955620-8AF1-4E36-A0FC-6CFA5A593F4F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5" creationId="{2427414E-92E1-4F2C-AE57-8E265D69DBA0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6" creationId="{D4CE9785-FFE6-4446-B083-C47205E26F93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7" creationId="{39235E3E-9849-436A-AD8A-476DAD4B5849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8" creationId="{2C9BC549-C118-41DE-9716-44F6AC8F7EAB}"/>
          </ac:spMkLst>
        </pc:spChg>
        <pc:spChg chg="add mod">
          <ac:chgData name="Alex Dent" userId="4d9ae5c4-03b0-4a4c-833c-428df8ac79a1" providerId="ADAL" clId="{1B802794-2BA0-4A94-BD26-1716E606C6DB}" dt="2021-02-24T15:18:19.360" v="1217" actId="1036"/>
          <ac:spMkLst>
            <pc:docMk/>
            <pc:sldMk cId="394540411" sldId="262"/>
            <ac:spMk id="9" creationId="{4599FEF1-5B0D-4B4D-B3B1-B4F228E7885B}"/>
          </ac:spMkLst>
        </pc:spChg>
        <pc:spChg chg="add del mod">
          <ac:chgData name="Alex Dent" userId="4d9ae5c4-03b0-4a4c-833c-428df8ac79a1" providerId="ADAL" clId="{1B802794-2BA0-4A94-BD26-1716E606C6DB}" dt="2021-02-24T15:18:26.861" v="1219" actId="478"/>
          <ac:spMkLst>
            <pc:docMk/>
            <pc:sldMk cId="394540411" sldId="262"/>
            <ac:spMk id="11" creationId="{2C799B55-94BE-4131-9711-9FCF1C152DC3}"/>
          </ac:spMkLst>
        </pc:spChg>
        <pc:spChg chg="add del mod">
          <ac:chgData name="Alex Dent" userId="4d9ae5c4-03b0-4a4c-833c-428df8ac79a1" providerId="ADAL" clId="{1B802794-2BA0-4A94-BD26-1716E606C6DB}" dt="2021-02-24T15:18:25.348" v="1218" actId="478"/>
          <ac:spMkLst>
            <pc:docMk/>
            <pc:sldMk cId="394540411" sldId="262"/>
            <ac:spMk id="12" creationId="{83144DEB-FCF2-4AE6-8590-CE7B604EA7AB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3" creationId="{2E4961E7-890E-4642-A06B-85DB05CC3240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4" creationId="{E3E06831-262D-431B-989E-51EAA0556D63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5" creationId="{0C7173AD-632E-4ED3-A4FF-C7375982DBCC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6" creationId="{F9988D9B-E421-4C95-8B16-3077B7D75353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7" creationId="{184C7E94-D521-4D42-A410-F53257AADAD3}"/>
          </ac:spMkLst>
        </pc:spChg>
        <pc:spChg chg="add mod">
          <ac:chgData name="Alex Dent" userId="4d9ae5c4-03b0-4a4c-833c-428df8ac79a1" providerId="ADAL" clId="{1B802794-2BA0-4A94-BD26-1716E606C6DB}" dt="2021-02-24T15:20:33.405" v="1286" actId="164"/>
          <ac:spMkLst>
            <pc:docMk/>
            <pc:sldMk cId="394540411" sldId="262"/>
            <ac:spMk id="18" creationId="{711746AC-60F7-4125-BB88-8B9FD22E193A}"/>
          </ac:spMkLst>
        </pc:spChg>
        <pc:spChg chg="add mod">
          <ac:chgData name="Alex Dent" userId="4d9ae5c4-03b0-4a4c-833c-428df8ac79a1" providerId="ADAL" clId="{1B802794-2BA0-4A94-BD26-1716E606C6DB}" dt="2021-02-25T15:16:39.851" v="3343" actId="20577"/>
          <ac:spMkLst>
            <pc:docMk/>
            <pc:sldMk cId="394540411" sldId="262"/>
            <ac:spMk id="20" creationId="{02359B5F-01BA-4688-B960-7CFE473F5BE1}"/>
          </ac:spMkLst>
        </pc:spChg>
        <pc:spChg chg="add del mod">
          <ac:chgData name="Alex Dent" userId="4d9ae5c4-03b0-4a4c-833c-428df8ac79a1" providerId="ADAL" clId="{1B802794-2BA0-4A94-BD26-1716E606C6DB}" dt="2021-02-24T15:21:47.444" v="1306" actId="11529"/>
          <ac:spMkLst>
            <pc:docMk/>
            <pc:sldMk cId="394540411" sldId="262"/>
            <ac:spMk id="20" creationId="{B2C32E20-36E1-436D-B1BE-6B2E83D9A5E4}"/>
          </ac:spMkLst>
        </pc:spChg>
        <pc:spChg chg="add del mod">
          <ac:chgData name="Alex Dent" userId="4d9ae5c4-03b0-4a4c-833c-428df8ac79a1" providerId="ADAL" clId="{1B802794-2BA0-4A94-BD26-1716E606C6DB}" dt="2021-02-24T15:21:46.426" v="1303" actId="11529"/>
          <ac:spMkLst>
            <pc:docMk/>
            <pc:sldMk cId="394540411" sldId="262"/>
            <ac:spMk id="21" creationId="{3ACA00AC-871A-4CDC-B723-E2B4F13D3EA4}"/>
          </ac:spMkLst>
        </pc:spChg>
        <pc:spChg chg="add mod">
          <ac:chgData name="Alex Dent" userId="4d9ae5c4-03b0-4a4c-833c-428df8ac79a1" providerId="ADAL" clId="{1B802794-2BA0-4A94-BD26-1716E606C6DB}" dt="2021-02-24T15:23:16.578" v="1352" actId="164"/>
          <ac:spMkLst>
            <pc:docMk/>
            <pc:sldMk cId="394540411" sldId="262"/>
            <ac:spMk id="22" creationId="{1EFFE15B-FA4D-4980-9E5A-370026BA91E0}"/>
          </ac:spMkLst>
        </pc:spChg>
        <pc:spChg chg="add mod">
          <ac:chgData name="Alex Dent" userId="4d9ae5c4-03b0-4a4c-833c-428df8ac79a1" providerId="ADAL" clId="{1B802794-2BA0-4A94-BD26-1716E606C6DB}" dt="2021-02-24T15:23:16.578" v="1352" actId="164"/>
          <ac:spMkLst>
            <pc:docMk/>
            <pc:sldMk cId="394540411" sldId="262"/>
            <ac:spMk id="23" creationId="{32ADB7D1-325F-4C30-AB7B-B7AB73604984}"/>
          </ac:spMkLst>
        </pc:spChg>
        <pc:grpChg chg="add mod">
          <ac:chgData name="Alex Dent" userId="4d9ae5c4-03b0-4a4c-833c-428df8ac79a1" providerId="ADAL" clId="{1B802794-2BA0-4A94-BD26-1716E606C6DB}" dt="2021-02-24T15:20:36.525" v="1287" actId="1076"/>
          <ac:grpSpMkLst>
            <pc:docMk/>
            <pc:sldMk cId="394540411" sldId="262"/>
            <ac:grpSpMk id="19" creationId="{41298C59-43F5-4CED-8016-43785A872A41}"/>
          </ac:grpSpMkLst>
        </pc:grpChg>
        <pc:grpChg chg="add mod">
          <ac:chgData name="Alex Dent" userId="4d9ae5c4-03b0-4a4c-833c-428df8ac79a1" providerId="ADAL" clId="{1B802794-2BA0-4A94-BD26-1716E606C6DB}" dt="2021-02-24T15:23:16.578" v="1352" actId="164"/>
          <ac:grpSpMkLst>
            <pc:docMk/>
            <pc:sldMk cId="394540411" sldId="262"/>
            <ac:grpSpMk id="24" creationId="{93F817DE-61D7-45BF-80E1-E99A7BE1CE5E}"/>
          </ac:grpSpMkLst>
        </pc:grpChg>
        <pc:cxnChg chg="add mod">
          <ac:chgData name="Alex Dent" userId="4d9ae5c4-03b0-4a4c-833c-428df8ac79a1" providerId="ADAL" clId="{1B802794-2BA0-4A94-BD26-1716E606C6DB}" dt="2021-02-25T15:15:54.373" v="3174" actId="14100"/>
          <ac:cxnSpMkLst>
            <pc:docMk/>
            <pc:sldMk cId="394540411" sldId="262"/>
            <ac:cxnSpMk id="11" creationId="{AE9B0F25-BB8E-411B-9263-95A1450F59B2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4T15:33:39.397" v="1519" actId="20577"/>
        <pc:sldMkLst>
          <pc:docMk/>
          <pc:sldMk cId="1786802942" sldId="263"/>
        </pc:sldMkLst>
        <pc:spChg chg="del">
          <ac:chgData name="Alex Dent" userId="4d9ae5c4-03b0-4a4c-833c-428df8ac79a1" providerId="ADAL" clId="{1B802794-2BA0-4A94-BD26-1716E606C6DB}" dt="2021-02-24T15:22:09.047" v="1308" actId="478"/>
          <ac:spMkLst>
            <pc:docMk/>
            <pc:sldMk cId="1786802942" sldId="263"/>
            <ac:spMk id="2" creationId="{321A7B3A-77E1-41DB-A46E-5DA1B697642E}"/>
          </ac:spMkLst>
        </pc:spChg>
        <pc:spChg chg="del">
          <ac:chgData name="Alex Dent" userId="4d9ae5c4-03b0-4a4c-833c-428df8ac79a1" providerId="ADAL" clId="{1B802794-2BA0-4A94-BD26-1716E606C6DB}" dt="2021-02-24T15:22:10.765" v="1309" actId="478"/>
          <ac:spMkLst>
            <pc:docMk/>
            <pc:sldMk cId="1786802942" sldId="263"/>
            <ac:spMk id="3" creationId="{E42494BB-5624-40FA-AD1A-A6703C45E41C}"/>
          </ac:spMkLst>
        </pc:spChg>
        <pc:spChg chg="mod">
          <ac:chgData name="Alex Dent" userId="4d9ae5c4-03b0-4a4c-833c-428df8ac79a1" providerId="ADAL" clId="{1B802794-2BA0-4A94-BD26-1716E606C6DB}" dt="2021-02-24T15:22:11.607" v="1310"/>
          <ac:spMkLst>
            <pc:docMk/>
            <pc:sldMk cId="1786802942" sldId="263"/>
            <ac:spMk id="7" creationId="{2AF9B48B-1A9E-4996-8AB1-8C955F4321C9}"/>
          </ac:spMkLst>
        </pc:spChg>
        <pc:spChg chg="mod">
          <ac:chgData name="Alex Dent" userId="4d9ae5c4-03b0-4a4c-833c-428df8ac79a1" providerId="ADAL" clId="{1B802794-2BA0-4A94-BD26-1716E606C6DB}" dt="2021-02-24T15:33:03.286" v="1480" actId="20577"/>
          <ac:spMkLst>
            <pc:docMk/>
            <pc:sldMk cId="1786802942" sldId="263"/>
            <ac:spMk id="8" creationId="{7190DEA8-867D-423A-84F0-AA6370BA77C0}"/>
          </ac:spMkLst>
        </pc:spChg>
        <pc:spChg chg="mod">
          <ac:chgData name="Alex Dent" userId="4d9ae5c4-03b0-4a4c-833c-428df8ac79a1" providerId="ADAL" clId="{1B802794-2BA0-4A94-BD26-1716E606C6DB}" dt="2021-02-24T15:33:21.909" v="1512" actId="14100"/>
          <ac:spMkLst>
            <pc:docMk/>
            <pc:sldMk cId="1786802942" sldId="263"/>
            <ac:spMk id="9" creationId="{3149C158-4B05-428D-8DE7-CAAEDEE0C6DF}"/>
          </ac:spMkLst>
        </pc:spChg>
        <pc:spChg chg="mod">
          <ac:chgData name="Alex Dent" userId="4d9ae5c4-03b0-4a4c-833c-428df8ac79a1" providerId="ADAL" clId="{1B802794-2BA0-4A94-BD26-1716E606C6DB}" dt="2021-02-24T15:33:39.397" v="1519" actId="20577"/>
          <ac:spMkLst>
            <pc:docMk/>
            <pc:sldMk cId="1786802942" sldId="263"/>
            <ac:spMk id="10" creationId="{01AE97F2-0BF1-4B79-B1B3-988644929A63}"/>
          </ac:spMkLst>
        </pc:spChg>
        <pc:spChg chg="mod">
          <ac:chgData name="Alex Dent" userId="4d9ae5c4-03b0-4a4c-833c-428df8ac79a1" providerId="ADAL" clId="{1B802794-2BA0-4A94-BD26-1716E606C6DB}" dt="2021-02-24T15:22:11.607" v="1310"/>
          <ac:spMkLst>
            <pc:docMk/>
            <pc:sldMk cId="1786802942" sldId="263"/>
            <ac:spMk id="11" creationId="{BED78019-FA68-44DC-95FF-5C140A03D4EF}"/>
          </ac:spMkLst>
        </pc:spChg>
        <pc:spChg chg="add mod">
          <ac:chgData name="Alex Dent" userId="4d9ae5c4-03b0-4a4c-833c-428df8ac79a1" providerId="ADAL" clId="{1B802794-2BA0-4A94-BD26-1716E606C6DB}" dt="2021-02-24T15:24:15.034" v="1360" actId="20577"/>
          <ac:spMkLst>
            <pc:docMk/>
            <pc:sldMk cId="1786802942" sldId="263"/>
            <ac:spMk id="12" creationId="{BF4F12EF-72E0-488C-9763-04499C326148}"/>
          </ac:spMkLst>
        </pc:spChg>
        <pc:spChg chg="add mod">
          <ac:chgData name="Alex Dent" userId="4d9ae5c4-03b0-4a4c-833c-428df8ac79a1" providerId="ADAL" clId="{1B802794-2BA0-4A94-BD26-1716E606C6DB}" dt="2021-02-24T15:23:22.719" v="1353"/>
          <ac:spMkLst>
            <pc:docMk/>
            <pc:sldMk cId="1786802942" sldId="263"/>
            <ac:spMk id="13" creationId="{1F69C2E9-5E22-4E69-A9FB-E9A9469E889A}"/>
          </ac:spMkLst>
        </pc:spChg>
        <pc:spChg chg="add mod">
          <ac:chgData name="Alex Dent" userId="4d9ae5c4-03b0-4a4c-833c-428df8ac79a1" providerId="ADAL" clId="{1B802794-2BA0-4A94-BD26-1716E606C6DB}" dt="2021-02-24T15:23:22.719" v="1353"/>
          <ac:spMkLst>
            <pc:docMk/>
            <pc:sldMk cId="1786802942" sldId="263"/>
            <ac:spMk id="14" creationId="{588F4592-3267-4245-9F5B-2CD71C67EB13}"/>
          </ac:spMkLst>
        </pc:spChg>
        <pc:spChg chg="add mod">
          <ac:chgData name="Alex Dent" userId="4d9ae5c4-03b0-4a4c-833c-428df8ac79a1" providerId="ADAL" clId="{1B802794-2BA0-4A94-BD26-1716E606C6DB}" dt="2021-02-24T15:23:22.719" v="1353"/>
          <ac:spMkLst>
            <pc:docMk/>
            <pc:sldMk cId="1786802942" sldId="263"/>
            <ac:spMk id="15" creationId="{A62B46C1-6F26-420C-A798-67D0A9D6A0F2}"/>
          </ac:spMkLst>
        </pc:spChg>
        <pc:spChg chg="add mod">
          <ac:chgData name="Alex Dent" userId="4d9ae5c4-03b0-4a4c-833c-428df8ac79a1" providerId="ADAL" clId="{1B802794-2BA0-4A94-BD26-1716E606C6DB}" dt="2021-02-24T15:26:55.940" v="1422" actId="20577"/>
          <ac:spMkLst>
            <pc:docMk/>
            <pc:sldMk cId="1786802942" sldId="263"/>
            <ac:spMk id="16" creationId="{3B1AB079-F072-4F12-9626-1532660D4D36}"/>
          </ac:spMkLst>
        </pc:spChg>
        <pc:spChg chg="add del mod">
          <ac:chgData name="Alex Dent" userId="4d9ae5c4-03b0-4a4c-833c-428df8ac79a1" providerId="ADAL" clId="{1B802794-2BA0-4A94-BD26-1716E606C6DB}" dt="2021-02-24T15:30:21.673" v="1443" actId="478"/>
          <ac:spMkLst>
            <pc:docMk/>
            <pc:sldMk cId="1786802942" sldId="263"/>
            <ac:spMk id="17" creationId="{0E77870D-8452-4791-A2F4-BA4129AC6EEB}"/>
          </ac:spMkLst>
        </pc:spChg>
        <pc:spChg chg="add del mod">
          <ac:chgData name="Alex Dent" userId="4d9ae5c4-03b0-4a4c-833c-428df8ac79a1" providerId="ADAL" clId="{1B802794-2BA0-4A94-BD26-1716E606C6DB}" dt="2021-02-24T15:30:21.673" v="1443" actId="478"/>
          <ac:spMkLst>
            <pc:docMk/>
            <pc:sldMk cId="1786802942" sldId="263"/>
            <ac:spMk id="18" creationId="{95444913-3316-4786-98E7-99B58E32FE60}"/>
          </ac:spMkLst>
        </pc:spChg>
        <pc:spChg chg="add del mod">
          <ac:chgData name="Alex Dent" userId="4d9ae5c4-03b0-4a4c-833c-428df8ac79a1" providerId="ADAL" clId="{1B802794-2BA0-4A94-BD26-1716E606C6DB}" dt="2021-02-24T15:29:49.753" v="1441" actId="478"/>
          <ac:spMkLst>
            <pc:docMk/>
            <pc:sldMk cId="1786802942" sldId="263"/>
            <ac:spMk id="19" creationId="{56E5085A-3F16-4C69-A7EB-17DB72E63C2D}"/>
          </ac:spMkLst>
        </pc:spChg>
        <pc:spChg chg="add del mod">
          <ac:chgData name="Alex Dent" userId="4d9ae5c4-03b0-4a4c-833c-428df8ac79a1" providerId="ADAL" clId="{1B802794-2BA0-4A94-BD26-1716E606C6DB}" dt="2021-02-24T15:30:21.673" v="1443" actId="478"/>
          <ac:spMkLst>
            <pc:docMk/>
            <pc:sldMk cId="1786802942" sldId="263"/>
            <ac:spMk id="20" creationId="{C9417B83-1A5B-4312-8847-67B1D3ACADCB}"/>
          </ac:spMkLst>
        </pc:spChg>
        <pc:spChg chg="add del mod">
          <ac:chgData name="Alex Dent" userId="4d9ae5c4-03b0-4a4c-833c-428df8ac79a1" providerId="ADAL" clId="{1B802794-2BA0-4A94-BD26-1716E606C6DB}" dt="2021-02-24T15:29:38.660" v="1436" actId="478"/>
          <ac:spMkLst>
            <pc:docMk/>
            <pc:sldMk cId="1786802942" sldId="263"/>
            <ac:spMk id="21" creationId="{ED92DECE-FF0B-401F-89E2-BB1BE9F0A43C}"/>
          </ac:spMkLst>
        </pc:spChg>
        <pc:spChg chg="add mod">
          <ac:chgData name="Alex Dent" userId="4d9ae5c4-03b0-4a4c-833c-428df8ac79a1" providerId="ADAL" clId="{1B802794-2BA0-4A94-BD26-1716E606C6DB}" dt="2021-02-24T15:32:34.264" v="1464" actId="20577"/>
          <ac:spMkLst>
            <pc:docMk/>
            <pc:sldMk cId="1786802942" sldId="263"/>
            <ac:spMk id="22" creationId="{96C35FFB-BB2C-47C0-8B9C-89A9CDEBE4F2}"/>
          </ac:spMkLst>
        </pc:spChg>
        <pc:grpChg chg="add mod">
          <ac:chgData name="Alex Dent" userId="4d9ae5c4-03b0-4a4c-833c-428df8ac79a1" providerId="ADAL" clId="{1B802794-2BA0-4A94-BD26-1716E606C6DB}" dt="2021-02-24T15:22:11.607" v="1310"/>
          <ac:grpSpMkLst>
            <pc:docMk/>
            <pc:sldMk cId="1786802942" sldId="263"/>
            <ac:grpSpMk id="4" creationId="{36C05663-716C-4598-8911-24127D42AA98}"/>
          </ac:grpSpMkLst>
        </pc:grpChg>
        <pc:grpChg chg="mod">
          <ac:chgData name="Alex Dent" userId="4d9ae5c4-03b0-4a4c-833c-428df8ac79a1" providerId="ADAL" clId="{1B802794-2BA0-4A94-BD26-1716E606C6DB}" dt="2021-02-24T15:22:11.607" v="1310"/>
          <ac:grpSpMkLst>
            <pc:docMk/>
            <pc:sldMk cId="1786802942" sldId="263"/>
            <ac:grpSpMk id="5" creationId="{16327101-4567-4B93-A339-43992463B1D6}"/>
          </ac:grpSpMkLst>
        </pc:grpChg>
        <pc:picChg chg="mod">
          <ac:chgData name="Alex Dent" userId="4d9ae5c4-03b0-4a4c-833c-428df8ac79a1" providerId="ADAL" clId="{1B802794-2BA0-4A94-BD26-1716E606C6DB}" dt="2021-02-24T15:22:11.607" v="1310"/>
          <ac:picMkLst>
            <pc:docMk/>
            <pc:sldMk cId="1786802942" sldId="263"/>
            <ac:picMk id="6" creationId="{8B98B380-75D6-4D80-A287-CC5C78183DFD}"/>
          </ac:picMkLst>
        </pc:picChg>
      </pc:sldChg>
      <pc:sldChg chg="new del">
        <pc:chgData name="Alex Dent" userId="4d9ae5c4-03b0-4a4c-833c-428df8ac79a1" providerId="ADAL" clId="{1B802794-2BA0-4A94-BD26-1716E606C6DB}" dt="2021-02-24T15:15:07.862" v="1096" actId="47"/>
        <pc:sldMkLst>
          <pc:docMk/>
          <pc:sldMk cId="2179831806" sldId="263"/>
        </pc:sldMkLst>
      </pc:sldChg>
      <pc:sldChg chg="addSp delSp modSp new mod">
        <pc:chgData name="Alex Dent" userId="4d9ae5c4-03b0-4a4c-833c-428df8ac79a1" providerId="ADAL" clId="{1B802794-2BA0-4A94-BD26-1716E606C6DB}" dt="2021-02-25T15:20:19.637" v="3661" actId="20577"/>
        <pc:sldMkLst>
          <pc:docMk/>
          <pc:sldMk cId="1435183440" sldId="264"/>
        </pc:sldMkLst>
        <pc:spChg chg="del">
          <ac:chgData name="Alex Dent" userId="4d9ae5c4-03b0-4a4c-833c-428df8ac79a1" providerId="ADAL" clId="{1B802794-2BA0-4A94-BD26-1716E606C6DB}" dt="2021-02-24T15:33:53.213" v="1521" actId="478"/>
          <ac:spMkLst>
            <pc:docMk/>
            <pc:sldMk cId="1435183440" sldId="264"/>
            <ac:spMk id="2" creationId="{5A3CC771-CBCB-48DB-B784-FC6093D57CFF}"/>
          </ac:spMkLst>
        </pc:spChg>
        <pc:spChg chg="del">
          <ac:chgData name="Alex Dent" userId="4d9ae5c4-03b0-4a4c-833c-428df8ac79a1" providerId="ADAL" clId="{1B802794-2BA0-4A94-BD26-1716E606C6DB}" dt="2021-02-24T15:33:52.100" v="1520" actId="478"/>
          <ac:spMkLst>
            <pc:docMk/>
            <pc:sldMk cId="1435183440" sldId="264"/>
            <ac:spMk id="3" creationId="{EAE28AC9-8947-427D-BCC2-71EF3E0DDEEE}"/>
          </ac:spMkLst>
        </pc:spChg>
        <pc:spChg chg="add mod">
          <ac:chgData name="Alex Dent" userId="4d9ae5c4-03b0-4a4c-833c-428df8ac79a1" providerId="ADAL" clId="{1B802794-2BA0-4A94-BD26-1716E606C6DB}" dt="2021-02-25T15:20:19.637" v="3661" actId="20577"/>
          <ac:spMkLst>
            <pc:docMk/>
            <pc:sldMk cId="1435183440" sldId="264"/>
            <ac:spMk id="5" creationId="{222B5AB9-4AB6-4938-AE25-3AE9ADDB497A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7" creationId="{282F2E08-8CFD-4BB9-9A61-350C6F7997FF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8" creationId="{BE7FE5D6-FD81-4B64-88D2-AA33CCBA2B35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9" creationId="{7FC1C967-43A4-4861-B911-895AB029D42A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10" creationId="{00598332-7B40-4347-BCD8-CD0BC0BF2036}"/>
          </ac:spMkLst>
        </pc:spChg>
        <pc:spChg chg="mod">
          <ac:chgData name="Alex Dent" userId="4d9ae5c4-03b0-4a4c-833c-428df8ac79a1" providerId="ADAL" clId="{1B802794-2BA0-4A94-BD26-1716E606C6DB}" dt="2021-02-24T15:32:45.877" v="1466"/>
          <ac:spMkLst>
            <pc:docMk/>
            <pc:sldMk cId="1435183440" sldId="264"/>
            <ac:spMk id="11" creationId="{383B43A5-044E-4170-88FD-E239C7E70372}"/>
          </ac:spMkLst>
        </pc:spChg>
        <pc:spChg chg="add mod">
          <ac:chgData name="Alex Dent" userId="4d9ae5c4-03b0-4a4c-833c-428df8ac79a1" providerId="ADAL" clId="{1B802794-2BA0-4A94-BD26-1716E606C6DB}" dt="2021-02-25T15:19:34.935" v="3640" actId="1076"/>
          <ac:spMkLst>
            <pc:docMk/>
            <pc:sldMk cId="1435183440" sldId="264"/>
            <ac:spMk id="11" creationId="{4EC42824-CFE4-45B8-BF4F-FE56CF694E8A}"/>
          </ac:spMkLst>
        </pc:spChg>
        <pc:spChg chg="add mod">
          <ac:chgData name="Alex Dent" userId="4d9ae5c4-03b0-4a4c-833c-428df8ac79a1" providerId="ADAL" clId="{1B802794-2BA0-4A94-BD26-1716E606C6DB}" dt="2021-02-24T15:34:01.369" v="1532" actId="20577"/>
          <ac:spMkLst>
            <pc:docMk/>
            <pc:sldMk cId="1435183440" sldId="264"/>
            <ac:spMk id="12" creationId="{7FA6074A-50E5-48FB-A57F-E5715895F8DB}"/>
          </ac:spMkLst>
        </pc:spChg>
        <pc:spChg chg="add mod">
          <ac:chgData name="Alex Dent" userId="4d9ae5c4-03b0-4a4c-833c-428df8ac79a1" providerId="ADAL" clId="{1B802794-2BA0-4A94-BD26-1716E606C6DB}" dt="2021-02-24T15:34:54.268" v="1550" actId="120"/>
          <ac:spMkLst>
            <pc:docMk/>
            <pc:sldMk cId="1435183440" sldId="264"/>
            <ac:spMk id="13" creationId="{89BEABCE-19FB-494F-B4B4-AF62F2042ABD}"/>
          </ac:spMkLst>
        </pc:spChg>
        <pc:spChg chg="add del mod">
          <ac:chgData name="Alex Dent" userId="4d9ae5c4-03b0-4a4c-833c-428df8ac79a1" providerId="ADAL" clId="{1B802794-2BA0-4A94-BD26-1716E606C6DB}" dt="2021-02-24T15:34:47.864" v="1548" actId="478"/>
          <ac:spMkLst>
            <pc:docMk/>
            <pc:sldMk cId="1435183440" sldId="264"/>
            <ac:spMk id="14" creationId="{72028F5B-FD2A-4761-A856-724BEE4A8476}"/>
          </ac:spMkLst>
        </pc:spChg>
        <pc:spChg chg="add mod">
          <ac:chgData name="Alex Dent" userId="4d9ae5c4-03b0-4a4c-833c-428df8ac79a1" providerId="ADAL" clId="{1B802794-2BA0-4A94-BD26-1716E606C6DB}" dt="2021-02-24T15:35:21.064" v="1567" actId="120"/>
          <ac:spMkLst>
            <pc:docMk/>
            <pc:sldMk cId="1435183440" sldId="264"/>
            <ac:spMk id="15" creationId="{F649298D-3E03-495F-8168-CFD95BB96D67}"/>
          </ac:spMkLst>
        </pc:spChg>
        <pc:spChg chg="add mod">
          <ac:chgData name="Alex Dent" userId="4d9ae5c4-03b0-4a4c-833c-428df8ac79a1" providerId="ADAL" clId="{1B802794-2BA0-4A94-BD26-1716E606C6DB}" dt="2021-02-24T15:35:24.958" v="1577" actId="120"/>
          <ac:spMkLst>
            <pc:docMk/>
            <pc:sldMk cId="1435183440" sldId="264"/>
            <ac:spMk id="16" creationId="{CDF47263-72DA-450E-93EE-2530D359CDFF}"/>
          </ac:spMkLst>
        </pc:spChg>
        <pc:spChg chg="add mod">
          <ac:chgData name="Alex Dent" userId="4d9ae5c4-03b0-4a4c-833c-428df8ac79a1" providerId="ADAL" clId="{1B802794-2BA0-4A94-BD26-1716E606C6DB}" dt="2021-02-24T15:35:28.258" v="1588" actId="120"/>
          <ac:spMkLst>
            <pc:docMk/>
            <pc:sldMk cId="1435183440" sldId="264"/>
            <ac:spMk id="17" creationId="{6C97B4AA-64A3-491A-B660-A85F77B29FAC}"/>
          </ac:spMkLst>
        </pc:spChg>
        <pc:spChg chg="add mod">
          <ac:chgData name="Alex Dent" userId="4d9ae5c4-03b0-4a4c-833c-428df8ac79a1" providerId="ADAL" clId="{1B802794-2BA0-4A94-BD26-1716E606C6DB}" dt="2021-02-24T15:35:32.596" v="1602" actId="120"/>
          <ac:spMkLst>
            <pc:docMk/>
            <pc:sldMk cId="1435183440" sldId="264"/>
            <ac:spMk id="18" creationId="{C81F2214-9E05-4CED-A514-4A28CE012E7B}"/>
          </ac:spMkLst>
        </pc:spChg>
        <pc:spChg chg="add mod">
          <ac:chgData name="Alex Dent" userId="4d9ae5c4-03b0-4a4c-833c-428df8ac79a1" providerId="ADAL" clId="{1B802794-2BA0-4A94-BD26-1716E606C6DB}" dt="2021-02-24T15:41:29.251" v="1636" actId="14100"/>
          <ac:spMkLst>
            <pc:docMk/>
            <pc:sldMk cId="1435183440" sldId="264"/>
            <ac:spMk id="19" creationId="{134694A5-3FA1-4A14-AA5D-24D1ADFD7314}"/>
          </ac:spMkLst>
        </pc:spChg>
        <pc:spChg chg="add del mod">
          <ac:chgData name="Alex Dent" userId="4d9ae5c4-03b0-4a4c-833c-428df8ac79a1" providerId="ADAL" clId="{1B802794-2BA0-4A94-BD26-1716E606C6DB}" dt="2021-02-24T15:41:33.261" v="1639" actId="478"/>
          <ac:spMkLst>
            <pc:docMk/>
            <pc:sldMk cId="1435183440" sldId="264"/>
            <ac:spMk id="20" creationId="{8DF6F77F-152D-4383-9670-B24D78B79B4B}"/>
          </ac:spMkLst>
        </pc:spChg>
        <pc:spChg chg="add del mod">
          <ac:chgData name="Alex Dent" userId="4d9ae5c4-03b0-4a4c-833c-428df8ac79a1" providerId="ADAL" clId="{1B802794-2BA0-4A94-BD26-1716E606C6DB}" dt="2021-02-24T15:41:34.094" v="1640" actId="478"/>
          <ac:spMkLst>
            <pc:docMk/>
            <pc:sldMk cId="1435183440" sldId="264"/>
            <ac:spMk id="21" creationId="{4DC7BB67-6545-4DF0-8E31-49598DE7B1A8}"/>
          </ac:spMkLst>
        </pc:spChg>
        <pc:spChg chg="add del mod">
          <ac:chgData name="Alex Dent" userId="4d9ae5c4-03b0-4a4c-833c-428df8ac79a1" providerId="ADAL" clId="{1B802794-2BA0-4A94-BD26-1716E606C6DB}" dt="2021-02-24T15:41:35.105" v="1641" actId="478"/>
          <ac:spMkLst>
            <pc:docMk/>
            <pc:sldMk cId="1435183440" sldId="264"/>
            <ac:spMk id="22" creationId="{C56B31E6-6E09-4EC1-8336-F9AD12D0A9E6}"/>
          </ac:spMkLst>
        </pc:spChg>
        <pc:spChg chg="add mod">
          <ac:chgData name="Alex Dent" userId="4d9ae5c4-03b0-4a4c-833c-428df8ac79a1" providerId="ADAL" clId="{1B802794-2BA0-4A94-BD26-1716E606C6DB}" dt="2021-02-24T15:36:17.327" v="1622" actId="20577"/>
          <ac:spMkLst>
            <pc:docMk/>
            <pc:sldMk cId="1435183440" sldId="264"/>
            <ac:spMk id="23" creationId="{D61D813E-DAD4-4059-BE40-6C5143B55255}"/>
          </ac:spMkLst>
        </pc:spChg>
        <pc:spChg chg="add mod">
          <ac:chgData name="Alex Dent" userId="4d9ae5c4-03b0-4a4c-833c-428df8ac79a1" providerId="ADAL" clId="{1B802794-2BA0-4A94-BD26-1716E606C6DB}" dt="2021-02-24T15:36:22.611" v="1626" actId="20577"/>
          <ac:spMkLst>
            <pc:docMk/>
            <pc:sldMk cId="1435183440" sldId="264"/>
            <ac:spMk id="24" creationId="{2E24F014-73DB-49F6-8962-1B2E9DAE2A43}"/>
          </ac:spMkLst>
        </pc:spChg>
        <pc:spChg chg="add mod">
          <ac:chgData name="Alex Dent" userId="4d9ae5c4-03b0-4a4c-833c-428df8ac79a1" providerId="ADAL" clId="{1B802794-2BA0-4A94-BD26-1716E606C6DB}" dt="2021-02-24T15:36:29.308" v="1631" actId="1035"/>
          <ac:spMkLst>
            <pc:docMk/>
            <pc:sldMk cId="1435183440" sldId="264"/>
            <ac:spMk id="25" creationId="{874E108F-FEBD-48FD-9026-C3A37BDBA557}"/>
          </ac:spMkLst>
        </pc:spChg>
        <pc:spChg chg="add mod">
          <ac:chgData name="Alex Dent" userId="4d9ae5c4-03b0-4a4c-833c-428df8ac79a1" providerId="ADAL" clId="{1B802794-2BA0-4A94-BD26-1716E606C6DB}" dt="2021-02-24T15:41:38.474" v="1642" actId="1076"/>
          <ac:spMkLst>
            <pc:docMk/>
            <pc:sldMk cId="1435183440" sldId="264"/>
            <ac:spMk id="26" creationId="{D00B2D1A-6F0E-4699-A38A-43E181D6005E}"/>
          </ac:spMkLst>
        </pc:spChg>
        <pc:spChg chg="add mod">
          <ac:chgData name="Alex Dent" userId="4d9ae5c4-03b0-4a4c-833c-428df8ac79a1" providerId="ADAL" clId="{1B802794-2BA0-4A94-BD26-1716E606C6DB}" dt="2021-02-24T15:41:45.451" v="1644" actId="1076"/>
          <ac:spMkLst>
            <pc:docMk/>
            <pc:sldMk cId="1435183440" sldId="264"/>
            <ac:spMk id="27" creationId="{5F0E3605-923A-47EB-B060-AF981D33BC1A}"/>
          </ac:spMkLst>
        </pc:spChg>
        <pc:spChg chg="add mod">
          <ac:chgData name="Alex Dent" userId="4d9ae5c4-03b0-4a4c-833c-428df8ac79a1" providerId="ADAL" clId="{1B802794-2BA0-4A94-BD26-1716E606C6DB}" dt="2021-02-24T15:41:49.980" v="1646" actId="1076"/>
          <ac:spMkLst>
            <pc:docMk/>
            <pc:sldMk cId="1435183440" sldId="264"/>
            <ac:spMk id="28" creationId="{671F817D-87E1-4923-B186-56AF553C5EA5}"/>
          </ac:spMkLst>
        </pc:spChg>
        <pc:spChg chg="add del mod">
          <ac:chgData name="Alex Dent" userId="4d9ae5c4-03b0-4a4c-833c-428df8ac79a1" providerId="ADAL" clId="{1B802794-2BA0-4A94-BD26-1716E606C6DB}" dt="2021-02-24T15:41:52.750" v="1648" actId="478"/>
          <ac:spMkLst>
            <pc:docMk/>
            <pc:sldMk cId="1435183440" sldId="264"/>
            <ac:spMk id="29" creationId="{974B5FAD-DE3A-494E-B59F-294F5915E3C8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3" creationId="{DF76760B-54A3-4407-BB3C-0C5B04DAF13B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4" creationId="{AAFFFB16-1F44-4A76-A1C6-00A8F09AE694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5" creationId="{337BEA56-8A24-4D51-8856-CA365D28B877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6" creationId="{4E888C03-81BE-418B-A0EA-BB76792B3B3B}"/>
          </ac:spMkLst>
        </pc:spChg>
        <pc:spChg chg="mod">
          <ac:chgData name="Alex Dent" userId="4d9ae5c4-03b0-4a4c-833c-428df8ac79a1" providerId="ADAL" clId="{1B802794-2BA0-4A94-BD26-1716E606C6DB}" dt="2021-02-24T15:50:29.463" v="1651"/>
          <ac:spMkLst>
            <pc:docMk/>
            <pc:sldMk cId="1435183440" sldId="264"/>
            <ac:spMk id="37" creationId="{6EF8C6CA-77F4-4654-9018-50012E5E7E48}"/>
          </ac:spMkLst>
        </pc:spChg>
        <pc:spChg chg="add mod">
          <ac:chgData name="Alex Dent" userId="4d9ae5c4-03b0-4a4c-833c-428df8ac79a1" providerId="ADAL" clId="{1B802794-2BA0-4A94-BD26-1716E606C6DB}" dt="2021-02-24T15:54:57.287" v="1890" actId="20577"/>
          <ac:spMkLst>
            <pc:docMk/>
            <pc:sldMk cId="1435183440" sldId="264"/>
            <ac:spMk id="38" creationId="{218DDA23-3C73-4656-9A38-1075DA13F1C5}"/>
          </ac:spMkLst>
        </pc:spChg>
        <pc:grpChg chg="add del mod">
          <ac:chgData name="Alex Dent" userId="4d9ae5c4-03b0-4a4c-833c-428df8ac79a1" providerId="ADAL" clId="{1B802794-2BA0-4A94-BD26-1716E606C6DB}" dt="2021-02-24T15:50:29.084" v="1650" actId="478"/>
          <ac:grpSpMkLst>
            <pc:docMk/>
            <pc:sldMk cId="1435183440" sldId="264"/>
            <ac:grpSpMk id="4" creationId="{9B5AB367-978F-420F-A649-2BA1C8721474}"/>
          </ac:grpSpMkLst>
        </pc:grpChg>
        <pc:grpChg chg="mod">
          <ac:chgData name="Alex Dent" userId="4d9ae5c4-03b0-4a4c-833c-428df8ac79a1" providerId="ADAL" clId="{1B802794-2BA0-4A94-BD26-1716E606C6DB}" dt="2021-02-24T15:32:45.877" v="1466"/>
          <ac:grpSpMkLst>
            <pc:docMk/>
            <pc:sldMk cId="1435183440" sldId="264"/>
            <ac:grpSpMk id="5" creationId="{36054C79-E8C6-4467-8604-2615F6E44182}"/>
          </ac:grpSpMkLst>
        </pc:grpChg>
        <pc:grpChg chg="add mod">
          <ac:chgData name="Alex Dent" userId="4d9ae5c4-03b0-4a4c-833c-428df8ac79a1" providerId="ADAL" clId="{1B802794-2BA0-4A94-BD26-1716E606C6DB}" dt="2021-02-24T15:50:29.463" v="1651"/>
          <ac:grpSpMkLst>
            <pc:docMk/>
            <pc:sldMk cId="1435183440" sldId="264"/>
            <ac:grpSpMk id="30" creationId="{48FB1056-9E9E-437E-952D-1F0B4C95576D}"/>
          </ac:grpSpMkLst>
        </pc:grpChg>
        <pc:grpChg chg="mod">
          <ac:chgData name="Alex Dent" userId="4d9ae5c4-03b0-4a4c-833c-428df8ac79a1" providerId="ADAL" clId="{1B802794-2BA0-4A94-BD26-1716E606C6DB}" dt="2021-02-24T15:50:29.463" v="1651"/>
          <ac:grpSpMkLst>
            <pc:docMk/>
            <pc:sldMk cId="1435183440" sldId="264"/>
            <ac:grpSpMk id="31" creationId="{0D80BFF4-618E-438E-9AC5-AB8792150B5D}"/>
          </ac:grpSpMkLst>
        </pc:grpChg>
        <pc:picChg chg="mod">
          <ac:chgData name="Alex Dent" userId="4d9ae5c4-03b0-4a4c-833c-428df8ac79a1" providerId="ADAL" clId="{1B802794-2BA0-4A94-BD26-1716E606C6DB}" dt="2021-02-24T15:32:45.877" v="1466"/>
          <ac:picMkLst>
            <pc:docMk/>
            <pc:sldMk cId="1435183440" sldId="264"/>
            <ac:picMk id="6" creationId="{1174F6FF-3B77-4E60-8E7A-BDD971D3B1B4}"/>
          </ac:picMkLst>
        </pc:picChg>
        <pc:picChg chg="mod">
          <ac:chgData name="Alex Dent" userId="4d9ae5c4-03b0-4a4c-833c-428df8ac79a1" providerId="ADAL" clId="{1B802794-2BA0-4A94-BD26-1716E606C6DB}" dt="2021-02-24T15:50:29.463" v="1651"/>
          <ac:picMkLst>
            <pc:docMk/>
            <pc:sldMk cId="1435183440" sldId="264"/>
            <ac:picMk id="32" creationId="{1B511D4E-56F7-42E0-AA8C-1CF9414B4323}"/>
          </ac:picMkLst>
        </pc:picChg>
        <pc:cxnChg chg="add mod">
          <ac:chgData name="Alex Dent" userId="4d9ae5c4-03b0-4a4c-833c-428df8ac79a1" providerId="ADAL" clId="{1B802794-2BA0-4A94-BD26-1716E606C6DB}" dt="2021-02-25T15:18:24.898" v="3444" actId="14100"/>
          <ac:cxnSpMkLst>
            <pc:docMk/>
            <pc:sldMk cId="1435183440" sldId="264"/>
            <ac:cxnSpMk id="3" creationId="{DA52F669-58B9-4C35-9C8C-5AA7C0D15CF3}"/>
          </ac:cxnSpMkLst>
        </pc:cxnChg>
        <pc:cxnChg chg="add mod">
          <ac:chgData name="Alex Dent" userId="4d9ae5c4-03b0-4a4c-833c-428df8ac79a1" providerId="ADAL" clId="{1B802794-2BA0-4A94-BD26-1716E606C6DB}" dt="2021-02-25T15:19:06.042" v="3520" actId="14100"/>
          <ac:cxnSpMkLst>
            <pc:docMk/>
            <pc:sldMk cId="1435183440" sldId="264"/>
            <ac:cxnSpMk id="7" creationId="{1E5F2314-6152-4968-AAAE-C555E708FEC6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4T16:03:35.827" v="1973" actId="27636"/>
        <pc:sldMkLst>
          <pc:docMk/>
          <pc:sldMk cId="3014927007" sldId="265"/>
        </pc:sldMkLst>
        <pc:spChg chg="del">
          <ac:chgData name="Alex Dent" userId="4d9ae5c4-03b0-4a4c-833c-428df8ac79a1" providerId="ADAL" clId="{1B802794-2BA0-4A94-BD26-1716E606C6DB}" dt="2021-02-24T15:51:04.279" v="1653" actId="478"/>
          <ac:spMkLst>
            <pc:docMk/>
            <pc:sldMk cId="3014927007" sldId="265"/>
            <ac:spMk id="2" creationId="{21F74147-B26A-42D5-BF1D-291CBA073CC8}"/>
          </ac:spMkLst>
        </pc:spChg>
        <pc:spChg chg="del">
          <ac:chgData name="Alex Dent" userId="4d9ae5c4-03b0-4a4c-833c-428df8ac79a1" providerId="ADAL" clId="{1B802794-2BA0-4A94-BD26-1716E606C6DB}" dt="2021-02-24T15:51:01.521" v="1652" actId="478"/>
          <ac:spMkLst>
            <pc:docMk/>
            <pc:sldMk cId="3014927007" sldId="265"/>
            <ac:spMk id="3" creationId="{DFBFC1A8-F9A6-4D20-A421-045901D8D8BD}"/>
          </ac:spMkLst>
        </pc:spChg>
        <pc:spChg chg="add mod">
          <ac:chgData name="Alex Dent" userId="4d9ae5c4-03b0-4a4c-833c-428df8ac79a1" providerId="ADAL" clId="{1B802794-2BA0-4A94-BD26-1716E606C6DB}" dt="2021-02-24T15:54:17.893" v="1866" actId="20577"/>
          <ac:spMkLst>
            <pc:docMk/>
            <pc:sldMk cId="3014927007" sldId="265"/>
            <ac:spMk id="4" creationId="{CE7B36B9-FA4A-4987-8483-1B70BBEC00B5}"/>
          </ac:spMkLst>
        </pc:spChg>
        <pc:spChg chg="add mod">
          <ac:chgData name="Alex Dent" userId="4d9ae5c4-03b0-4a4c-833c-428df8ac79a1" providerId="ADAL" clId="{1B802794-2BA0-4A94-BD26-1716E606C6DB}" dt="2021-02-24T15:52:09.674" v="1708" actId="1076"/>
          <ac:spMkLst>
            <pc:docMk/>
            <pc:sldMk cId="3014927007" sldId="265"/>
            <ac:spMk id="6" creationId="{DB47EDD5-893F-46D8-A3F8-85A9340714AD}"/>
          </ac:spMkLst>
        </pc:spChg>
        <pc:spChg chg="add mod">
          <ac:chgData name="Alex Dent" userId="4d9ae5c4-03b0-4a4c-833c-428df8ac79a1" providerId="ADAL" clId="{1B802794-2BA0-4A94-BD26-1716E606C6DB}" dt="2021-02-24T15:52:38.202" v="1784" actId="20577"/>
          <ac:spMkLst>
            <pc:docMk/>
            <pc:sldMk cId="3014927007" sldId="265"/>
            <ac:spMk id="8" creationId="{7C979562-7AF8-4B60-8D4A-8F9988DE8DC5}"/>
          </ac:spMkLst>
        </pc:spChg>
        <pc:spChg chg="add mod">
          <ac:chgData name="Alex Dent" userId="4d9ae5c4-03b0-4a4c-833c-428df8ac79a1" providerId="ADAL" clId="{1B802794-2BA0-4A94-BD26-1716E606C6DB}" dt="2021-02-24T15:53:35.546" v="1834" actId="14100"/>
          <ac:spMkLst>
            <pc:docMk/>
            <pc:sldMk cId="3014927007" sldId="265"/>
            <ac:spMk id="10" creationId="{882B2F74-FC7D-4694-9E90-EBE66469003E}"/>
          </ac:spMkLst>
        </pc:spChg>
        <pc:spChg chg="add mod">
          <ac:chgData name="Alex Dent" userId="4d9ae5c4-03b0-4a4c-833c-428df8ac79a1" providerId="ADAL" clId="{1B802794-2BA0-4A94-BD26-1716E606C6DB}" dt="2021-02-24T15:53:45.597" v="1835" actId="20577"/>
          <ac:spMkLst>
            <pc:docMk/>
            <pc:sldMk cId="3014927007" sldId="265"/>
            <ac:spMk id="11" creationId="{AF6401E5-CC2A-483D-B1B3-7780B52F87C5}"/>
          </ac:spMkLst>
        </pc:spChg>
        <pc:spChg chg="add mod">
          <ac:chgData name="Alex Dent" userId="4d9ae5c4-03b0-4a4c-833c-428df8ac79a1" providerId="ADAL" clId="{1B802794-2BA0-4A94-BD26-1716E606C6DB}" dt="2021-02-24T15:54:25.861" v="1879" actId="20577"/>
          <ac:spMkLst>
            <pc:docMk/>
            <pc:sldMk cId="3014927007" sldId="265"/>
            <ac:spMk id="14" creationId="{448B21C1-E950-4667-9EF5-AABA97E9CD03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0" creationId="{FD0B6CCC-7EA3-4E98-9077-68684802A52E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1" creationId="{E3B221DE-8B0B-48B0-B452-214116AEED89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2" creationId="{990C2720-9389-4419-97A9-41AC08F67C0A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3" creationId="{874E29A3-29B2-4113-93F9-95F42345553B}"/>
          </ac:spMkLst>
        </pc:spChg>
        <pc:spChg chg="mod">
          <ac:chgData name="Alex Dent" userId="4d9ae5c4-03b0-4a4c-833c-428df8ac79a1" providerId="ADAL" clId="{1B802794-2BA0-4A94-BD26-1716E606C6DB}" dt="2021-02-24T15:51:09.983" v="1655"/>
          <ac:spMkLst>
            <pc:docMk/>
            <pc:sldMk cId="3014927007" sldId="265"/>
            <ac:spMk id="24" creationId="{CEEE7D8D-8097-459A-9DC7-A74CD8FE18A9}"/>
          </ac:spMkLst>
        </pc:spChg>
        <pc:spChg chg="add mod">
          <ac:chgData name="Alex Dent" userId="4d9ae5c4-03b0-4a4c-833c-428df8ac79a1" providerId="ADAL" clId="{1B802794-2BA0-4A94-BD26-1716E606C6DB}" dt="2021-02-24T15:51:31.702" v="1688" actId="20577"/>
          <ac:spMkLst>
            <pc:docMk/>
            <pc:sldMk cId="3014927007" sldId="265"/>
            <ac:spMk id="25" creationId="{2DFD8665-C45E-4B46-95D6-F7A4EA50B05E}"/>
          </ac:spMkLst>
        </pc:spChg>
        <pc:spChg chg="add mod">
          <ac:chgData name="Alex Dent" userId="4d9ae5c4-03b0-4a4c-833c-428df8ac79a1" providerId="ADAL" clId="{1B802794-2BA0-4A94-BD26-1716E606C6DB}" dt="2021-02-24T16:03:35.827" v="1973" actId="27636"/>
          <ac:spMkLst>
            <pc:docMk/>
            <pc:sldMk cId="3014927007" sldId="265"/>
            <ac:spMk id="27" creationId="{FF657FE2-583F-4EB6-93E8-C10BFD425639}"/>
          </ac:spMkLst>
        </pc:spChg>
        <pc:grpChg chg="add mod">
          <ac:chgData name="Alex Dent" userId="4d9ae5c4-03b0-4a4c-833c-428df8ac79a1" providerId="ADAL" clId="{1B802794-2BA0-4A94-BD26-1716E606C6DB}" dt="2021-02-24T15:51:24.055" v="1657" actId="164"/>
          <ac:grpSpMkLst>
            <pc:docMk/>
            <pc:sldMk cId="3014927007" sldId="265"/>
            <ac:grpSpMk id="17" creationId="{D65CCB4E-A1E2-416B-AF70-7149F36A6F42}"/>
          </ac:grpSpMkLst>
        </pc:grpChg>
        <pc:grpChg chg="mod">
          <ac:chgData name="Alex Dent" userId="4d9ae5c4-03b0-4a4c-833c-428df8ac79a1" providerId="ADAL" clId="{1B802794-2BA0-4A94-BD26-1716E606C6DB}" dt="2021-02-24T15:51:09.983" v="1655"/>
          <ac:grpSpMkLst>
            <pc:docMk/>
            <pc:sldMk cId="3014927007" sldId="265"/>
            <ac:grpSpMk id="18" creationId="{5E833D17-88BF-40B4-A676-DAC647412580}"/>
          </ac:grpSpMkLst>
        </pc:grpChg>
        <pc:grpChg chg="add mod">
          <ac:chgData name="Alex Dent" userId="4d9ae5c4-03b0-4a4c-833c-428df8ac79a1" providerId="ADAL" clId="{1B802794-2BA0-4A94-BD26-1716E606C6DB}" dt="2021-02-24T15:51:24.055" v="1657" actId="164"/>
          <ac:grpSpMkLst>
            <pc:docMk/>
            <pc:sldMk cId="3014927007" sldId="265"/>
            <ac:grpSpMk id="26" creationId="{CA0BECEB-42BA-4727-9CAD-3E1DFB18C622}"/>
          </ac:grpSpMkLst>
        </pc:grpChg>
        <pc:picChg chg="add mod">
          <ac:chgData name="Alex Dent" userId="4d9ae5c4-03b0-4a4c-833c-428df8ac79a1" providerId="ADAL" clId="{1B802794-2BA0-4A94-BD26-1716E606C6DB}" dt="2021-02-24T15:51:04.564" v="1654"/>
          <ac:picMkLst>
            <pc:docMk/>
            <pc:sldMk cId="3014927007" sldId="265"/>
            <ac:picMk id="16" creationId="{6C1E586A-C891-44D0-B4BC-0AECDB48588F}"/>
          </ac:picMkLst>
        </pc:picChg>
        <pc:picChg chg="mod">
          <ac:chgData name="Alex Dent" userId="4d9ae5c4-03b0-4a4c-833c-428df8ac79a1" providerId="ADAL" clId="{1B802794-2BA0-4A94-BD26-1716E606C6DB}" dt="2021-02-24T15:51:09.983" v="1655"/>
          <ac:picMkLst>
            <pc:docMk/>
            <pc:sldMk cId="3014927007" sldId="265"/>
            <ac:picMk id="19" creationId="{955726A4-F580-418B-8CE5-1EC08DB6BE59}"/>
          </ac:picMkLst>
        </pc:pic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5" creationId="{679DE06E-3214-4EB7-8956-AC37DCB7917C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7" creationId="{F3B50912-B050-45DD-99C7-9F23C0EC5577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9" creationId="{299B5A52-5D40-42AA-9879-901E5169CD03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12" creationId="{9DC0AD80-4732-4977-A484-DF3A0E132188}"/>
          </ac:cxnSpMkLst>
        </pc:cxnChg>
        <pc:cxnChg chg="add mod">
          <ac:chgData name="Alex Dent" userId="4d9ae5c4-03b0-4a4c-833c-428df8ac79a1" providerId="ADAL" clId="{1B802794-2BA0-4A94-BD26-1716E606C6DB}" dt="2021-02-24T15:51:04.564" v="1654"/>
          <ac:cxnSpMkLst>
            <pc:docMk/>
            <pc:sldMk cId="3014927007" sldId="265"/>
            <ac:cxnSpMk id="13" creationId="{A4D8D469-BFA2-4A05-AEFB-8B5A6660CE6D}"/>
          </ac:cxnSpMkLst>
        </pc:cxnChg>
        <pc:cxnChg chg="add mod">
          <ac:chgData name="Alex Dent" userId="4d9ae5c4-03b0-4a4c-833c-428df8ac79a1" providerId="ADAL" clId="{1B802794-2BA0-4A94-BD26-1716E606C6DB}" dt="2021-02-24T15:53:53.381" v="1837" actId="1076"/>
          <ac:cxnSpMkLst>
            <pc:docMk/>
            <pc:sldMk cId="3014927007" sldId="265"/>
            <ac:cxnSpMk id="15" creationId="{52001FF6-6F24-4F88-8D0E-3ADB8F3EE1A4}"/>
          </ac:cxnSpMkLst>
        </pc:cxnChg>
      </pc:sldChg>
      <pc:sldChg chg="addSp delSp modSp mod">
        <pc:chgData name="Alex Dent" userId="4d9ae5c4-03b0-4a4c-833c-428df8ac79a1" providerId="ADAL" clId="{1B802794-2BA0-4A94-BD26-1716E606C6DB}" dt="2021-02-25T15:21:02.169" v="3701" actId="478"/>
        <pc:sldMkLst>
          <pc:docMk/>
          <pc:sldMk cId="2324497481" sldId="266"/>
        </pc:sldMkLst>
        <pc:spChg chg="del">
          <ac:chgData name="Alex Dent" userId="4d9ae5c4-03b0-4a4c-833c-428df8ac79a1" providerId="ADAL" clId="{1B802794-2BA0-4A94-BD26-1716E606C6DB}" dt="2021-02-24T16:00:22.218" v="1891" actId="478"/>
          <ac:spMkLst>
            <pc:docMk/>
            <pc:sldMk cId="2324497481" sldId="266"/>
            <ac:spMk id="2" creationId="{0EAE38EE-4927-4BC0-995B-9AEBEDD2F607}"/>
          </ac:spMkLst>
        </pc:spChg>
        <pc:spChg chg="add del mod">
          <ac:chgData name="Alex Dent" userId="4d9ae5c4-03b0-4a4c-833c-428df8ac79a1" providerId="ADAL" clId="{1B802794-2BA0-4A94-BD26-1716E606C6DB}" dt="2021-02-25T15:21:02.169" v="3701" actId="478"/>
          <ac:spMkLst>
            <pc:docMk/>
            <pc:sldMk cId="2324497481" sldId="266"/>
            <ac:spMk id="2" creationId="{5F50F027-817B-47D0-AAE6-6FAB4B065D57}"/>
          </ac:spMkLst>
        </pc:spChg>
        <pc:spChg chg="mod">
          <ac:chgData name="Alex Dent" userId="4d9ae5c4-03b0-4a4c-833c-428df8ac79a1" providerId="ADAL" clId="{1B802794-2BA0-4A94-BD26-1716E606C6DB}" dt="2021-02-24T16:00:27.839" v="1896" actId="20577"/>
          <ac:spMkLst>
            <pc:docMk/>
            <pc:sldMk cId="2324497481" sldId="266"/>
            <ac:spMk id="7" creationId="{67DB2142-236E-40A8-AF6E-B32F31CFE3AA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0" creationId="{21BD53F4-7924-4442-A2E8-7DF6F035A9F7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1" creationId="{06E174F2-53D5-40D8-B407-B22E5D4265CA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2" creationId="{0C138D25-505E-45CE-B3F4-26018BFDEE2C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3" creationId="{59BAAB8C-34CD-4B46-8847-D63DD9C3FCC3}"/>
          </ac:spMkLst>
        </pc:spChg>
        <pc:spChg chg="mod">
          <ac:chgData name="Alex Dent" userId="4d9ae5c4-03b0-4a4c-833c-428df8ac79a1" providerId="ADAL" clId="{1B802794-2BA0-4A94-BD26-1716E606C6DB}" dt="2021-02-24T16:00:22.560" v="1892"/>
          <ac:spMkLst>
            <pc:docMk/>
            <pc:sldMk cId="2324497481" sldId="266"/>
            <ac:spMk id="14" creationId="{CA5D96FC-E1C4-46C3-80C7-EBD1591E6ACA}"/>
          </ac:spMkLst>
        </pc:spChg>
        <pc:spChg chg="add mod">
          <ac:chgData name="Alex Dent" userId="4d9ae5c4-03b0-4a4c-833c-428df8ac79a1" providerId="ADAL" clId="{1B802794-2BA0-4A94-BD26-1716E606C6DB}" dt="2021-02-24T16:03:44.861" v="1995" actId="20577"/>
          <ac:spMkLst>
            <pc:docMk/>
            <pc:sldMk cId="2324497481" sldId="266"/>
            <ac:spMk id="25" creationId="{E5B59EA8-3B5A-4519-A3C2-E3E698199F3E}"/>
          </ac:spMkLst>
        </pc:spChg>
        <pc:grpChg chg="add mod">
          <ac:chgData name="Alex Dent" userId="4d9ae5c4-03b0-4a4c-833c-428df8ac79a1" providerId="ADAL" clId="{1B802794-2BA0-4A94-BD26-1716E606C6DB}" dt="2021-02-24T16:00:22.560" v="1892"/>
          <ac:grpSpMkLst>
            <pc:docMk/>
            <pc:sldMk cId="2324497481" sldId="266"/>
            <ac:grpSpMk id="5" creationId="{1E81C964-64FC-430F-BE5D-C3AF1FAC4AA4}"/>
          </ac:grpSpMkLst>
        </pc:grpChg>
        <pc:grpChg chg="mod">
          <ac:chgData name="Alex Dent" userId="4d9ae5c4-03b0-4a4c-833c-428df8ac79a1" providerId="ADAL" clId="{1B802794-2BA0-4A94-BD26-1716E606C6DB}" dt="2021-02-24T16:00:22.560" v="1892"/>
          <ac:grpSpMkLst>
            <pc:docMk/>
            <pc:sldMk cId="2324497481" sldId="266"/>
            <ac:grpSpMk id="6" creationId="{A8BC9736-7DD3-49D1-A594-63A3A8918298}"/>
          </ac:grpSpMkLst>
        </pc:grpChg>
        <pc:grpChg chg="mod">
          <ac:chgData name="Alex Dent" userId="4d9ae5c4-03b0-4a4c-833c-428df8ac79a1" providerId="ADAL" clId="{1B802794-2BA0-4A94-BD26-1716E606C6DB}" dt="2021-02-24T16:00:22.560" v="1892"/>
          <ac:grpSpMkLst>
            <pc:docMk/>
            <pc:sldMk cId="2324497481" sldId="266"/>
            <ac:grpSpMk id="8" creationId="{CFD4ABE5-59D6-462E-B61E-E24A66B33525}"/>
          </ac:grpSpMkLst>
        </pc:grpChg>
        <pc:picChg chg="mod">
          <ac:chgData name="Alex Dent" userId="4d9ae5c4-03b0-4a4c-833c-428df8ac79a1" providerId="ADAL" clId="{1B802794-2BA0-4A94-BD26-1716E606C6DB}" dt="2021-02-24T16:00:38.904" v="1897" actId="14100"/>
          <ac:picMkLst>
            <pc:docMk/>
            <pc:sldMk cId="2324497481" sldId="266"/>
            <ac:picMk id="4" creationId="{F4D190AA-55A6-45F8-A6D4-FB7CFD8C6C37}"/>
          </ac:picMkLst>
        </pc:picChg>
        <pc:picChg chg="mod">
          <ac:chgData name="Alex Dent" userId="4d9ae5c4-03b0-4a4c-833c-428df8ac79a1" providerId="ADAL" clId="{1B802794-2BA0-4A94-BD26-1716E606C6DB}" dt="2021-02-24T16:00:22.560" v="1892"/>
          <ac:picMkLst>
            <pc:docMk/>
            <pc:sldMk cId="2324497481" sldId="266"/>
            <ac:picMk id="9" creationId="{51D7B796-73E4-4C47-99E1-8C93BFDF0B6A}"/>
          </ac:picMkLst>
        </pc:picChg>
      </pc:sldChg>
      <pc:sldChg chg="addSp delSp modSp add mod">
        <pc:chgData name="Alex Dent" userId="4d9ae5c4-03b0-4a4c-833c-428df8ac79a1" providerId="ADAL" clId="{1B802794-2BA0-4A94-BD26-1716E606C6DB}" dt="2021-02-25T15:21:37.396" v="3764" actId="14100"/>
        <pc:sldMkLst>
          <pc:docMk/>
          <pc:sldMk cId="2709001824" sldId="267"/>
        </pc:sldMkLst>
        <pc:spChg chg="add mod">
          <ac:chgData name="Alex Dent" userId="4d9ae5c4-03b0-4a4c-833c-428df8ac79a1" providerId="ADAL" clId="{1B802794-2BA0-4A94-BD26-1716E606C6DB}" dt="2021-02-25T15:21:32.629" v="3763" actId="20577"/>
          <ac:spMkLst>
            <pc:docMk/>
            <pc:sldMk cId="2709001824" sldId="267"/>
            <ac:spMk id="4" creationId="{3AEDCE04-5B79-4F2C-8858-0737750E0F9F}"/>
          </ac:spMkLst>
        </pc:spChg>
        <pc:spChg chg="mod">
          <ac:chgData name="Alex Dent" userId="4d9ae5c4-03b0-4a4c-833c-428df8ac79a1" providerId="ADAL" clId="{1B802794-2BA0-4A94-BD26-1716E606C6DB}" dt="2021-02-25T15:01:13.500" v="2591" actId="27636"/>
          <ac:spMkLst>
            <pc:docMk/>
            <pc:sldMk cId="2709001824" sldId="267"/>
            <ac:spMk id="12" creationId="{7FA6074A-50E5-48FB-A57F-E5715895F8DB}"/>
          </ac:spMkLst>
        </pc:spChg>
        <pc:spChg chg="mod">
          <ac:chgData name="Alex Dent" userId="4d9ae5c4-03b0-4a4c-833c-428df8ac79a1" providerId="ADAL" clId="{1B802794-2BA0-4A94-BD26-1716E606C6DB}" dt="2021-02-24T16:07:32.467" v="2027" actId="14100"/>
          <ac:spMkLst>
            <pc:docMk/>
            <pc:sldMk cId="2709001824" sldId="267"/>
            <ac:spMk id="19" creationId="{134694A5-3FA1-4A14-AA5D-24D1ADFD7314}"/>
          </ac:spMkLst>
        </pc:spChg>
        <pc:spChg chg="del">
          <ac:chgData name="Alex Dent" userId="4d9ae5c4-03b0-4a4c-833c-428df8ac79a1" providerId="ADAL" clId="{1B802794-2BA0-4A94-BD26-1716E606C6DB}" dt="2021-02-24T16:07:35.066" v="2028" actId="478"/>
          <ac:spMkLst>
            <pc:docMk/>
            <pc:sldMk cId="2709001824" sldId="267"/>
            <ac:spMk id="26" creationId="{D00B2D1A-6F0E-4699-A38A-43E181D6005E}"/>
          </ac:spMkLst>
        </pc:spChg>
        <pc:spChg chg="del">
          <ac:chgData name="Alex Dent" userId="4d9ae5c4-03b0-4a4c-833c-428df8ac79a1" providerId="ADAL" clId="{1B802794-2BA0-4A94-BD26-1716E606C6DB}" dt="2021-02-24T16:07:39.927" v="2031" actId="478"/>
          <ac:spMkLst>
            <pc:docMk/>
            <pc:sldMk cId="2709001824" sldId="267"/>
            <ac:spMk id="27" creationId="{5F0E3605-923A-47EB-B060-AF981D33BC1A}"/>
          </ac:spMkLst>
        </pc:spChg>
        <pc:spChg chg="del">
          <ac:chgData name="Alex Dent" userId="4d9ae5c4-03b0-4a4c-833c-428df8ac79a1" providerId="ADAL" clId="{1B802794-2BA0-4A94-BD26-1716E606C6DB}" dt="2021-02-24T16:07:45.989" v="2034" actId="478"/>
          <ac:spMkLst>
            <pc:docMk/>
            <pc:sldMk cId="2709001824" sldId="267"/>
            <ac:spMk id="28" creationId="{671F817D-87E1-4923-B186-56AF553C5EA5}"/>
          </ac:spMkLst>
        </pc:spChg>
        <pc:spChg chg="add mod">
          <ac:chgData name="Alex Dent" userId="4d9ae5c4-03b0-4a4c-833c-428df8ac79a1" providerId="ADAL" clId="{1B802794-2BA0-4A94-BD26-1716E606C6DB}" dt="2021-02-24T16:07:38.260" v="2030" actId="1076"/>
          <ac:spMkLst>
            <pc:docMk/>
            <pc:sldMk cId="2709001824" sldId="267"/>
            <ac:spMk id="29" creationId="{70D3EF9E-8A3D-4487-AE6C-51C1C4A42241}"/>
          </ac:spMkLst>
        </pc:spChg>
        <pc:spChg chg="mod">
          <ac:chgData name="Alex Dent" userId="4d9ae5c4-03b0-4a4c-833c-428df8ac79a1" providerId="ADAL" clId="{1B802794-2BA0-4A94-BD26-1716E606C6DB}" dt="2021-02-24T16:04:47.498" v="2015" actId="20577"/>
          <ac:spMkLst>
            <pc:docMk/>
            <pc:sldMk cId="2709001824" sldId="267"/>
            <ac:spMk id="38" creationId="{218DDA23-3C73-4656-9A38-1075DA13F1C5}"/>
          </ac:spMkLst>
        </pc:spChg>
        <pc:spChg chg="add mod">
          <ac:chgData name="Alex Dent" userId="4d9ae5c4-03b0-4a4c-833c-428df8ac79a1" providerId="ADAL" clId="{1B802794-2BA0-4A94-BD26-1716E606C6DB}" dt="2021-02-24T16:07:43.125" v="2033" actId="1076"/>
          <ac:spMkLst>
            <pc:docMk/>
            <pc:sldMk cId="2709001824" sldId="267"/>
            <ac:spMk id="39" creationId="{EF823384-1FE3-445D-9586-15FDECB607A1}"/>
          </ac:spMkLst>
        </pc:spChg>
        <pc:spChg chg="add mod">
          <ac:chgData name="Alex Dent" userId="4d9ae5c4-03b0-4a4c-833c-428df8ac79a1" providerId="ADAL" clId="{1B802794-2BA0-4A94-BD26-1716E606C6DB}" dt="2021-02-24T16:07:49.219" v="2036" actId="1076"/>
          <ac:spMkLst>
            <pc:docMk/>
            <pc:sldMk cId="2709001824" sldId="267"/>
            <ac:spMk id="40" creationId="{2C6A7FFB-70CC-4F92-B8AA-B58EA63DF3E9}"/>
          </ac:spMkLst>
        </pc:spChg>
        <pc:cxnChg chg="add mod">
          <ac:chgData name="Alex Dent" userId="4d9ae5c4-03b0-4a4c-833c-428df8ac79a1" providerId="ADAL" clId="{1B802794-2BA0-4A94-BD26-1716E606C6DB}" dt="2021-02-25T15:21:37.396" v="3764" actId="14100"/>
          <ac:cxnSpMkLst>
            <pc:docMk/>
            <pc:sldMk cId="2709001824" sldId="267"/>
            <ac:cxnSpMk id="3" creationId="{F77DE15A-FC7D-4262-BE03-C3A7605B2BD5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00.377" v="4267" actId="20577"/>
        <pc:sldMkLst>
          <pc:docMk/>
          <pc:sldMk cId="1358984025" sldId="268"/>
        </pc:sldMkLst>
        <pc:spChg chg="add mod">
          <ac:chgData name="Alex Dent" userId="4d9ae5c4-03b0-4a4c-833c-428df8ac79a1" providerId="ADAL" clId="{1B802794-2BA0-4A94-BD26-1716E606C6DB}" dt="2021-02-25T14:55:39.117" v="2188" actId="14100"/>
          <ac:spMkLst>
            <pc:docMk/>
            <pc:sldMk cId="1358984025" sldId="268"/>
            <ac:spMk id="2" creationId="{56894E16-0C02-4708-A822-1ADBE9F99E2E}"/>
          </ac:spMkLst>
        </pc:spChg>
        <pc:spChg chg="del">
          <ac:chgData name="Alex Dent" userId="4d9ae5c4-03b0-4a4c-833c-428df8ac79a1" providerId="ADAL" clId="{1B802794-2BA0-4A94-BD26-1716E606C6DB}" dt="2021-02-24T16:10:02.078" v="2039" actId="478"/>
          <ac:spMkLst>
            <pc:docMk/>
            <pc:sldMk cId="1358984025" sldId="268"/>
            <ac:spMk id="2" creationId="{B209692F-D48F-49CC-B722-CEDB13A20E4D}"/>
          </ac:spMkLst>
        </pc:spChg>
        <pc:spChg chg="del">
          <ac:chgData name="Alex Dent" userId="4d9ae5c4-03b0-4a4c-833c-428df8ac79a1" providerId="ADAL" clId="{1B802794-2BA0-4A94-BD26-1716E606C6DB}" dt="2021-02-24T16:10:00.643" v="2038" actId="478"/>
          <ac:spMkLst>
            <pc:docMk/>
            <pc:sldMk cId="1358984025" sldId="268"/>
            <ac:spMk id="3" creationId="{4402D90E-9280-4467-A5FD-862BFCF61362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7" creationId="{1B3ED20D-9754-4E98-A33F-9B3AD5314F46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8" creationId="{950ED968-3853-4A88-A589-9C9613F1ADD4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9" creationId="{63B4588F-F910-4EE9-8C7E-BA36DA809147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10" creationId="{16EE2841-03DB-4E2F-B371-4883B849A2AC}"/>
          </ac:spMkLst>
        </pc:spChg>
        <pc:spChg chg="mod">
          <ac:chgData name="Alex Dent" userId="4d9ae5c4-03b0-4a4c-833c-428df8ac79a1" providerId="ADAL" clId="{1B802794-2BA0-4A94-BD26-1716E606C6DB}" dt="2021-02-24T16:10:02.719" v="2040"/>
          <ac:spMkLst>
            <pc:docMk/>
            <pc:sldMk cId="1358984025" sldId="268"/>
            <ac:spMk id="11" creationId="{D8B8FFC9-C909-4306-9C84-D6A944192EA4}"/>
          </ac:spMkLst>
        </pc:spChg>
        <pc:spChg chg="add mod">
          <ac:chgData name="Alex Dent" userId="4d9ae5c4-03b0-4a4c-833c-428df8ac79a1" providerId="ADAL" clId="{1B802794-2BA0-4A94-BD26-1716E606C6DB}" dt="2021-02-24T16:10:17.028" v="2056" actId="20577"/>
          <ac:spMkLst>
            <pc:docMk/>
            <pc:sldMk cId="1358984025" sldId="268"/>
            <ac:spMk id="12" creationId="{0164EAA2-C9BD-4E23-AB45-42E2D3A56011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4" creationId="{805003E0-7AD3-43F0-88A3-3245A8EBF10C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5" creationId="{0B5455A1-52EC-46FA-82FC-F8485ACE7004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6" creationId="{6EEC1235-8B55-4BC0-8943-B888193C786C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7" creationId="{2AA8C2CE-F8CE-4C46-9763-7187035B9BA7}"/>
          </ac:spMkLst>
        </pc:spChg>
        <pc:spChg chg="add mod">
          <ac:chgData name="Alex Dent" userId="4d9ae5c4-03b0-4a4c-833c-428df8ac79a1" providerId="ADAL" clId="{1B802794-2BA0-4A94-BD26-1716E606C6DB}" dt="2021-02-25T14:55:17.801" v="2142" actId="1036"/>
          <ac:spMkLst>
            <pc:docMk/>
            <pc:sldMk cId="1358984025" sldId="268"/>
            <ac:spMk id="18" creationId="{E733C89B-F7C5-4674-85D8-114BC30B9566}"/>
          </ac:spMkLst>
        </pc:spChg>
        <pc:spChg chg="mod">
          <ac:chgData name="Alex Dent" userId="4d9ae5c4-03b0-4a4c-833c-428df8ac79a1" providerId="ADAL" clId="{1B802794-2BA0-4A94-BD26-1716E606C6DB}" dt="2021-02-25T14:53:50.081" v="2057"/>
          <ac:spMkLst>
            <pc:docMk/>
            <pc:sldMk cId="1358984025" sldId="268"/>
            <ac:spMk id="20" creationId="{5B6DDCED-E2FA-457F-A6D2-EF0BC1899056}"/>
          </ac:spMkLst>
        </pc:spChg>
        <pc:spChg chg="mod">
          <ac:chgData name="Alex Dent" userId="4d9ae5c4-03b0-4a4c-833c-428df8ac79a1" providerId="ADAL" clId="{1B802794-2BA0-4A94-BD26-1716E606C6DB}" dt="2021-02-25T14:53:50.081" v="2057"/>
          <ac:spMkLst>
            <pc:docMk/>
            <pc:sldMk cId="1358984025" sldId="268"/>
            <ac:spMk id="21" creationId="{F09D1BED-51F5-4EFB-B258-3523EF678A7B}"/>
          </ac:spMkLst>
        </pc:spChg>
        <pc:spChg chg="add mod">
          <ac:chgData name="Alex Dent" userId="4d9ae5c4-03b0-4a4c-833c-428df8ac79a1" providerId="ADAL" clId="{1B802794-2BA0-4A94-BD26-1716E606C6DB}" dt="2021-02-25T14:57:12.378" v="2338" actId="20577"/>
          <ac:spMkLst>
            <pc:docMk/>
            <pc:sldMk cId="1358984025" sldId="268"/>
            <ac:spMk id="22" creationId="{DF0BD21E-EDEF-4AC3-97AF-AFD42C1CBFC3}"/>
          </ac:spMkLst>
        </pc:spChg>
        <pc:spChg chg="add del mod">
          <ac:chgData name="Alex Dent" userId="4d9ae5c4-03b0-4a4c-833c-428df8ac79a1" providerId="ADAL" clId="{1B802794-2BA0-4A94-BD26-1716E606C6DB}" dt="2021-02-25T14:57:23.479" v="2339" actId="478"/>
          <ac:spMkLst>
            <pc:docMk/>
            <pc:sldMk cId="1358984025" sldId="268"/>
            <ac:spMk id="23" creationId="{EE1EDBCA-0812-4714-B1B8-07B9687CAEDC}"/>
          </ac:spMkLst>
        </pc:spChg>
        <pc:spChg chg="add del mod">
          <ac:chgData name="Alex Dent" userId="4d9ae5c4-03b0-4a4c-833c-428df8ac79a1" providerId="ADAL" clId="{1B802794-2BA0-4A94-BD26-1716E606C6DB}" dt="2021-02-25T14:57:23.479" v="2339" actId="478"/>
          <ac:spMkLst>
            <pc:docMk/>
            <pc:sldMk cId="1358984025" sldId="268"/>
            <ac:spMk id="24" creationId="{D7B32532-3510-494C-A773-64E8070CA133}"/>
          </ac:spMkLst>
        </pc:spChg>
        <pc:spChg chg="add del mod">
          <ac:chgData name="Alex Dent" userId="4d9ae5c4-03b0-4a4c-833c-428df8ac79a1" providerId="ADAL" clId="{1B802794-2BA0-4A94-BD26-1716E606C6DB}" dt="2021-02-25T14:57:23.479" v="2339" actId="478"/>
          <ac:spMkLst>
            <pc:docMk/>
            <pc:sldMk cId="1358984025" sldId="268"/>
            <ac:spMk id="25" creationId="{DC51198F-68DF-40EF-B502-9846BAD7841B}"/>
          </ac:spMkLst>
        </pc:spChg>
        <pc:spChg chg="add mod">
          <ac:chgData name="Alex Dent" userId="4d9ae5c4-03b0-4a4c-833c-428df8ac79a1" providerId="ADAL" clId="{1B802794-2BA0-4A94-BD26-1716E606C6DB}" dt="2021-02-25T14:57:00.771" v="2311" actId="20577"/>
          <ac:spMkLst>
            <pc:docMk/>
            <pc:sldMk cId="1358984025" sldId="268"/>
            <ac:spMk id="26" creationId="{6C7CD192-77B7-49DC-974D-3B643FD53D9B}"/>
          </ac:spMkLst>
        </pc:spChg>
        <pc:spChg chg="add mod">
          <ac:chgData name="Alex Dent" userId="4d9ae5c4-03b0-4a4c-833c-428df8ac79a1" providerId="ADAL" clId="{1B802794-2BA0-4A94-BD26-1716E606C6DB}" dt="2021-02-25T14:58:15.110" v="2425" actId="20577"/>
          <ac:spMkLst>
            <pc:docMk/>
            <pc:sldMk cId="1358984025" sldId="268"/>
            <ac:spMk id="27" creationId="{D9F97ABC-0583-4F50-8792-12DBE5EEED35}"/>
          </ac:spMkLst>
        </pc:spChg>
        <pc:spChg chg="add mod">
          <ac:chgData name="Alex Dent" userId="4d9ae5c4-03b0-4a4c-833c-428df8ac79a1" providerId="ADAL" clId="{1B802794-2BA0-4A94-BD26-1716E606C6DB}" dt="2021-02-25T15:00:48.486" v="2568" actId="20577"/>
          <ac:spMkLst>
            <pc:docMk/>
            <pc:sldMk cId="1358984025" sldId="268"/>
            <ac:spMk id="28" creationId="{61BF5A52-3BE7-4064-B381-00121BB416C1}"/>
          </ac:spMkLst>
        </pc:spChg>
        <pc:spChg chg="add mod">
          <ac:chgData name="Alex Dent" userId="4d9ae5c4-03b0-4a4c-833c-428df8ac79a1" providerId="ADAL" clId="{1B802794-2BA0-4A94-BD26-1716E606C6DB}" dt="2021-02-25T15:22:05.973" v="3823" actId="20577"/>
          <ac:spMkLst>
            <pc:docMk/>
            <pc:sldMk cId="1358984025" sldId="268"/>
            <ac:spMk id="31" creationId="{2EB6E94F-4788-493E-8688-EE51DF62C077}"/>
          </ac:spMkLst>
        </pc:spChg>
        <pc:spChg chg="add mod">
          <ac:chgData name="Alex Dent" userId="4d9ae5c4-03b0-4a4c-833c-428df8ac79a1" providerId="ADAL" clId="{1B802794-2BA0-4A94-BD26-1716E606C6DB}" dt="2021-02-25T15:31:00.377" v="4267" actId="20577"/>
          <ac:spMkLst>
            <pc:docMk/>
            <pc:sldMk cId="1358984025" sldId="268"/>
            <ac:spMk id="32" creationId="{0046567C-425E-4483-AE08-E585692C97A2}"/>
          </ac:spMkLst>
        </pc:spChg>
        <pc:grpChg chg="add mod">
          <ac:chgData name="Alex Dent" userId="4d9ae5c4-03b0-4a4c-833c-428df8ac79a1" providerId="ADAL" clId="{1B802794-2BA0-4A94-BD26-1716E606C6DB}" dt="2021-02-24T16:10:02.719" v="2040"/>
          <ac:grpSpMkLst>
            <pc:docMk/>
            <pc:sldMk cId="1358984025" sldId="268"/>
            <ac:grpSpMk id="4" creationId="{E9DDEF29-D4F3-4B94-9F55-983A165A0444}"/>
          </ac:grpSpMkLst>
        </pc:grpChg>
        <pc:grpChg chg="mod">
          <ac:chgData name="Alex Dent" userId="4d9ae5c4-03b0-4a4c-833c-428df8ac79a1" providerId="ADAL" clId="{1B802794-2BA0-4A94-BD26-1716E606C6DB}" dt="2021-02-24T16:10:02.719" v="2040"/>
          <ac:grpSpMkLst>
            <pc:docMk/>
            <pc:sldMk cId="1358984025" sldId="268"/>
            <ac:grpSpMk id="5" creationId="{5BD23E93-506D-45B2-AFDC-2DD512FA8472}"/>
          </ac:grpSpMkLst>
        </pc:grpChg>
        <pc:grpChg chg="add mod">
          <ac:chgData name="Alex Dent" userId="4d9ae5c4-03b0-4a4c-833c-428df8ac79a1" providerId="ADAL" clId="{1B802794-2BA0-4A94-BD26-1716E606C6DB}" dt="2021-02-25T14:55:17.801" v="2142" actId="1036"/>
          <ac:grpSpMkLst>
            <pc:docMk/>
            <pc:sldMk cId="1358984025" sldId="268"/>
            <ac:grpSpMk id="19" creationId="{2CABEB97-CAD3-493D-AA8F-C18D14F837AE}"/>
          </ac:grpSpMkLst>
        </pc:grpChg>
        <pc:picChg chg="mod">
          <ac:chgData name="Alex Dent" userId="4d9ae5c4-03b0-4a4c-833c-428df8ac79a1" providerId="ADAL" clId="{1B802794-2BA0-4A94-BD26-1716E606C6DB}" dt="2021-02-24T16:10:02.719" v="2040"/>
          <ac:picMkLst>
            <pc:docMk/>
            <pc:sldMk cId="1358984025" sldId="268"/>
            <ac:picMk id="6" creationId="{0116A7CF-6202-4A66-9C8A-560B72F78733}"/>
          </ac:picMkLst>
        </pc:picChg>
        <pc:cxnChg chg="add mod">
          <ac:chgData name="Alex Dent" userId="4d9ae5c4-03b0-4a4c-833c-428df8ac79a1" providerId="ADAL" clId="{1B802794-2BA0-4A94-BD26-1716E606C6DB}" dt="2021-02-25T14:55:17.801" v="2142" actId="1036"/>
          <ac:cxnSpMkLst>
            <pc:docMk/>
            <pc:sldMk cId="1358984025" sldId="268"/>
            <ac:cxnSpMk id="13" creationId="{4D4CA7E1-7A27-4963-BD89-77859874C639}"/>
          </ac:cxnSpMkLst>
        </pc:cxnChg>
        <pc:cxnChg chg="add mod">
          <ac:chgData name="Alex Dent" userId="4d9ae5c4-03b0-4a4c-833c-428df8ac79a1" providerId="ADAL" clId="{1B802794-2BA0-4A94-BD26-1716E606C6DB}" dt="2021-02-25T15:21:52.574" v="3766" actId="14100"/>
          <ac:cxnSpMkLst>
            <pc:docMk/>
            <pc:sldMk cId="1358984025" sldId="268"/>
            <ac:cxnSpMk id="29" creationId="{9EA34795-7081-41FF-B464-B3FA6659FEF9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11.120" v="4284" actId="20577"/>
        <pc:sldMkLst>
          <pc:docMk/>
          <pc:sldMk cId="3117809531" sldId="269"/>
        </pc:sldMkLst>
        <pc:spChg chg="del">
          <ac:chgData name="Alex Dent" userId="4d9ae5c4-03b0-4a4c-833c-428df8ac79a1" providerId="ADAL" clId="{1B802794-2BA0-4A94-BD26-1716E606C6DB}" dt="2021-02-25T15:02:07.546" v="2593" actId="478"/>
          <ac:spMkLst>
            <pc:docMk/>
            <pc:sldMk cId="3117809531" sldId="269"/>
            <ac:spMk id="2" creationId="{E4BB5EFC-6285-49F9-BAA6-98A5ED85E8A5}"/>
          </ac:spMkLst>
        </pc:spChg>
        <pc:spChg chg="del">
          <ac:chgData name="Alex Dent" userId="4d9ae5c4-03b0-4a4c-833c-428df8ac79a1" providerId="ADAL" clId="{1B802794-2BA0-4A94-BD26-1716E606C6DB}" dt="2021-02-25T15:02:09.094" v="2594" actId="478"/>
          <ac:spMkLst>
            <pc:docMk/>
            <pc:sldMk cId="3117809531" sldId="269"/>
            <ac:spMk id="3" creationId="{34F67DBA-E182-4BAE-959C-7778F20D093D}"/>
          </ac:spMkLst>
        </pc:spChg>
        <pc:spChg chg="mod">
          <ac:chgData name="Alex Dent" userId="4d9ae5c4-03b0-4a4c-833c-428df8ac79a1" providerId="ADAL" clId="{1B802794-2BA0-4A94-BD26-1716E606C6DB}" dt="2021-02-25T15:02:09.438" v="2595"/>
          <ac:spMkLst>
            <pc:docMk/>
            <pc:sldMk cId="3117809531" sldId="269"/>
            <ac:spMk id="7" creationId="{C96C0AF3-FD4B-43F7-92A9-5FF8AE83DAB2}"/>
          </ac:spMkLst>
        </pc:spChg>
        <pc:spChg chg="mod">
          <ac:chgData name="Alex Dent" userId="4d9ae5c4-03b0-4a4c-833c-428df8ac79a1" providerId="ADAL" clId="{1B802794-2BA0-4A94-BD26-1716E606C6DB}" dt="2021-02-25T15:04:13.502" v="2663" actId="313"/>
          <ac:spMkLst>
            <pc:docMk/>
            <pc:sldMk cId="3117809531" sldId="269"/>
            <ac:spMk id="8" creationId="{E82BEC68-E089-435C-AAC8-5FB288E6B675}"/>
          </ac:spMkLst>
        </pc:spChg>
        <pc:spChg chg="mod">
          <ac:chgData name="Alex Dent" userId="4d9ae5c4-03b0-4a4c-833c-428df8ac79a1" providerId="ADAL" clId="{1B802794-2BA0-4A94-BD26-1716E606C6DB}" dt="2021-02-25T15:03:52.935" v="2637" actId="20577"/>
          <ac:spMkLst>
            <pc:docMk/>
            <pc:sldMk cId="3117809531" sldId="269"/>
            <ac:spMk id="9" creationId="{05ECDCD5-A4B4-444B-A9C6-05886471F955}"/>
          </ac:spMkLst>
        </pc:spChg>
        <pc:spChg chg="mod">
          <ac:chgData name="Alex Dent" userId="4d9ae5c4-03b0-4a4c-833c-428df8ac79a1" providerId="ADAL" clId="{1B802794-2BA0-4A94-BD26-1716E606C6DB}" dt="2021-02-25T15:03:57.970" v="2642" actId="20577"/>
          <ac:spMkLst>
            <pc:docMk/>
            <pc:sldMk cId="3117809531" sldId="269"/>
            <ac:spMk id="10" creationId="{555A51A3-AD42-4841-BAC6-E519B4878B0E}"/>
          </ac:spMkLst>
        </pc:spChg>
        <pc:spChg chg="mod">
          <ac:chgData name="Alex Dent" userId="4d9ae5c4-03b0-4a4c-833c-428df8ac79a1" providerId="ADAL" clId="{1B802794-2BA0-4A94-BD26-1716E606C6DB}" dt="2021-02-25T15:02:09.438" v="2595"/>
          <ac:spMkLst>
            <pc:docMk/>
            <pc:sldMk cId="3117809531" sldId="269"/>
            <ac:spMk id="11" creationId="{AF837F66-EC64-42DE-9D5F-F95C17FB2330}"/>
          </ac:spMkLst>
        </pc:spChg>
        <pc:spChg chg="add mod">
          <ac:chgData name="Alex Dent" userId="4d9ae5c4-03b0-4a4c-833c-428df8ac79a1" providerId="ADAL" clId="{1B802794-2BA0-4A94-BD26-1716E606C6DB}" dt="2021-02-25T15:03:06.558" v="2601" actId="20577"/>
          <ac:spMkLst>
            <pc:docMk/>
            <pc:sldMk cId="3117809531" sldId="269"/>
            <ac:spMk id="12" creationId="{F93313E5-301E-424B-8AF8-0605E8FF4AF0}"/>
          </ac:spMkLst>
        </pc:spChg>
        <pc:spChg chg="add mod">
          <ac:chgData name="Alex Dent" userId="4d9ae5c4-03b0-4a4c-833c-428df8ac79a1" providerId="ADAL" clId="{1B802794-2BA0-4A94-BD26-1716E606C6DB}" dt="2021-02-25T15:02:15.257" v="2596"/>
          <ac:spMkLst>
            <pc:docMk/>
            <pc:sldMk cId="3117809531" sldId="269"/>
            <ac:spMk id="13" creationId="{635E10F6-80A2-415B-B8E3-0F157393A8AF}"/>
          </ac:spMkLst>
        </pc:spChg>
        <pc:spChg chg="add mod">
          <ac:chgData name="Alex Dent" userId="4d9ae5c4-03b0-4a4c-833c-428df8ac79a1" providerId="ADAL" clId="{1B802794-2BA0-4A94-BD26-1716E606C6DB}" dt="2021-02-25T15:02:15.257" v="2596"/>
          <ac:spMkLst>
            <pc:docMk/>
            <pc:sldMk cId="3117809531" sldId="269"/>
            <ac:spMk id="14" creationId="{5EB0FC9B-EFE2-400D-AC98-F38DB4E8E80E}"/>
          </ac:spMkLst>
        </pc:spChg>
        <pc:spChg chg="add mod">
          <ac:chgData name="Alex Dent" userId="4d9ae5c4-03b0-4a4c-833c-428df8ac79a1" providerId="ADAL" clId="{1B802794-2BA0-4A94-BD26-1716E606C6DB}" dt="2021-02-25T15:02:15.257" v="2596"/>
          <ac:spMkLst>
            <pc:docMk/>
            <pc:sldMk cId="3117809531" sldId="269"/>
            <ac:spMk id="15" creationId="{5DBE0CBB-95C9-43D1-A34C-3A24D065ED16}"/>
          </ac:spMkLst>
        </pc:spChg>
        <pc:spChg chg="add del mod">
          <ac:chgData name="Alex Dent" userId="4d9ae5c4-03b0-4a4c-833c-428df8ac79a1" providerId="ADAL" clId="{1B802794-2BA0-4A94-BD26-1716E606C6DB}" dt="2021-02-25T15:02:57.372" v="2598" actId="478"/>
          <ac:spMkLst>
            <pc:docMk/>
            <pc:sldMk cId="3117809531" sldId="269"/>
            <ac:spMk id="16" creationId="{1819BF86-4D2C-4C76-B3D0-59A27A6B14AB}"/>
          </ac:spMkLst>
        </pc:spChg>
        <pc:spChg chg="add mod">
          <ac:chgData name="Alex Dent" userId="4d9ae5c4-03b0-4a4c-833c-428df8ac79a1" providerId="ADAL" clId="{1B802794-2BA0-4A94-BD26-1716E606C6DB}" dt="2021-02-25T15:03:21.203" v="2617" actId="20577"/>
          <ac:spMkLst>
            <pc:docMk/>
            <pc:sldMk cId="3117809531" sldId="269"/>
            <ac:spMk id="17" creationId="{45B20F81-7342-4E68-824B-84B5A44111BD}"/>
          </ac:spMkLst>
        </pc:spChg>
        <pc:spChg chg="add mod">
          <ac:chgData name="Alex Dent" userId="4d9ae5c4-03b0-4a4c-833c-428df8ac79a1" providerId="ADAL" clId="{1B802794-2BA0-4A94-BD26-1716E606C6DB}" dt="2021-02-25T15:22:53.822" v="3916" actId="1076"/>
          <ac:spMkLst>
            <pc:docMk/>
            <pc:sldMk cId="3117809531" sldId="269"/>
            <ac:spMk id="20" creationId="{60755C12-A5D8-4115-B03D-2ED3EC683C68}"/>
          </ac:spMkLst>
        </pc:spChg>
        <pc:spChg chg="add mod">
          <ac:chgData name="Alex Dent" userId="4d9ae5c4-03b0-4a4c-833c-428df8ac79a1" providerId="ADAL" clId="{1B802794-2BA0-4A94-BD26-1716E606C6DB}" dt="2021-02-25T15:25:22.182" v="3938" actId="20577"/>
          <ac:spMkLst>
            <pc:docMk/>
            <pc:sldMk cId="3117809531" sldId="269"/>
            <ac:spMk id="21" creationId="{6E55347F-2900-48DB-8276-F095565ED1C2}"/>
          </ac:spMkLst>
        </pc:spChg>
        <pc:spChg chg="add mod">
          <ac:chgData name="Alex Dent" userId="4d9ae5c4-03b0-4a4c-833c-428df8ac79a1" providerId="ADAL" clId="{1B802794-2BA0-4A94-BD26-1716E606C6DB}" dt="2021-02-25T15:31:11.120" v="4284" actId="20577"/>
          <ac:spMkLst>
            <pc:docMk/>
            <pc:sldMk cId="3117809531" sldId="269"/>
            <ac:spMk id="22" creationId="{255745C9-4428-4099-A6D5-FAC92C48C971}"/>
          </ac:spMkLst>
        </pc:spChg>
        <pc:grpChg chg="add mod">
          <ac:chgData name="Alex Dent" userId="4d9ae5c4-03b0-4a4c-833c-428df8ac79a1" providerId="ADAL" clId="{1B802794-2BA0-4A94-BD26-1716E606C6DB}" dt="2021-02-25T15:02:09.438" v="2595"/>
          <ac:grpSpMkLst>
            <pc:docMk/>
            <pc:sldMk cId="3117809531" sldId="269"/>
            <ac:grpSpMk id="4" creationId="{F255884B-64D7-44D4-B7CC-7CF794480CFC}"/>
          </ac:grpSpMkLst>
        </pc:grpChg>
        <pc:grpChg chg="mod">
          <ac:chgData name="Alex Dent" userId="4d9ae5c4-03b0-4a4c-833c-428df8ac79a1" providerId="ADAL" clId="{1B802794-2BA0-4A94-BD26-1716E606C6DB}" dt="2021-02-25T15:02:09.438" v="2595"/>
          <ac:grpSpMkLst>
            <pc:docMk/>
            <pc:sldMk cId="3117809531" sldId="269"/>
            <ac:grpSpMk id="5" creationId="{22BD44B5-8375-4030-9E41-A2C5868D5E89}"/>
          </ac:grpSpMkLst>
        </pc:grpChg>
        <pc:picChg chg="mod">
          <ac:chgData name="Alex Dent" userId="4d9ae5c4-03b0-4a4c-833c-428df8ac79a1" providerId="ADAL" clId="{1B802794-2BA0-4A94-BD26-1716E606C6DB}" dt="2021-02-25T15:02:09.438" v="2595"/>
          <ac:picMkLst>
            <pc:docMk/>
            <pc:sldMk cId="3117809531" sldId="269"/>
            <ac:picMk id="6" creationId="{7EB06CED-32CA-4180-8791-38E86C8CC244}"/>
          </ac:picMkLst>
        </pc:picChg>
        <pc:cxnChg chg="add">
          <ac:chgData name="Alex Dent" userId="4d9ae5c4-03b0-4a4c-833c-428df8ac79a1" providerId="ADAL" clId="{1B802794-2BA0-4A94-BD26-1716E606C6DB}" dt="2021-02-25T15:22:31.730" v="3824" actId="11529"/>
          <ac:cxnSpMkLst>
            <pc:docMk/>
            <pc:sldMk cId="3117809531" sldId="269"/>
            <ac:cxnSpMk id="19" creationId="{9E3DA371-F6B5-44A5-B478-8E2546E92AFF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19.786" v="4304" actId="20577"/>
        <pc:sldMkLst>
          <pc:docMk/>
          <pc:sldMk cId="4223315037" sldId="270"/>
        </pc:sldMkLst>
        <pc:spChg chg="del">
          <ac:chgData name="Alex Dent" userId="4d9ae5c4-03b0-4a4c-833c-428df8ac79a1" providerId="ADAL" clId="{1B802794-2BA0-4A94-BD26-1716E606C6DB}" dt="2021-02-25T15:03:37.810" v="2619" actId="478"/>
          <ac:spMkLst>
            <pc:docMk/>
            <pc:sldMk cId="4223315037" sldId="270"/>
            <ac:spMk id="2" creationId="{079A521F-8539-48AA-9701-68BF2D9DB230}"/>
          </ac:spMkLst>
        </pc:spChg>
        <pc:spChg chg="del">
          <ac:chgData name="Alex Dent" userId="4d9ae5c4-03b0-4a4c-833c-428df8ac79a1" providerId="ADAL" clId="{1B802794-2BA0-4A94-BD26-1716E606C6DB}" dt="2021-02-25T15:03:39.183" v="2620" actId="478"/>
          <ac:spMkLst>
            <pc:docMk/>
            <pc:sldMk cId="4223315037" sldId="270"/>
            <ac:spMk id="3" creationId="{946A4996-3D77-44F3-99F6-F0A114D7D700}"/>
          </ac:spMkLst>
        </pc:spChg>
        <pc:spChg chg="add mod">
          <ac:chgData name="Alex Dent" userId="4d9ae5c4-03b0-4a4c-833c-428df8ac79a1" providerId="ADAL" clId="{1B802794-2BA0-4A94-BD26-1716E606C6DB}" dt="2021-02-25T15:04:36.220" v="2692" actId="20577"/>
          <ac:spMkLst>
            <pc:docMk/>
            <pc:sldMk cId="4223315037" sldId="270"/>
            <ac:spMk id="5" creationId="{5F6CF7C0-047B-4564-B17B-C93F7058BBB4}"/>
          </ac:spMkLst>
        </pc:spChg>
        <pc:spChg chg="add mod">
          <ac:chgData name="Alex Dent" userId="4d9ae5c4-03b0-4a4c-833c-428df8ac79a1" providerId="ADAL" clId="{1B802794-2BA0-4A94-BD26-1716E606C6DB}" dt="2021-02-25T15:08:44.012" v="2779" actId="1076"/>
          <ac:spMkLst>
            <pc:docMk/>
            <pc:sldMk cId="4223315037" sldId="270"/>
            <ac:spMk id="6" creationId="{8440E844-4E13-4636-8926-6AD01F17790F}"/>
          </ac:spMkLst>
        </pc:spChg>
        <pc:spChg chg="add mod">
          <ac:chgData name="Alex Dent" userId="4d9ae5c4-03b0-4a4c-833c-428df8ac79a1" providerId="ADAL" clId="{1B802794-2BA0-4A94-BD26-1716E606C6DB}" dt="2021-02-25T15:09:41.368" v="2874" actId="1076"/>
          <ac:spMkLst>
            <pc:docMk/>
            <pc:sldMk cId="4223315037" sldId="270"/>
            <ac:spMk id="7" creationId="{CB5CE3EA-89CB-4CF5-8C07-C47B7CED7BD6}"/>
          </ac:spMkLst>
        </pc:spChg>
        <pc:spChg chg="add del mod">
          <ac:chgData name="Alex Dent" userId="4d9ae5c4-03b0-4a4c-833c-428df8ac79a1" providerId="ADAL" clId="{1B802794-2BA0-4A94-BD26-1716E606C6DB}" dt="2021-02-25T15:08:39.598" v="2778" actId="478"/>
          <ac:spMkLst>
            <pc:docMk/>
            <pc:sldMk cId="4223315037" sldId="270"/>
            <ac:spMk id="8" creationId="{347EB8E9-E6F4-40BB-93A2-0CDDBF78D273}"/>
          </ac:spMkLst>
        </pc:spChg>
        <pc:spChg chg="add mod">
          <ac:chgData name="Alex Dent" userId="4d9ae5c4-03b0-4a4c-833c-428df8ac79a1" providerId="ADAL" clId="{1B802794-2BA0-4A94-BD26-1716E606C6DB}" dt="2021-02-25T15:09:39.735" v="2873" actId="1076"/>
          <ac:spMkLst>
            <pc:docMk/>
            <pc:sldMk cId="4223315037" sldId="270"/>
            <ac:spMk id="9" creationId="{6EC4FC7D-D609-44C9-8FFB-AC4B19B35DB4}"/>
          </ac:spMkLst>
        </pc:spChg>
        <pc:spChg chg="mod">
          <ac:chgData name="Alex Dent" userId="4d9ae5c4-03b0-4a4c-833c-428df8ac79a1" providerId="ADAL" clId="{1B802794-2BA0-4A94-BD26-1716E606C6DB}" dt="2021-02-25T15:03:39.414" v="2621"/>
          <ac:spMkLst>
            <pc:docMk/>
            <pc:sldMk cId="4223315037" sldId="270"/>
            <ac:spMk id="11" creationId="{A3D1A500-D05B-4650-AFC5-8AF071AAAA6E}"/>
          </ac:spMkLst>
        </pc:spChg>
        <pc:spChg chg="mod">
          <ac:chgData name="Alex Dent" userId="4d9ae5c4-03b0-4a4c-833c-428df8ac79a1" providerId="ADAL" clId="{1B802794-2BA0-4A94-BD26-1716E606C6DB}" dt="2021-02-25T15:03:39.414" v="2621"/>
          <ac:spMkLst>
            <pc:docMk/>
            <pc:sldMk cId="4223315037" sldId="270"/>
            <ac:spMk id="12" creationId="{0D98892E-E15C-40F3-9C07-F6CB17AC7EFA}"/>
          </ac:spMkLst>
        </pc:spChg>
        <pc:spChg chg="add mod">
          <ac:chgData name="Alex Dent" userId="4d9ae5c4-03b0-4a4c-833c-428df8ac79a1" providerId="ADAL" clId="{1B802794-2BA0-4A94-BD26-1716E606C6DB}" dt="2021-02-25T15:24:30.057" v="3920" actId="20577"/>
          <ac:spMkLst>
            <pc:docMk/>
            <pc:sldMk cId="4223315037" sldId="270"/>
            <ac:spMk id="13" creationId="{81CE8439-A097-4B33-ABF6-0DA878AD9CAA}"/>
          </ac:spMkLst>
        </pc:spChg>
        <pc:spChg chg="add mod">
          <ac:chgData name="Alex Dent" userId="4d9ae5c4-03b0-4a4c-833c-428df8ac79a1" providerId="ADAL" clId="{1B802794-2BA0-4A94-BD26-1716E606C6DB}" dt="2021-02-25T15:24:36.105" v="3921" actId="20577"/>
          <ac:spMkLst>
            <pc:docMk/>
            <pc:sldMk cId="4223315037" sldId="270"/>
            <ac:spMk id="14" creationId="{768F1091-27DC-4BF5-BCC7-D0ECFBEC2FB3}"/>
          </ac:spMkLst>
        </pc:spChg>
        <pc:spChg chg="add mod">
          <ac:chgData name="Alex Dent" userId="4d9ae5c4-03b0-4a4c-833c-428df8ac79a1" providerId="ADAL" clId="{1B802794-2BA0-4A94-BD26-1716E606C6DB}" dt="2021-02-25T15:14:21.093" v="3168" actId="20577"/>
          <ac:spMkLst>
            <pc:docMk/>
            <pc:sldMk cId="4223315037" sldId="270"/>
            <ac:spMk id="15" creationId="{58FE4CF8-B1BB-4C9D-A2CD-92D106B6BDF0}"/>
          </ac:spMkLst>
        </pc:spChg>
        <pc:spChg chg="add mod">
          <ac:chgData name="Alex Dent" userId="4d9ae5c4-03b0-4a4c-833c-428df8ac79a1" providerId="ADAL" clId="{1B802794-2BA0-4A94-BD26-1716E606C6DB}" dt="2021-02-25T15:24:47.591" v="3925" actId="20577"/>
          <ac:spMkLst>
            <pc:docMk/>
            <pc:sldMk cId="4223315037" sldId="270"/>
            <ac:spMk id="16" creationId="{6B132939-25B8-4255-B39D-C56B1F995A9F}"/>
          </ac:spMkLst>
        </pc:spChg>
        <pc:spChg chg="add del mod">
          <ac:chgData name="Alex Dent" userId="4d9ae5c4-03b0-4a4c-833c-428df8ac79a1" providerId="ADAL" clId="{1B802794-2BA0-4A94-BD26-1716E606C6DB}" dt="2021-02-25T15:04:17.401" v="2665"/>
          <ac:spMkLst>
            <pc:docMk/>
            <pc:sldMk cId="4223315037" sldId="270"/>
            <ac:spMk id="17" creationId="{A3175CC1-3E16-4AA0-87FC-74AABBA2DDC6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1" creationId="{34EEB2E8-E8D5-437E-BED5-DAF49B19B069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2" creationId="{3C96CD48-57CA-4431-8D70-47CEF09A658D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3" creationId="{4A2D9CF4-B758-4CC6-8ECD-5212665BD9FA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4" creationId="{9B353AC0-688C-4551-AA3B-8C4488EC0CB4}"/>
          </ac:spMkLst>
        </pc:spChg>
        <pc:spChg chg="mod">
          <ac:chgData name="Alex Dent" userId="4d9ae5c4-03b0-4a4c-833c-428df8ac79a1" providerId="ADAL" clId="{1B802794-2BA0-4A94-BD26-1716E606C6DB}" dt="2021-02-25T15:04:20.747" v="2666"/>
          <ac:spMkLst>
            <pc:docMk/>
            <pc:sldMk cId="4223315037" sldId="270"/>
            <ac:spMk id="25" creationId="{92558B22-6CB7-43F0-9D5B-E00297F31881}"/>
          </ac:spMkLst>
        </pc:spChg>
        <pc:spChg chg="add mod">
          <ac:chgData name="Alex Dent" userId="4d9ae5c4-03b0-4a4c-833c-428df8ac79a1" providerId="ADAL" clId="{1B802794-2BA0-4A94-BD26-1716E606C6DB}" dt="2021-02-25T15:04:31.639" v="2683" actId="20577"/>
          <ac:spMkLst>
            <pc:docMk/>
            <pc:sldMk cId="4223315037" sldId="270"/>
            <ac:spMk id="26" creationId="{B034B97E-DC46-4387-9C47-6CA93A563D6B}"/>
          </ac:spMkLst>
        </pc:spChg>
        <pc:spChg chg="add mod">
          <ac:chgData name="Alex Dent" userId="4d9ae5c4-03b0-4a4c-833c-428df8ac79a1" providerId="ADAL" clId="{1B802794-2BA0-4A94-BD26-1716E606C6DB}" dt="2021-02-25T15:09:35.954" v="2872" actId="1076"/>
          <ac:spMkLst>
            <pc:docMk/>
            <pc:sldMk cId="4223315037" sldId="270"/>
            <ac:spMk id="27" creationId="{C1F58943-9DC5-40D0-805C-3B5C5E539875}"/>
          </ac:spMkLst>
        </pc:spChg>
        <pc:spChg chg="add del mod">
          <ac:chgData name="Alex Dent" userId="4d9ae5c4-03b0-4a4c-833c-428df8ac79a1" providerId="ADAL" clId="{1B802794-2BA0-4A94-BD26-1716E606C6DB}" dt="2021-02-25T15:07:19.357" v="2763" actId="478"/>
          <ac:spMkLst>
            <pc:docMk/>
            <pc:sldMk cId="4223315037" sldId="270"/>
            <ac:spMk id="28" creationId="{8B817CB0-71E1-4F75-A82E-3C741247CFF2}"/>
          </ac:spMkLst>
        </pc:spChg>
        <pc:spChg chg="add del mod">
          <ac:chgData name="Alex Dent" userId="4d9ae5c4-03b0-4a4c-833c-428df8ac79a1" providerId="ADAL" clId="{1B802794-2BA0-4A94-BD26-1716E606C6DB}" dt="2021-02-25T15:07:18.256" v="2762" actId="478"/>
          <ac:spMkLst>
            <pc:docMk/>
            <pc:sldMk cId="4223315037" sldId="270"/>
            <ac:spMk id="29" creationId="{5365BFE2-5CC7-47A4-ABF5-715C2844DBB7}"/>
          </ac:spMkLst>
        </pc:spChg>
        <pc:spChg chg="add mod">
          <ac:chgData name="Alex Dent" userId="4d9ae5c4-03b0-4a4c-833c-428df8ac79a1" providerId="ADAL" clId="{1B802794-2BA0-4A94-BD26-1716E606C6DB}" dt="2021-02-25T15:08:31.893" v="2776" actId="1076"/>
          <ac:spMkLst>
            <pc:docMk/>
            <pc:sldMk cId="4223315037" sldId="270"/>
            <ac:spMk id="30" creationId="{CDE2B074-9897-492D-9706-2189B2845C33}"/>
          </ac:spMkLst>
        </pc:spChg>
        <pc:spChg chg="add del mod">
          <ac:chgData name="Alex Dent" userId="4d9ae5c4-03b0-4a4c-833c-428df8ac79a1" providerId="ADAL" clId="{1B802794-2BA0-4A94-BD26-1716E606C6DB}" dt="2021-02-25T15:10:28.884" v="2972"/>
          <ac:spMkLst>
            <pc:docMk/>
            <pc:sldMk cId="4223315037" sldId="270"/>
            <ac:spMk id="31" creationId="{21EB94A7-6F7A-43FA-B587-02BB59C260A4}"/>
          </ac:spMkLst>
        </pc:spChg>
        <pc:spChg chg="add mod">
          <ac:chgData name="Alex Dent" userId="4d9ae5c4-03b0-4a4c-833c-428df8ac79a1" providerId="ADAL" clId="{1B802794-2BA0-4A94-BD26-1716E606C6DB}" dt="2021-02-25T15:31:19.786" v="4304" actId="20577"/>
          <ac:spMkLst>
            <pc:docMk/>
            <pc:sldMk cId="4223315037" sldId="270"/>
            <ac:spMk id="32" creationId="{4CCAB2A8-1E37-4BBA-9C02-7DAA75F8E712}"/>
          </ac:spMkLst>
        </pc:spChg>
        <pc:grpChg chg="add mod">
          <ac:chgData name="Alex Dent" userId="4d9ae5c4-03b0-4a4c-833c-428df8ac79a1" providerId="ADAL" clId="{1B802794-2BA0-4A94-BD26-1716E606C6DB}" dt="2021-02-25T15:03:39.414" v="2621"/>
          <ac:grpSpMkLst>
            <pc:docMk/>
            <pc:sldMk cId="4223315037" sldId="270"/>
            <ac:grpSpMk id="10" creationId="{139FAE9D-BC32-40B3-8279-7499EE484AAE}"/>
          </ac:grpSpMkLst>
        </pc:grpChg>
        <pc:grpChg chg="add mod">
          <ac:chgData name="Alex Dent" userId="4d9ae5c4-03b0-4a4c-833c-428df8ac79a1" providerId="ADAL" clId="{1B802794-2BA0-4A94-BD26-1716E606C6DB}" dt="2021-02-25T15:04:20.747" v="2666"/>
          <ac:grpSpMkLst>
            <pc:docMk/>
            <pc:sldMk cId="4223315037" sldId="270"/>
            <ac:grpSpMk id="18" creationId="{52DA999A-40E3-4DB9-8287-328DA7EB635A}"/>
          </ac:grpSpMkLst>
        </pc:grpChg>
        <pc:grpChg chg="mod">
          <ac:chgData name="Alex Dent" userId="4d9ae5c4-03b0-4a4c-833c-428df8ac79a1" providerId="ADAL" clId="{1B802794-2BA0-4A94-BD26-1716E606C6DB}" dt="2021-02-25T15:04:20.747" v="2666"/>
          <ac:grpSpMkLst>
            <pc:docMk/>
            <pc:sldMk cId="4223315037" sldId="270"/>
            <ac:grpSpMk id="19" creationId="{B0947BD4-68C1-4BC5-8014-5F21217E9611}"/>
          </ac:grpSpMkLst>
        </pc:grpChg>
        <pc:picChg chg="mod">
          <ac:chgData name="Alex Dent" userId="4d9ae5c4-03b0-4a4c-833c-428df8ac79a1" providerId="ADAL" clId="{1B802794-2BA0-4A94-BD26-1716E606C6DB}" dt="2021-02-25T15:04:20.747" v="2666"/>
          <ac:picMkLst>
            <pc:docMk/>
            <pc:sldMk cId="4223315037" sldId="270"/>
            <ac:picMk id="20" creationId="{CBD4B1DB-5097-451B-BB73-9C492B2A2925}"/>
          </ac:picMkLst>
        </pc:picChg>
        <pc:cxnChg chg="add mod">
          <ac:chgData name="Alex Dent" userId="4d9ae5c4-03b0-4a4c-833c-428df8ac79a1" providerId="ADAL" clId="{1B802794-2BA0-4A94-BD26-1716E606C6DB}" dt="2021-02-25T15:03:39.414" v="2621"/>
          <ac:cxnSpMkLst>
            <pc:docMk/>
            <pc:sldMk cId="4223315037" sldId="270"/>
            <ac:cxnSpMk id="4" creationId="{74531536-1D2D-4CC8-BE63-65D81F3EA07F}"/>
          </ac:cxnSpMkLst>
        </pc:cxnChg>
      </pc:sldChg>
      <pc:sldChg chg="addSp delSp modSp new mod">
        <pc:chgData name="Alex Dent" userId="4d9ae5c4-03b0-4a4c-833c-428df8ac79a1" providerId="ADAL" clId="{1B802794-2BA0-4A94-BD26-1716E606C6DB}" dt="2021-02-25T15:31:49.392" v="4329" actId="20577"/>
        <pc:sldMkLst>
          <pc:docMk/>
          <pc:sldMk cId="4075742099" sldId="271"/>
        </pc:sldMkLst>
        <pc:spChg chg="del">
          <ac:chgData name="Alex Dent" userId="4d9ae5c4-03b0-4a4c-833c-428df8ac79a1" providerId="ADAL" clId="{1B802794-2BA0-4A94-BD26-1716E606C6DB}" dt="2021-02-25T15:25:39.144" v="3940" actId="478"/>
          <ac:spMkLst>
            <pc:docMk/>
            <pc:sldMk cId="4075742099" sldId="271"/>
            <ac:spMk id="2" creationId="{FDA885E6-11E8-44B9-A740-27E2EC323AFA}"/>
          </ac:spMkLst>
        </pc:spChg>
        <pc:spChg chg="del">
          <ac:chgData name="Alex Dent" userId="4d9ae5c4-03b0-4a4c-833c-428df8ac79a1" providerId="ADAL" clId="{1B802794-2BA0-4A94-BD26-1716E606C6DB}" dt="2021-02-25T15:25:45.728" v="3942" actId="478"/>
          <ac:spMkLst>
            <pc:docMk/>
            <pc:sldMk cId="4075742099" sldId="271"/>
            <ac:spMk id="3" creationId="{4D86D9A3-10CC-4A36-A77F-22CC1DB0D9F7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7" creationId="{3A61689B-7051-4FEE-B933-77FFE78E30FB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8" creationId="{A76BFE6B-B99A-4EC9-BEAB-16110B01D653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9" creationId="{E5D78380-3F4A-46C6-AFE0-11809469F7B5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10" creationId="{3FEE5586-EB41-49F0-A7A2-0DFEE89451F2}"/>
          </ac:spMkLst>
        </pc:spChg>
        <pc:spChg chg="mod">
          <ac:chgData name="Alex Dent" userId="4d9ae5c4-03b0-4a4c-833c-428df8ac79a1" providerId="ADAL" clId="{1B802794-2BA0-4A94-BD26-1716E606C6DB}" dt="2021-02-25T15:25:42.804" v="3941"/>
          <ac:spMkLst>
            <pc:docMk/>
            <pc:sldMk cId="4075742099" sldId="271"/>
            <ac:spMk id="11" creationId="{E6C2C3C2-2E76-453A-A368-466DC1B59E34}"/>
          </ac:spMkLst>
        </pc:spChg>
        <pc:spChg chg="add mod">
          <ac:chgData name="Alex Dent" userId="4d9ae5c4-03b0-4a4c-833c-428df8ac79a1" providerId="ADAL" clId="{1B802794-2BA0-4A94-BD26-1716E606C6DB}" dt="2021-02-25T15:26:36.913" v="3954" actId="20577"/>
          <ac:spMkLst>
            <pc:docMk/>
            <pc:sldMk cId="4075742099" sldId="271"/>
            <ac:spMk id="13" creationId="{9219362D-D194-4665-AB19-3BD389A6B3F1}"/>
          </ac:spMkLst>
        </pc:spChg>
        <pc:spChg chg="add mod">
          <ac:chgData name="Alex Dent" userId="4d9ae5c4-03b0-4a4c-833c-428df8ac79a1" providerId="ADAL" clId="{1B802794-2BA0-4A94-BD26-1716E606C6DB}" dt="2021-02-25T15:27:19.646" v="3983" actId="1076"/>
          <ac:spMkLst>
            <pc:docMk/>
            <pc:sldMk cId="4075742099" sldId="271"/>
            <ac:spMk id="14" creationId="{67D3786F-1F3F-44B7-B9C6-DE29DFB72510}"/>
          </ac:spMkLst>
        </pc:spChg>
        <pc:spChg chg="add mod">
          <ac:chgData name="Alex Dent" userId="4d9ae5c4-03b0-4a4c-833c-428df8ac79a1" providerId="ADAL" clId="{1B802794-2BA0-4A94-BD26-1716E606C6DB}" dt="2021-02-25T15:27:31.520" v="3984" actId="1076"/>
          <ac:spMkLst>
            <pc:docMk/>
            <pc:sldMk cId="4075742099" sldId="271"/>
            <ac:spMk id="15" creationId="{170D1DCC-4722-449A-9D57-5BD73B1E5729}"/>
          </ac:spMkLst>
        </pc:spChg>
        <pc:spChg chg="add del mod">
          <ac:chgData name="Alex Dent" userId="4d9ae5c4-03b0-4a4c-833c-428df8ac79a1" providerId="ADAL" clId="{1B802794-2BA0-4A94-BD26-1716E606C6DB}" dt="2021-02-25T15:27:09.209" v="3979" actId="478"/>
          <ac:spMkLst>
            <pc:docMk/>
            <pc:sldMk cId="4075742099" sldId="271"/>
            <ac:spMk id="16" creationId="{003EEC74-9FAC-4CC2-9FE6-1172239AB1DF}"/>
          </ac:spMkLst>
        </pc:spChg>
        <pc:spChg chg="mod">
          <ac:chgData name="Alex Dent" userId="4d9ae5c4-03b0-4a4c-833c-428df8ac79a1" providerId="ADAL" clId="{1B802794-2BA0-4A94-BD26-1716E606C6DB}" dt="2021-02-25T15:25:53.870" v="3943"/>
          <ac:spMkLst>
            <pc:docMk/>
            <pc:sldMk cId="4075742099" sldId="271"/>
            <ac:spMk id="18" creationId="{58E516EC-84B3-4542-BE39-D08EF539A110}"/>
          </ac:spMkLst>
        </pc:spChg>
        <pc:spChg chg="mod">
          <ac:chgData name="Alex Dent" userId="4d9ae5c4-03b0-4a4c-833c-428df8ac79a1" providerId="ADAL" clId="{1B802794-2BA0-4A94-BD26-1716E606C6DB}" dt="2021-02-25T15:25:53.870" v="3943"/>
          <ac:spMkLst>
            <pc:docMk/>
            <pc:sldMk cId="4075742099" sldId="271"/>
            <ac:spMk id="19" creationId="{D47AEE63-2A9D-4AA9-BD4D-FFEC9A064F04}"/>
          </ac:spMkLst>
        </pc:spChg>
        <pc:spChg chg="add mod">
          <ac:chgData name="Alex Dent" userId="4d9ae5c4-03b0-4a4c-833c-428df8ac79a1" providerId="ADAL" clId="{1B802794-2BA0-4A94-BD26-1716E606C6DB}" dt="2021-02-25T15:28:43.353" v="4119" actId="20577"/>
          <ac:spMkLst>
            <pc:docMk/>
            <pc:sldMk cId="4075742099" sldId="271"/>
            <ac:spMk id="20" creationId="{C499BFC8-302C-4E44-A106-F06B4E7EA442}"/>
          </ac:spMkLst>
        </pc:spChg>
        <pc:spChg chg="add del mod">
          <ac:chgData name="Alex Dent" userId="4d9ae5c4-03b0-4a4c-833c-428df8ac79a1" providerId="ADAL" clId="{1B802794-2BA0-4A94-BD26-1716E606C6DB}" dt="2021-02-25T15:28:48.847" v="4120" actId="478"/>
          <ac:spMkLst>
            <pc:docMk/>
            <pc:sldMk cId="4075742099" sldId="271"/>
            <ac:spMk id="21" creationId="{A71A5095-F624-4315-9B05-7E37857EB0D0}"/>
          </ac:spMkLst>
        </pc:spChg>
        <pc:spChg chg="add del mod">
          <ac:chgData name="Alex Dent" userId="4d9ae5c4-03b0-4a4c-833c-428df8ac79a1" providerId="ADAL" clId="{1B802794-2BA0-4A94-BD26-1716E606C6DB}" dt="2021-02-25T15:28:49.443" v="4121" actId="478"/>
          <ac:spMkLst>
            <pc:docMk/>
            <pc:sldMk cId="4075742099" sldId="271"/>
            <ac:spMk id="22" creationId="{1255B1E1-F8AA-4C41-900D-F06A0F4DEDD6}"/>
          </ac:spMkLst>
        </pc:spChg>
        <pc:spChg chg="add del mod">
          <ac:chgData name="Alex Dent" userId="4d9ae5c4-03b0-4a4c-833c-428df8ac79a1" providerId="ADAL" clId="{1B802794-2BA0-4A94-BD26-1716E606C6DB}" dt="2021-02-25T15:28:49.995" v="4122" actId="478"/>
          <ac:spMkLst>
            <pc:docMk/>
            <pc:sldMk cId="4075742099" sldId="271"/>
            <ac:spMk id="23" creationId="{76FAEECD-F61B-4906-93B1-B721016E45B7}"/>
          </ac:spMkLst>
        </pc:spChg>
        <pc:spChg chg="add del mod">
          <ac:chgData name="Alex Dent" userId="4d9ae5c4-03b0-4a4c-833c-428df8ac79a1" providerId="ADAL" clId="{1B802794-2BA0-4A94-BD26-1716E606C6DB}" dt="2021-02-25T15:27:10.308" v="3980" actId="478"/>
          <ac:spMkLst>
            <pc:docMk/>
            <pc:sldMk cId="4075742099" sldId="271"/>
            <ac:spMk id="24" creationId="{1592779E-1907-4C14-89C9-2C70A8E328AD}"/>
          </ac:spMkLst>
        </pc:spChg>
        <pc:spChg chg="add mod">
          <ac:chgData name="Alex Dent" userId="4d9ae5c4-03b0-4a4c-833c-428df8ac79a1" providerId="ADAL" clId="{1B802794-2BA0-4A94-BD26-1716E606C6DB}" dt="2021-02-25T15:27:35.146" v="3985" actId="1076"/>
          <ac:spMkLst>
            <pc:docMk/>
            <pc:sldMk cId="4075742099" sldId="271"/>
            <ac:spMk id="25" creationId="{628DE24C-EB0C-465C-826F-591DBBD146D2}"/>
          </ac:spMkLst>
        </pc:spChg>
        <pc:spChg chg="add mod">
          <ac:chgData name="Alex Dent" userId="4d9ae5c4-03b0-4a4c-833c-428df8ac79a1" providerId="ADAL" clId="{1B802794-2BA0-4A94-BD26-1716E606C6DB}" dt="2021-02-25T15:29:31.599" v="4185" actId="20577"/>
          <ac:spMkLst>
            <pc:docMk/>
            <pc:sldMk cId="4075742099" sldId="271"/>
            <ac:spMk id="26" creationId="{446A0119-18E6-429A-9C90-8F0A9B979385}"/>
          </ac:spMkLst>
        </pc:spChg>
        <pc:spChg chg="add mod">
          <ac:chgData name="Alex Dent" userId="4d9ae5c4-03b0-4a4c-833c-428df8ac79a1" providerId="ADAL" clId="{1B802794-2BA0-4A94-BD26-1716E606C6DB}" dt="2021-02-25T15:30:03.033" v="4217" actId="20577"/>
          <ac:spMkLst>
            <pc:docMk/>
            <pc:sldMk cId="4075742099" sldId="271"/>
            <ac:spMk id="27" creationId="{AA6A5727-C33C-42D0-9B20-7960F3338511}"/>
          </ac:spMkLst>
        </pc:spChg>
        <pc:spChg chg="add mod">
          <ac:chgData name="Alex Dent" userId="4d9ae5c4-03b0-4a4c-833c-428df8ac79a1" providerId="ADAL" clId="{1B802794-2BA0-4A94-BD26-1716E606C6DB}" dt="2021-02-25T15:30:28.332" v="4242" actId="20577"/>
          <ac:spMkLst>
            <pc:docMk/>
            <pc:sldMk cId="4075742099" sldId="271"/>
            <ac:spMk id="28" creationId="{25B55F74-6CB8-4E6E-8D5B-8504E7A14C79}"/>
          </ac:spMkLst>
        </pc:spChg>
        <pc:spChg chg="add mod">
          <ac:chgData name="Alex Dent" userId="4d9ae5c4-03b0-4a4c-833c-428df8ac79a1" providerId="ADAL" clId="{1B802794-2BA0-4A94-BD26-1716E606C6DB}" dt="2021-02-25T15:30:38.456" v="4255" actId="20577"/>
          <ac:spMkLst>
            <pc:docMk/>
            <pc:sldMk cId="4075742099" sldId="271"/>
            <ac:spMk id="29" creationId="{16619700-E066-4538-A9E7-CEDB42539E1E}"/>
          </ac:spMkLst>
        </pc:spChg>
        <pc:spChg chg="add mod">
          <ac:chgData name="Alex Dent" userId="4d9ae5c4-03b0-4a4c-833c-428df8ac79a1" providerId="ADAL" clId="{1B802794-2BA0-4A94-BD26-1716E606C6DB}" dt="2021-02-25T15:31:49.392" v="4329" actId="20577"/>
          <ac:spMkLst>
            <pc:docMk/>
            <pc:sldMk cId="4075742099" sldId="271"/>
            <ac:spMk id="30" creationId="{55BFB5F9-14C7-4AA4-8AB1-9255E52D9D6E}"/>
          </ac:spMkLst>
        </pc:spChg>
        <pc:grpChg chg="add mod">
          <ac:chgData name="Alex Dent" userId="4d9ae5c4-03b0-4a4c-833c-428df8ac79a1" providerId="ADAL" clId="{1B802794-2BA0-4A94-BD26-1716E606C6DB}" dt="2021-02-25T15:25:42.804" v="3941"/>
          <ac:grpSpMkLst>
            <pc:docMk/>
            <pc:sldMk cId="4075742099" sldId="271"/>
            <ac:grpSpMk id="4" creationId="{C8BE98B5-8B4E-4CC7-B903-E4E11AF749E1}"/>
          </ac:grpSpMkLst>
        </pc:grpChg>
        <pc:grpChg chg="mod">
          <ac:chgData name="Alex Dent" userId="4d9ae5c4-03b0-4a4c-833c-428df8ac79a1" providerId="ADAL" clId="{1B802794-2BA0-4A94-BD26-1716E606C6DB}" dt="2021-02-25T15:25:42.804" v="3941"/>
          <ac:grpSpMkLst>
            <pc:docMk/>
            <pc:sldMk cId="4075742099" sldId="271"/>
            <ac:grpSpMk id="5" creationId="{8653D0C4-7430-4170-94D0-89EFA8F81634}"/>
          </ac:grpSpMkLst>
        </pc:grpChg>
        <pc:grpChg chg="add mod">
          <ac:chgData name="Alex Dent" userId="4d9ae5c4-03b0-4a4c-833c-428df8ac79a1" providerId="ADAL" clId="{1B802794-2BA0-4A94-BD26-1716E606C6DB}" dt="2021-02-25T15:25:53.870" v="3943"/>
          <ac:grpSpMkLst>
            <pc:docMk/>
            <pc:sldMk cId="4075742099" sldId="271"/>
            <ac:grpSpMk id="17" creationId="{BED3CF2F-30EC-4628-9DBC-53510B489205}"/>
          </ac:grpSpMkLst>
        </pc:grpChg>
        <pc:picChg chg="mod">
          <ac:chgData name="Alex Dent" userId="4d9ae5c4-03b0-4a4c-833c-428df8ac79a1" providerId="ADAL" clId="{1B802794-2BA0-4A94-BD26-1716E606C6DB}" dt="2021-02-25T15:25:42.804" v="3941"/>
          <ac:picMkLst>
            <pc:docMk/>
            <pc:sldMk cId="4075742099" sldId="271"/>
            <ac:picMk id="6" creationId="{74D6D264-DF00-48C5-A9E4-C09C061D8663}"/>
          </ac:picMkLst>
        </pc:picChg>
        <pc:cxnChg chg="add mod">
          <ac:chgData name="Alex Dent" userId="4d9ae5c4-03b0-4a4c-833c-428df8ac79a1" providerId="ADAL" clId="{1B802794-2BA0-4A94-BD26-1716E606C6DB}" dt="2021-02-25T15:25:53.870" v="3943"/>
          <ac:cxnSpMkLst>
            <pc:docMk/>
            <pc:sldMk cId="4075742099" sldId="271"/>
            <ac:cxnSpMk id="12" creationId="{4805132A-EFA8-456B-8099-A8527C72E4F2}"/>
          </ac:cxnSpMkLst>
        </pc:cxnChg>
      </pc:sldChg>
    </pc:docChg>
  </pc:docChgLst>
  <pc:docChgLst>
    <pc:chgData clId="Web-{029DEA9D-38DA-3D54-DA2D-BED0612A7FB1}"/>
    <pc:docChg chg="modSld">
      <pc:chgData name="" userId="" providerId="" clId="Web-{029DEA9D-38DA-3D54-DA2D-BED0612A7FB1}" dt="2021-02-23T14:51:43.627" v="0" actId="1076"/>
      <pc:docMkLst>
        <pc:docMk/>
      </pc:docMkLst>
      <pc:sldChg chg="modSp">
        <pc:chgData name="" userId="" providerId="" clId="Web-{029DEA9D-38DA-3D54-DA2D-BED0612A7FB1}" dt="2021-02-23T14:51:43.627" v="0" actId="1076"/>
        <pc:sldMkLst>
          <pc:docMk/>
          <pc:sldMk cId="2926508388" sldId="257"/>
        </pc:sldMkLst>
        <pc:spChg chg="mod">
          <ac:chgData name="" userId="" providerId="" clId="Web-{029DEA9D-38DA-3D54-DA2D-BED0612A7FB1}" dt="2021-02-23T14:51:43.627" v="0" actId="1076"/>
          <ac:spMkLst>
            <pc:docMk/>
            <pc:sldMk cId="2926508388" sldId="257"/>
            <ac:spMk id="11" creationId="{C2522294-BD57-40C2-9A1E-4D1D085ED974}"/>
          </ac:spMkLst>
        </pc:spChg>
      </pc:sldChg>
    </pc:docChg>
  </pc:docChgLst>
  <pc:docChgLst>
    <pc:chgData name="Cosmin Covrig" userId="8dcd05c6-e7ae-4cf1-8843-fa63bee14fde" providerId="ADAL" clId="{5B883DA1-DD95-4CDE-95DD-51AE6D9D97DF}"/>
    <pc:docChg chg="undo custSel addSld delSld modSld sldOrd">
      <pc:chgData name="Cosmin Covrig" userId="8dcd05c6-e7ae-4cf1-8843-fa63bee14fde" providerId="ADAL" clId="{5B883DA1-DD95-4CDE-95DD-51AE6D9D97DF}" dt="2021-02-25T15:25:34.337" v="2142" actId="1076"/>
      <pc:docMkLst>
        <pc:docMk/>
      </pc:docMkLst>
      <pc:sldChg chg="addSp delSp modSp mod setBg">
        <pc:chgData name="Cosmin Covrig" userId="8dcd05c6-e7ae-4cf1-8843-fa63bee14fde" providerId="ADAL" clId="{5B883DA1-DD95-4CDE-95DD-51AE6D9D97DF}" dt="2021-02-25T15:14:21.185" v="1800" actId="1076"/>
        <pc:sldMkLst>
          <pc:docMk/>
          <pc:sldMk cId="2926508388" sldId="257"/>
        </pc:sldMkLst>
        <pc:spChg chg="mod">
          <ac:chgData name="Cosmin Covrig" userId="8dcd05c6-e7ae-4cf1-8843-fa63bee14fde" providerId="ADAL" clId="{5B883DA1-DD95-4CDE-95DD-51AE6D9D97DF}" dt="2021-02-23T15:26:31.105" v="195" actId="20577"/>
          <ac:spMkLst>
            <pc:docMk/>
            <pc:sldMk cId="2926508388" sldId="257"/>
            <ac:spMk id="12" creationId="{11E2038B-85E5-4526-867C-63B2C9A208AE}"/>
          </ac:spMkLst>
        </pc:spChg>
        <pc:spChg chg="add mod">
          <ac:chgData name="Cosmin Covrig" userId="8dcd05c6-e7ae-4cf1-8843-fa63bee14fde" providerId="ADAL" clId="{5B883DA1-DD95-4CDE-95DD-51AE6D9D97DF}" dt="2021-02-25T15:09:54.149" v="1745" actId="1076"/>
          <ac:spMkLst>
            <pc:docMk/>
            <pc:sldMk cId="2926508388" sldId="257"/>
            <ac:spMk id="17" creationId="{CDE03E53-08BD-416B-983A-DE440D2F972E}"/>
          </ac:spMkLst>
        </pc:spChg>
        <pc:spChg chg="add mod">
          <ac:chgData name="Cosmin Covrig" userId="8dcd05c6-e7ae-4cf1-8843-fa63bee14fde" providerId="ADAL" clId="{5B883DA1-DD95-4CDE-95DD-51AE6D9D97DF}" dt="2021-02-25T15:14:21.185" v="1800" actId="1076"/>
          <ac:spMkLst>
            <pc:docMk/>
            <pc:sldMk cId="2926508388" sldId="257"/>
            <ac:spMk id="21" creationId="{65096748-2001-4688-B874-8C35F86AC736}"/>
          </ac:spMkLst>
        </pc:spChg>
        <pc:grpChg chg="mod">
          <ac:chgData name="Cosmin Covrig" userId="8dcd05c6-e7ae-4cf1-8843-fa63bee14fde" providerId="ADAL" clId="{5B883DA1-DD95-4CDE-95DD-51AE6D9D97DF}" dt="2021-02-23T15:22:36.154" v="125" actId="14100"/>
          <ac:grpSpMkLst>
            <pc:docMk/>
            <pc:sldMk cId="2926508388" sldId="257"/>
            <ac:grpSpMk id="10" creationId="{5100E35E-EDE7-4F88-97E8-9241A4D36214}"/>
          </ac:grpSpMkLst>
        </pc:grpChg>
        <pc:picChg chg="del mod">
          <ac:chgData name="Cosmin Covrig" userId="8dcd05c6-e7ae-4cf1-8843-fa63bee14fde" providerId="ADAL" clId="{5B883DA1-DD95-4CDE-95DD-51AE6D9D97DF}" dt="2021-02-23T15:00:32.312" v="19" actId="478"/>
          <ac:picMkLst>
            <pc:docMk/>
            <pc:sldMk cId="2926508388" sldId="257"/>
            <ac:picMk id="9" creationId="{61CAF954-C830-4E27-962E-3AB12F7D9DA7}"/>
          </ac:picMkLst>
        </pc:picChg>
        <pc:picChg chg="add del mod">
          <ac:chgData name="Cosmin Covrig" userId="8dcd05c6-e7ae-4cf1-8843-fa63bee14fde" providerId="ADAL" clId="{5B883DA1-DD95-4CDE-95DD-51AE6D9D97DF}" dt="2021-02-23T15:01:57.268" v="56" actId="478"/>
          <ac:picMkLst>
            <pc:docMk/>
            <pc:sldMk cId="2926508388" sldId="257"/>
            <ac:picMk id="10" creationId="{677AF5EC-2D0E-497A-94EE-AAB97372079F}"/>
          </ac:picMkLst>
        </pc:picChg>
        <pc:picChg chg="add del mod">
          <ac:chgData name="Cosmin Covrig" userId="8dcd05c6-e7ae-4cf1-8843-fa63bee14fde" providerId="ADAL" clId="{5B883DA1-DD95-4CDE-95DD-51AE6D9D97DF}" dt="2021-02-23T15:00:47.855" v="29" actId="478"/>
          <ac:picMkLst>
            <pc:docMk/>
            <pc:sldMk cId="2926508388" sldId="257"/>
            <ac:picMk id="14" creationId="{4D2E85EE-93BE-430C-AF5A-0C65BCED094D}"/>
          </ac:picMkLst>
        </pc:picChg>
        <pc:picChg chg="add del mod">
          <ac:chgData name="Cosmin Covrig" userId="8dcd05c6-e7ae-4cf1-8843-fa63bee14fde" providerId="ADAL" clId="{5B883DA1-DD95-4CDE-95DD-51AE6D9D97DF}" dt="2021-02-23T15:02:02.391" v="62" actId="478"/>
          <ac:picMkLst>
            <pc:docMk/>
            <pc:sldMk cId="2926508388" sldId="257"/>
            <ac:picMk id="14" creationId="{9701F12F-3B76-47BA-A72E-16869C44F2AE}"/>
          </ac:picMkLst>
        </pc:picChg>
        <pc:picChg chg="add del mod">
          <ac:chgData name="Cosmin Covrig" userId="8dcd05c6-e7ae-4cf1-8843-fa63bee14fde" providerId="ADAL" clId="{5B883DA1-DD95-4CDE-95DD-51AE6D9D97DF}" dt="2021-02-23T15:02:03.763" v="64"/>
          <ac:picMkLst>
            <pc:docMk/>
            <pc:sldMk cId="2926508388" sldId="257"/>
            <ac:picMk id="15" creationId="{FD8A1D12-BF28-49B5-8897-132910F4A303}"/>
          </ac:picMkLst>
        </pc:picChg>
        <pc:picChg chg="mod">
          <ac:chgData name="Cosmin Covrig" userId="8dcd05c6-e7ae-4cf1-8843-fa63bee14fde" providerId="ADAL" clId="{5B883DA1-DD95-4CDE-95DD-51AE6D9D97DF}" dt="2021-02-23T15:13:17.423" v="76" actId="1076"/>
          <ac:picMkLst>
            <pc:docMk/>
            <pc:sldMk cId="2926508388" sldId="257"/>
            <ac:picMk id="18" creationId="{9152EB95-B04E-4F84-996F-8E3052E0BF23}"/>
          </ac:picMkLst>
        </pc:picChg>
        <pc:picChg chg="add del mod">
          <ac:chgData name="Cosmin Covrig" userId="8dcd05c6-e7ae-4cf1-8843-fa63bee14fde" providerId="ADAL" clId="{5B883DA1-DD95-4CDE-95DD-51AE6D9D97DF}" dt="2021-02-23T15:02:32.291" v="68" actId="478"/>
          <ac:picMkLst>
            <pc:docMk/>
            <pc:sldMk cId="2926508388" sldId="257"/>
            <ac:picMk id="1026" creationId="{F80D9CC4-2832-4DC3-964B-BBC24CB91816}"/>
          </ac:picMkLst>
        </pc:picChg>
        <pc:picChg chg="add del mod">
          <ac:chgData name="Cosmin Covrig" userId="8dcd05c6-e7ae-4cf1-8843-fa63bee14fde" providerId="ADAL" clId="{5B883DA1-DD95-4CDE-95DD-51AE6D9D97DF}" dt="2021-02-23T15:13:22.402" v="77" actId="478"/>
          <ac:picMkLst>
            <pc:docMk/>
            <pc:sldMk cId="2926508388" sldId="257"/>
            <ac:picMk id="2050" creationId="{C166D764-25BA-4472-A148-57F95EF3A2FD}"/>
          </ac:picMkLst>
        </pc:picChg>
        <pc:cxnChg chg="add mod">
          <ac:chgData name="Cosmin Covrig" userId="8dcd05c6-e7ae-4cf1-8843-fa63bee14fde" providerId="ADAL" clId="{5B883DA1-DD95-4CDE-95DD-51AE6D9D97DF}" dt="2021-02-25T15:09:56.660" v="1746" actId="1076"/>
          <ac:cxnSpMkLst>
            <pc:docMk/>
            <pc:sldMk cId="2926508388" sldId="257"/>
            <ac:cxnSpMk id="15" creationId="{43E32B53-0D15-4C96-A4AA-E16371E7C004}"/>
          </ac:cxnSpMkLst>
        </pc:cxnChg>
        <pc:cxnChg chg="add">
          <ac:chgData name="Cosmin Covrig" userId="8dcd05c6-e7ae-4cf1-8843-fa63bee14fde" providerId="ADAL" clId="{5B883DA1-DD95-4CDE-95DD-51AE6D9D97DF}" dt="2021-02-25T15:10:17.546" v="1747" actId="11529"/>
          <ac:cxnSpMkLst>
            <pc:docMk/>
            <pc:sldMk cId="2926508388" sldId="257"/>
            <ac:cxnSpMk id="20" creationId="{3FE86FA4-271B-45BA-9881-4D9E8479F15D}"/>
          </ac:cxnSpMkLst>
        </pc:cxnChg>
      </pc:sldChg>
      <pc:sldChg chg="addSp delSp modSp mod">
        <pc:chgData name="Cosmin Covrig" userId="8dcd05c6-e7ae-4cf1-8843-fa63bee14fde" providerId="ADAL" clId="{5B883DA1-DD95-4CDE-95DD-51AE6D9D97DF}" dt="2021-02-25T15:15:49.621" v="1940" actId="1076"/>
        <pc:sldMkLst>
          <pc:docMk/>
          <pc:sldMk cId="3269657135" sldId="258"/>
        </pc:sldMkLst>
        <pc:spChg chg="del">
          <ac:chgData name="Cosmin Covrig" userId="8dcd05c6-e7ae-4cf1-8843-fa63bee14fde" providerId="ADAL" clId="{5B883DA1-DD95-4CDE-95DD-51AE6D9D97DF}" dt="2021-02-23T15:21:19.568" v="94" actId="478"/>
          <ac:spMkLst>
            <pc:docMk/>
            <pc:sldMk cId="3269657135" sldId="258"/>
            <ac:spMk id="3" creationId="{E5D4B336-56AE-4094-82B1-A11E9C41CC9E}"/>
          </ac:spMkLst>
        </pc:spChg>
        <pc:spChg chg="add mod">
          <ac:chgData name="Cosmin Covrig" userId="8dcd05c6-e7ae-4cf1-8843-fa63bee14fde" providerId="ADAL" clId="{5B883DA1-DD95-4CDE-95DD-51AE6D9D97DF}" dt="2021-02-25T15:15:49.621" v="1940" actId="1076"/>
          <ac:spMkLst>
            <pc:docMk/>
            <pc:sldMk cId="3269657135" sldId="258"/>
            <ac:spMk id="7" creationId="{EF3B6BD1-D879-494D-B30E-2033397FF820}"/>
          </ac:spMkLst>
        </pc:spChg>
        <pc:spChg chg="mod">
          <ac:chgData name="Cosmin Covrig" userId="8dcd05c6-e7ae-4cf1-8843-fa63bee14fde" providerId="ADAL" clId="{5B883DA1-DD95-4CDE-95DD-51AE6D9D97DF}" dt="2021-02-23T15:26:37.458" v="214" actId="20577"/>
          <ac:spMkLst>
            <pc:docMk/>
            <pc:sldMk cId="3269657135" sldId="258"/>
            <ac:spMk id="15" creationId="{728B1D49-F8FF-4B66-AC57-077B47C91408}"/>
          </ac:spMkLst>
        </pc:spChg>
        <pc:spChg chg="add del mod">
          <ac:chgData name="Cosmin Covrig" userId="8dcd05c6-e7ae-4cf1-8843-fa63bee14fde" providerId="ADAL" clId="{5B883DA1-DD95-4CDE-95DD-51AE6D9D97DF}" dt="2021-02-23T15:25:40.142" v="129"/>
          <ac:spMkLst>
            <pc:docMk/>
            <pc:sldMk cId="3269657135" sldId="258"/>
            <ac:spMk id="20" creationId="{ACD8BE7D-0ECF-4D10-8D07-A6F1B02FE8D1}"/>
          </ac:spMkLst>
        </pc:spChg>
        <pc:spChg chg="add del mod">
          <ac:chgData name="Cosmin Covrig" userId="8dcd05c6-e7ae-4cf1-8843-fa63bee14fde" providerId="ADAL" clId="{5B883DA1-DD95-4CDE-95DD-51AE6D9D97DF}" dt="2021-02-23T15:25:40.143" v="131"/>
          <ac:spMkLst>
            <pc:docMk/>
            <pc:sldMk cId="3269657135" sldId="258"/>
            <ac:spMk id="21" creationId="{FE03B5BD-5DD2-4D96-8807-321334D6BE5B}"/>
          </ac:spMkLst>
        </pc:spChg>
        <pc:spChg chg="add mod">
          <ac:chgData name="Cosmin Covrig" userId="8dcd05c6-e7ae-4cf1-8843-fa63bee14fde" providerId="ADAL" clId="{5B883DA1-DD95-4CDE-95DD-51AE6D9D97DF}" dt="2021-02-23T15:28:30.220" v="221" actId="1076"/>
          <ac:spMkLst>
            <pc:docMk/>
            <pc:sldMk cId="3269657135" sldId="258"/>
            <ac:spMk id="23" creationId="{DEDF5BF5-AEA5-4FD7-8A30-339616FE612D}"/>
          </ac:spMkLst>
        </pc:spChg>
        <pc:spChg chg="add mod">
          <ac:chgData name="Cosmin Covrig" userId="8dcd05c6-e7ae-4cf1-8843-fa63bee14fde" providerId="ADAL" clId="{5B883DA1-DD95-4CDE-95DD-51AE6D9D97DF}" dt="2021-02-23T15:28:34.141" v="223" actId="1076"/>
          <ac:spMkLst>
            <pc:docMk/>
            <pc:sldMk cId="3269657135" sldId="258"/>
            <ac:spMk id="24" creationId="{1547B4B7-7877-4EC9-A3CB-24AB2D10FEE1}"/>
          </ac:spMkLst>
        </pc:spChg>
        <pc:spChg chg="add mod">
          <ac:chgData name="Cosmin Covrig" userId="8dcd05c6-e7ae-4cf1-8843-fa63bee14fde" providerId="ADAL" clId="{5B883DA1-DD95-4CDE-95DD-51AE6D9D97DF}" dt="2021-02-23T15:28:38.017" v="225" actId="1076"/>
          <ac:spMkLst>
            <pc:docMk/>
            <pc:sldMk cId="3269657135" sldId="258"/>
            <ac:spMk id="25" creationId="{D283C36E-3692-4396-B211-11AE85B260A4}"/>
          </ac:spMkLst>
        </pc:spChg>
        <pc:spChg chg="add mod">
          <ac:chgData name="Cosmin Covrig" userId="8dcd05c6-e7ae-4cf1-8843-fa63bee14fde" providerId="ADAL" clId="{5B883DA1-DD95-4CDE-95DD-51AE6D9D97DF}" dt="2021-02-23T15:28:41.775" v="227" actId="1076"/>
          <ac:spMkLst>
            <pc:docMk/>
            <pc:sldMk cId="3269657135" sldId="258"/>
            <ac:spMk id="26" creationId="{23206CA7-DDA4-4F95-80F7-8E2976249C5D}"/>
          </ac:spMkLst>
        </pc:spChg>
        <pc:spChg chg="add mod">
          <ac:chgData name="Cosmin Covrig" userId="8dcd05c6-e7ae-4cf1-8843-fa63bee14fde" providerId="ADAL" clId="{5B883DA1-DD95-4CDE-95DD-51AE6D9D97DF}" dt="2021-02-23T15:28:45.352" v="229" actId="1076"/>
          <ac:spMkLst>
            <pc:docMk/>
            <pc:sldMk cId="3269657135" sldId="258"/>
            <ac:spMk id="27" creationId="{AC2C9EF4-5C0B-4CFA-89B4-9F63847341DC}"/>
          </ac:spMkLst>
        </pc:spChg>
        <pc:spChg chg="add mod">
          <ac:chgData name="Cosmin Covrig" userId="8dcd05c6-e7ae-4cf1-8843-fa63bee14fde" providerId="ADAL" clId="{5B883DA1-DD95-4CDE-95DD-51AE6D9D97DF}" dt="2021-02-23T15:28:52.487" v="231" actId="1076"/>
          <ac:spMkLst>
            <pc:docMk/>
            <pc:sldMk cId="3269657135" sldId="258"/>
            <ac:spMk id="28" creationId="{A1F7073E-702C-435F-BB5C-323607E4DDE8}"/>
          </ac:spMkLst>
        </pc:spChg>
        <pc:graphicFrameChg chg="modGraphic">
          <ac:chgData name="Cosmin Covrig" userId="8dcd05c6-e7ae-4cf1-8843-fa63bee14fde" providerId="ADAL" clId="{5B883DA1-DD95-4CDE-95DD-51AE6D9D97DF}" dt="2021-02-23T15:30:13" v="271" actId="20577"/>
          <ac:graphicFrameMkLst>
            <pc:docMk/>
            <pc:sldMk cId="3269657135" sldId="258"/>
            <ac:graphicFrameMk id="22" creationId="{DE57F998-0CA3-4E7C-9B3F-D7AC4976DE24}"/>
          </ac:graphicFrameMkLst>
        </pc:graphicFrameChg>
        <pc:cxnChg chg="add mod">
          <ac:chgData name="Cosmin Covrig" userId="8dcd05c6-e7ae-4cf1-8843-fa63bee14fde" providerId="ADAL" clId="{5B883DA1-DD95-4CDE-95DD-51AE6D9D97DF}" dt="2021-02-25T15:14:49.824" v="1803" actId="14100"/>
          <ac:cxnSpMkLst>
            <pc:docMk/>
            <pc:sldMk cId="3269657135" sldId="258"/>
            <ac:cxnSpMk id="3" creationId="{A7CB2E88-8743-4A12-92AF-2370F256BB5E}"/>
          </ac:cxnSpMkLst>
        </pc:cxnChg>
      </pc:sldChg>
      <pc:sldChg chg="addSp delSp modSp del mod">
        <pc:chgData name="Cosmin Covrig" userId="8dcd05c6-e7ae-4cf1-8843-fa63bee14fde" providerId="ADAL" clId="{5B883DA1-DD95-4CDE-95DD-51AE6D9D97DF}" dt="2021-02-25T15:16:32.208" v="1941" actId="47"/>
        <pc:sldMkLst>
          <pc:docMk/>
          <pc:sldMk cId="333425768" sldId="259"/>
        </pc:sldMkLst>
        <pc:spChg chg="add mod">
          <ac:chgData name="Cosmin Covrig" userId="8dcd05c6-e7ae-4cf1-8843-fa63bee14fde" providerId="ADAL" clId="{5B883DA1-DD95-4CDE-95DD-51AE6D9D97DF}" dt="2021-02-23T15:34:56.820" v="316" actId="14100"/>
          <ac:spMkLst>
            <pc:docMk/>
            <pc:sldMk cId="333425768" sldId="259"/>
            <ac:spMk id="23" creationId="{39E84D1B-979C-419E-BFDB-2668C5D8AD61}"/>
          </ac:spMkLst>
        </pc:spChg>
        <pc:spChg chg="del mod">
          <ac:chgData name="Cosmin Covrig" userId="8dcd05c6-e7ae-4cf1-8843-fa63bee14fde" providerId="ADAL" clId="{5B883DA1-DD95-4CDE-95DD-51AE6D9D97DF}" dt="2021-02-23T15:39:33.781" v="377" actId="478"/>
          <ac:spMkLst>
            <pc:docMk/>
            <pc:sldMk cId="333425768" sldId="259"/>
            <ac:spMk id="25" creationId="{FFC5603C-4EC2-41D5-B8BD-F0FCE8AC5458}"/>
          </ac:spMkLst>
        </pc:spChg>
        <pc:spChg chg="add mod">
          <ac:chgData name="Cosmin Covrig" userId="8dcd05c6-e7ae-4cf1-8843-fa63bee14fde" providerId="ADAL" clId="{5B883DA1-DD95-4CDE-95DD-51AE6D9D97DF}" dt="2021-02-23T15:35:38.472" v="322" actId="20577"/>
          <ac:spMkLst>
            <pc:docMk/>
            <pc:sldMk cId="333425768" sldId="259"/>
            <ac:spMk id="28" creationId="{EB68B9D6-5720-4826-9BEC-EC9DB5B2A388}"/>
          </ac:spMkLst>
        </pc:spChg>
        <pc:spChg chg="mod">
          <ac:chgData name="Cosmin Covrig" userId="8dcd05c6-e7ae-4cf1-8843-fa63bee14fde" providerId="ADAL" clId="{5B883DA1-DD95-4CDE-95DD-51AE6D9D97DF}" dt="2021-02-23T15:37:20.952" v="337" actId="1076"/>
          <ac:spMkLst>
            <pc:docMk/>
            <pc:sldMk cId="333425768" sldId="259"/>
            <ac:spMk id="30" creationId="{5F809E13-2D41-45BB-905F-88EFB5C7FE72}"/>
          </ac:spMkLst>
        </pc:spChg>
        <pc:spChg chg="mod">
          <ac:chgData name="Cosmin Covrig" userId="8dcd05c6-e7ae-4cf1-8843-fa63bee14fde" providerId="ADAL" clId="{5B883DA1-DD95-4CDE-95DD-51AE6D9D97DF}" dt="2021-02-23T15:37:57.982" v="345" actId="1076"/>
          <ac:spMkLst>
            <pc:docMk/>
            <pc:sldMk cId="333425768" sldId="259"/>
            <ac:spMk id="31" creationId="{BEF45A2B-5801-411B-8109-29C4935431D5}"/>
          </ac:spMkLst>
        </pc:spChg>
        <pc:spChg chg="add mod">
          <ac:chgData name="Cosmin Covrig" userId="8dcd05c6-e7ae-4cf1-8843-fa63bee14fde" providerId="ADAL" clId="{5B883DA1-DD95-4CDE-95DD-51AE6D9D97DF}" dt="2021-02-23T15:39:02.750" v="371" actId="1076"/>
          <ac:spMkLst>
            <pc:docMk/>
            <pc:sldMk cId="333425768" sldId="259"/>
            <ac:spMk id="35" creationId="{8D8595B6-9168-45AF-BE74-499978608F49}"/>
          </ac:spMkLst>
        </pc:spChg>
        <pc:picChg chg="add del mod">
          <ac:chgData name="Cosmin Covrig" userId="8dcd05c6-e7ae-4cf1-8843-fa63bee14fde" providerId="ADAL" clId="{5B883DA1-DD95-4CDE-95DD-51AE6D9D97DF}" dt="2021-02-23T15:39:08.455" v="373" actId="478"/>
          <ac:picMkLst>
            <pc:docMk/>
            <pc:sldMk cId="333425768" sldId="259"/>
            <ac:picMk id="24" creationId="{B55E4A6B-B054-4FD5-9A20-20A4EE1D4539}"/>
          </ac:picMkLst>
        </pc:picChg>
        <pc:picChg chg="add mod">
          <ac:chgData name="Cosmin Covrig" userId="8dcd05c6-e7ae-4cf1-8843-fa63bee14fde" providerId="ADAL" clId="{5B883DA1-DD95-4CDE-95DD-51AE6D9D97DF}" dt="2021-02-23T15:39:42.292" v="380" actId="1076"/>
          <ac:picMkLst>
            <pc:docMk/>
            <pc:sldMk cId="333425768" sldId="259"/>
            <ac:picMk id="3074" creationId="{3D336115-E994-47F8-9252-63D00BC4E8FB}"/>
          </ac:picMkLst>
        </pc:picChg>
        <pc:cxnChg chg="add">
          <ac:chgData name="Cosmin Covrig" userId="8dcd05c6-e7ae-4cf1-8843-fa63bee14fde" providerId="ADAL" clId="{5B883DA1-DD95-4CDE-95DD-51AE6D9D97DF}" dt="2021-02-23T15:33:22.838" v="290" actId="11529"/>
          <ac:cxnSpMkLst>
            <pc:docMk/>
            <pc:sldMk cId="333425768" sldId="259"/>
            <ac:cxnSpMk id="3" creationId="{421514E2-9BFC-46B8-BB80-A3B40DBF8E45}"/>
          </ac:cxnSpMkLst>
        </pc:cxnChg>
        <pc:cxnChg chg="add mod">
          <ac:chgData name="Cosmin Covrig" userId="8dcd05c6-e7ae-4cf1-8843-fa63bee14fde" providerId="ADAL" clId="{5B883DA1-DD95-4CDE-95DD-51AE6D9D97DF}" dt="2021-02-23T15:34:34.661" v="300" actId="1076"/>
          <ac:cxnSpMkLst>
            <pc:docMk/>
            <pc:sldMk cId="333425768" sldId="259"/>
            <ac:cxnSpMk id="27" creationId="{20472A70-509E-4A10-8E69-30CCCD8FC894}"/>
          </ac:cxnSpMkLst>
        </pc:cxnChg>
        <pc:cxnChg chg="add mod">
          <ac:chgData name="Cosmin Covrig" userId="8dcd05c6-e7ae-4cf1-8843-fa63bee14fde" providerId="ADAL" clId="{5B883DA1-DD95-4CDE-95DD-51AE6D9D97DF}" dt="2021-02-23T15:35:12.924" v="320" actId="1076"/>
          <ac:cxnSpMkLst>
            <pc:docMk/>
            <pc:sldMk cId="333425768" sldId="259"/>
            <ac:cxnSpMk id="29" creationId="{6B053E72-64F1-4F5F-ACC0-2FDAE8185F19}"/>
          </ac:cxnSpMkLst>
        </pc:cxnChg>
        <pc:cxnChg chg="add mod">
          <ac:chgData name="Cosmin Covrig" userId="8dcd05c6-e7ae-4cf1-8843-fa63bee14fde" providerId="ADAL" clId="{5B883DA1-DD95-4CDE-95DD-51AE6D9D97DF}" dt="2021-02-23T15:37:17.986" v="336" actId="1076"/>
          <ac:cxnSpMkLst>
            <pc:docMk/>
            <pc:sldMk cId="333425768" sldId="259"/>
            <ac:cxnSpMk id="32" creationId="{C903200B-975F-4669-8FA8-BAEE42CB4C46}"/>
          </ac:cxnSpMkLst>
        </pc:cxnChg>
        <pc:cxnChg chg="add mod">
          <ac:chgData name="Cosmin Covrig" userId="8dcd05c6-e7ae-4cf1-8843-fa63bee14fde" providerId="ADAL" clId="{5B883DA1-DD95-4CDE-95DD-51AE6D9D97DF}" dt="2021-02-23T15:38:57.849" v="370" actId="1076"/>
          <ac:cxnSpMkLst>
            <pc:docMk/>
            <pc:sldMk cId="333425768" sldId="259"/>
            <ac:cxnSpMk id="33" creationId="{3E041508-8188-428D-B7C3-74E48D132B06}"/>
          </ac:cxnSpMkLst>
        </pc:cxnChg>
        <pc:cxnChg chg="add del mod">
          <ac:chgData name="Cosmin Covrig" userId="8dcd05c6-e7ae-4cf1-8843-fa63bee14fde" providerId="ADAL" clId="{5B883DA1-DD95-4CDE-95DD-51AE6D9D97DF}" dt="2021-02-23T15:38:00.349" v="346" actId="478"/>
          <ac:cxnSpMkLst>
            <pc:docMk/>
            <pc:sldMk cId="333425768" sldId="259"/>
            <ac:cxnSpMk id="34" creationId="{F48287DE-601B-407C-B264-960AA84371CD}"/>
          </ac:cxnSpMkLst>
        </pc:cxnChg>
        <pc:cxnChg chg="add mod">
          <ac:chgData name="Cosmin Covrig" userId="8dcd05c6-e7ae-4cf1-8843-fa63bee14fde" providerId="ADAL" clId="{5B883DA1-DD95-4CDE-95DD-51AE6D9D97DF}" dt="2021-02-23T15:39:05.811" v="372" actId="1076"/>
          <ac:cxnSpMkLst>
            <pc:docMk/>
            <pc:sldMk cId="333425768" sldId="259"/>
            <ac:cxnSpMk id="36" creationId="{6A8E7B63-A7E8-4333-BE03-5712DFB50650}"/>
          </ac:cxnSpMkLst>
        </pc:cxnChg>
      </pc:sldChg>
      <pc:sldChg chg="modSp mod">
        <pc:chgData name="Cosmin Covrig" userId="8dcd05c6-e7ae-4cf1-8843-fa63bee14fde" providerId="ADAL" clId="{5B883DA1-DD95-4CDE-95DD-51AE6D9D97DF}" dt="2021-02-23T15:45:17.293" v="537" actId="20577"/>
        <pc:sldMkLst>
          <pc:docMk/>
          <pc:sldMk cId="993698962" sldId="260"/>
        </pc:sldMkLst>
        <pc:graphicFrameChg chg="modGraphic">
          <ac:chgData name="Cosmin Covrig" userId="8dcd05c6-e7ae-4cf1-8843-fa63bee14fde" providerId="ADAL" clId="{5B883DA1-DD95-4CDE-95DD-51AE6D9D97DF}" dt="2021-02-23T15:45:17.293" v="537" actId="20577"/>
          <ac:graphicFrameMkLst>
            <pc:docMk/>
            <pc:sldMk cId="993698962" sldId="260"/>
            <ac:graphicFrameMk id="16" creationId="{A0796847-9761-460A-A648-1AF901ED793F}"/>
          </ac:graphicFrameMkLst>
        </pc:graphicFrameChg>
      </pc:sldChg>
      <pc:sldChg chg="addSp delSp modSp mod addCm delCm">
        <pc:chgData name="Cosmin Covrig" userId="8dcd05c6-e7ae-4cf1-8843-fa63bee14fde" providerId="ADAL" clId="{5B883DA1-DD95-4CDE-95DD-51AE6D9D97DF}" dt="2021-02-25T15:21:43.976" v="2140" actId="1076"/>
        <pc:sldMkLst>
          <pc:docMk/>
          <pc:sldMk cId="1589364513" sldId="261"/>
        </pc:sldMkLst>
        <pc:spChg chg="mod">
          <ac:chgData name="Cosmin Covrig" userId="8dcd05c6-e7ae-4cf1-8843-fa63bee14fde" providerId="ADAL" clId="{5B883DA1-DD95-4CDE-95DD-51AE6D9D97DF}" dt="2021-02-25T15:21:42.300" v="2139" actId="1076"/>
          <ac:spMkLst>
            <pc:docMk/>
            <pc:sldMk cId="1589364513" sldId="261"/>
            <ac:spMk id="15" creationId="{996901F8-D239-4FBE-BE12-BDF531202516}"/>
          </ac:spMkLst>
        </pc:spChg>
        <pc:spChg chg="add mod">
          <ac:chgData name="Cosmin Covrig" userId="8dcd05c6-e7ae-4cf1-8843-fa63bee14fde" providerId="ADAL" clId="{5B883DA1-DD95-4CDE-95DD-51AE6D9D97DF}" dt="2021-02-25T15:20:38.213" v="2067" actId="20577"/>
          <ac:spMkLst>
            <pc:docMk/>
            <pc:sldMk cId="1589364513" sldId="261"/>
            <ac:spMk id="17" creationId="{458AAD0D-FF1A-4FAA-8675-3C98E84EBA78}"/>
          </ac:spMkLst>
        </pc:spChg>
        <pc:spChg chg="add mod">
          <ac:chgData name="Cosmin Covrig" userId="8dcd05c6-e7ae-4cf1-8843-fa63bee14fde" providerId="ADAL" clId="{5B883DA1-DD95-4CDE-95DD-51AE6D9D97DF}" dt="2021-02-25T15:21:08.148" v="2108" actId="1076"/>
          <ac:spMkLst>
            <pc:docMk/>
            <pc:sldMk cId="1589364513" sldId="261"/>
            <ac:spMk id="21" creationId="{19F8C2F7-A96A-4235-9614-141D5E28E019}"/>
          </ac:spMkLst>
        </pc:spChg>
        <pc:spChg chg="add mod">
          <ac:chgData name="Cosmin Covrig" userId="8dcd05c6-e7ae-4cf1-8843-fa63bee14fde" providerId="ADAL" clId="{5B883DA1-DD95-4CDE-95DD-51AE6D9D97DF}" dt="2021-02-25T15:21:43.976" v="2140" actId="1076"/>
          <ac:spMkLst>
            <pc:docMk/>
            <pc:sldMk cId="1589364513" sldId="261"/>
            <ac:spMk id="24" creationId="{8B8F65C5-B19E-4063-B83C-C4E97229C42A}"/>
          </ac:spMkLst>
        </pc:spChg>
        <pc:spChg chg="add mod">
          <ac:chgData name="Cosmin Covrig" userId="8dcd05c6-e7ae-4cf1-8843-fa63bee14fde" providerId="ADAL" clId="{5B883DA1-DD95-4CDE-95DD-51AE6D9D97DF}" dt="2021-02-23T16:04:02.705" v="589" actId="1076"/>
          <ac:spMkLst>
            <pc:docMk/>
            <pc:sldMk cId="1589364513" sldId="261"/>
            <ac:spMk id="42" creationId="{8A8CE5DA-B8ED-477A-A1A3-8D22C7A3A270}"/>
          </ac:spMkLst>
        </pc:spChg>
        <pc:spChg chg="add mod">
          <ac:chgData name="Cosmin Covrig" userId="8dcd05c6-e7ae-4cf1-8843-fa63bee14fde" providerId="ADAL" clId="{5B883DA1-DD95-4CDE-95DD-51AE6D9D97DF}" dt="2021-02-23T16:03:50.813" v="576" actId="20577"/>
          <ac:spMkLst>
            <pc:docMk/>
            <pc:sldMk cId="1589364513" sldId="261"/>
            <ac:spMk id="44" creationId="{AE918D52-B0D3-43ED-975B-4AC8453E543A}"/>
          </ac:spMkLst>
        </pc:spChg>
        <pc:spChg chg="add del mod">
          <ac:chgData name="Cosmin Covrig" userId="8dcd05c6-e7ae-4cf1-8843-fa63bee14fde" providerId="ADAL" clId="{5B883DA1-DD95-4CDE-95DD-51AE6D9D97DF}" dt="2021-02-23T16:03:59.900" v="582"/>
          <ac:spMkLst>
            <pc:docMk/>
            <pc:sldMk cId="1589364513" sldId="261"/>
            <ac:spMk id="46" creationId="{19086F5B-698B-4A85-9760-45C5327EDC0D}"/>
          </ac:spMkLst>
        </pc:spChg>
        <pc:spChg chg="add del mod">
          <ac:chgData name="Cosmin Covrig" userId="8dcd05c6-e7ae-4cf1-8843-fa63bee14fde" providerId="ADAL" clId="{5B883DA1-DD95-4CDE-95DD-51AE6D9D97DF}" dt="2021-02-23T16:03:59.901" v="584"/>
          <ac:spMkLst>
            <pc:docMk/>
            <pc:sldMk cId="1589364513" sldId="261"/>
            <ac:spMk id="48" creationId="{C49D5298-CDEA-4863-B700-D153BA18D837}"/>
          </ac:spMkLst>
        </pc:spChg>
        <pc:spChg chg="add del mod">
          <ac:chgData name="Cosmin Covrig" userId="8dcd05c6-e7ae-4cf1-8843-fa63bee14fde" providerId="ADAL" clId="{5B883DA1-DD95-4CDE-95DD-51AE6D9D97DF}" dt="2021-02-23T16:03:59.901" v="586"/>
          <ac:spMkLst>
            <pc:docMk/>
            <pc:sldMk cId="1589364513" sldId="261"/>
            <ac:spMk id="49" creationId="{77A0A206-6593-4080-89B2-1BA4FB6F22FB}"/>
          </ac:spMkLst>
        </pc:spChg>
        <pc:spChg chg="add del mod">
          <ac:chgData name="Cosmin Covrig" userId="8dcd05c6-e7ae-4cf1-8843-fa63bee14fde" providerId="ADAL" clId="{5B883DA1-DD95-4CDE-95DD-51AE6D9D97DF}" dt="2021-02-23T16:03:59.902" v="588"/>
          <ac:spMkLst>
            <pc:docMk/>
            <pc:sldMk cId="1589364513" sldId="261"/>
            <ac:spMk id="52" creationId="{AB64E590-2961-4A24-A65E-C8FFBA267870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54" creationId="{9FAF060E-0A3F-4FF2-AAF9-C23EB69B165B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56" creationId="{64640B80-B86E-48F0-A863-6A9D463C8048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58" creationId="{032590F7-413B-4D1E-B955-B84B56BA81B7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60" creationId="{156BC95B-0DCF-49A7-81DC-9A7569EE7D1F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61" creationId="{66D116B3-0B0D-400C-A968-38EAC961B23D}"/>
          </ac:spMkLst>
        </pc:spChg>
        <pc:spChg chg="add del mod">
          <ac:chgData name="Cosmin Covrig" userId="8dcd05c6-e7ae-4cf1-8843-fa63bee14fde" providerId="ADAL" clId="{5B883DA1-DD95-4CDE-95DD-51AE6D9D97DF}" dt="2021-02-23T16:04:06.653" v="591"/>
          <ac:spMkLst>
            <pc:docMk/>
            <pc:sldMk cId="1589364513" sldId="261"/>
            <ac:spMk id="64" creationId="{F64AD235-78AF-4470-B75A-D29530BEDC3C}"/>
          </ac:spMkLst>
        </pc:spChg>
        <pc:spChg chg="add mod">
          <ac:chgData name="Cosmin Covrig" userId="8dcd05c6-e7ae-4cf1-8843-fa63bee14fde" providerId="ADAL" clId="{5B883DA1-DD95-4CDE-95DD-51AE6D9D97DF}" dt="2021-02-23T16:04:25.926" v="599" actId="1076"/>
          <ac:spMkLst>
            <pc:docMk/>
            <pc:sldMk cId="1589364513" sldId="261"/>
            <ac:spMk id="66" creationId="{256824D0-4756-4F02-9C23-02371629FAB9}"/>
          </ac:spMkLst>
        </pc:spChg>
        <pc:spChg chg="add mod">
          <ac:chgData name="Cosmin Covrig" userId="8dcd05c6-e7ae-4cf1-8843-fa63bee14fde" providerId="ADAL" clId="{5B883DA1-DD95-4CDE-95DD-51AE6D9D97DF}" dt="2021-02-23T16:04:47.404" v="625" actId="20577"/>
          <ac:spMkLst>
            <pc:docMk/>
            <pc:sldMk cId="1589364513" sldId="261"/>
            <ac:spMk id="67" creationId="{301EE115-C734-4336-AFD2-E8D23D95071A}"/>
          </ac:spMkLst>
        </pc:spChg>
        <pc:grpChg chg="mod">
          <ac:chgData name="Cosmin Covrig" userId="8dcd05c6-e7ae-4cf1-8843-fa63bee14fde" providerId="ADAL" clId="{5B883DA1-DD95-4CDE-95DD-51AE6D9D97DF}" dt="2021-02-24T16:03:15.316" v="907" actId="1076"/>
          <ac:grpSpMkLst>
            <pc:docMk/>
            <pc:sldMk cId="1589364513" sldId="261"/>
            <ac:grpSpMk id="36" creationId="{6CA90000-77E0-4CAE-9225-FFB09472E6F5}"/>
          </ac:grpSpMkLst>
        </pc:grpChg>
        <pc:graphicFrameChg chg="mod modGraphic">
          <ac:chgData name="Cosmin Covrig" userId="8dcd05c6-e7ae-4cf1-8843-fa63bee14fde" providerId="ADAL" clId="{5B883DA1-DD95-4CDE-95DD-51AE6D9D97DF}" dt="2021-02-23T16:03:04.762" v="546"/>
          <ac:graphicFrameMkLst>
            <pc:docMk/>
            <pc:sldMk cId="1589364513" sldId="261"/>
            <ac:graphicFrameMk id="19" creationId="{41726E5D-D642-41C1-B509-5C2FB2519AD5}"/>
          </ac:graphicFrameMkLst>
        </pc:graphicFrameChg>
        <pc:cxnChg chg="add">
          <ac:chgData name="Cosmin Covrig" userId="8dcd05c6-e7ae-4cf1-8843-fa63bee14fde" providerId="ADAL" clId="{5B883DA1-DD95-4CDE-95DD-51AE6D9D97DF}" dt="2021-02-25T15:19:43.445" v="1993" actId="11529"/>
          <ac:cxnSpMkLst>
            <pc:docMk/>
            <pc:sldMk cId="1589364513" sldId="261"/>
            <ac:cxnSpMk id="3" creationId="{07D92036-193E-4816-B080-190908CB3B0C}"/>
          </ac:cxnSpMkLst>
        </pc:cxnChg>
        <pc:cxnChg chg="add mod">
          <ac:chgData name="Cosmin Covrig" userId="8dcd05c6-e7ae-4cf1-8843-fa63bee14fde" providerId="ADAL" clId="{5B883DA1-DD95-4CDE-95DD-51AE6D9D97DF}" dt="2021-02-25T15:20:50.236" v="2072" actId="14100"/>
          <ac:cxnSpMkLst>
            <pc:docMk/>
            <pc:sldMk cId="1589364513" sldId="261"/>
            <ac:cxnSpMk id="32" creationId="{328F02B4-924A-4BFA-9A87-73D7F29887A9}"/>
          </ac:cxnSpMkLst>
        </pc:cxnChg>
        <pc:cxnChg chg="add mod">
          <ac:chgData name="Cosmin Covrig" userId="8dcd05c6-e7ae-4cf1-8843-fa63bee14fde" providerId="ADAL" clId="{5B883DA1-DD95-4CDE-95DD-51AE6D9D97DF}" dt="2021-02-25T15:21:28.538" v="2114" actId="1076"/>
          <ac:cxnSpMkLst>
            <pc:docMk/>
            <pc:sldMk cId="1589364513" sldId="261"/>
            <ac:cxnSpMk id="37" creationId="{3C9362EB-4C0D-40E7-AA29-FCBED076BC2C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43" creationId="{D75AD146-6FA3-4C9F-8923-982A9D45E7F0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45" creationId="{391543EA-460E-4EA3-BA80-F6225A6C1593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47" creationId="{000C9A60-38C2-4494-98E5-35A87C0A5E02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50" creationId="{384AC024-BE20-44B9-85B2-DFA3D272CA6D}"/>
          </ac:cxnSpMkLst>
        </pc:cxnChg>
        <pc:cxnChg chg="add mod">
          <ac:chgData name="Cosmin Covrig" userId="8dcd05c6-e7ae-4cf1-8843-fa63bee14fde" providerId="ADAL" clId="{5B883DA1-DD95-4CDE-95DD-51AE6D9D97DF}" dt="2021-02-23T16:03:31.608" v="548" actId="1076"/>
          <ac:cxnSpMkLst>
            <pc:docMk/>
            <pc:sldMk cId="1589364513" sldId="261"/>
            <ac:cxnSpMk id="51" creationId="{1DB7AF3D-1843-449C-8EC4-C37BA6C0644D}"/>
          </ac:cxnSpMkLst>
        </pc:cxnChg>
        <pc:cxnChg chg="add mod">
          <ac:chgData name="Cosmin Covrig" userId="8dcd05c6-e7ae-4cf1-8843-fa63bee14fde" providerId="ADAL" clId="{5B883DA1-DD95-4CDE-95DD-51AE6D9D97DF}" dt="2021-02-23T16:05:36.990" v="627" actId="1076"/>
          <ac:cxnSpMkLst>
            <pc:docMk/>
            <pc:sldMk cId="1589364513" sldId="261"/>
            <ac:cxnSpMk id="53" creationId="{83C788E5-8096-4B8A-AE1F-B299DB9A5AEA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55" creationId="{6845A2A6-E678-4F3D-AFBD-5B9446B7460B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57" creationId="{AE3DFF05-37BB-4D1D-9F27-E60EBA5C6CB8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59" creationId="{E7BCA47A-D9CF-4796-874F-7AE3F3DB1074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62" creationId="{91930BE5-FAA3-4F4B-BE8B-04623F7026D8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63" creationId="{03D851AE-DC78-4690-B170-F85D5327288F}"/>
          </ac:cxnSpMkLst>
        </pc:cxnChg>
        <pc:cxnChg chg="add del mod">
          <ac:chgData name="Cosmin Covrig" userId="8dcd05c6-e7ae-4cf1-8843-fa63bee14fde" providerId="ADAL" clId="{5B883DA1-DD95-4CDE-95DD-51AE6D9D97DF}" dt="2021-02-23T16:04:06.653" v="591"/>
          <ac:cxnSpMkLst>
            <pc:docMk/>
            <pc:sldMk cId="1589364513" sldId="261"/>
            <ac:cxnSpMk id="65" creationId="{55E91DB4-658D-45A2-A646-8AEE0B2BDC70}"/>
          </ac:cxnSpMkLst>
        </pc:cxnChg>
      </pc:sldChg>
      <pc:sldChg chg="addSp delSp modSp mod">
        <pc:chgData name="Cosmin Covrig" userId="8dcd05c6-e7ae-4cf1-8843-fa63bee14fde" providerId="ADAL" clId="{5B883DA1-DD95-4CDE-95DD-51AE6D9D97DF}" dt="2021-02-24T15:19:08.109" v="676" actId="20577"/>
        <pc:sldMkLst>
          <pc:docMk/>
          <pc:sldMk cId="394540411" sldId="262"/>
        </pc:sldMkLst>
        <pc:spChg chg="mod">
          <ac:chgData name="Cosmin Covrig" userId="8dcd05c6-e7ae-4cf1-8843-fa63bee14fde" providerId="ADAL" clId="{5B883DA1-DD95-4CDE-95DD-51AE6D9D97DF}" dt="2021-02-24T15:16:52.536" v="655" actId="1076"/>
          <ac:spMkLst>
            <pc:docMk/>
            <pc:sldMk cId="394540411" sldId="262"/>
            <ac:spMk id="2" creationId="{8F7B72DB-088E-47AC-8C43-CBFE2A376B4F}"/>
          </ac:spMkLst>
        </pc:spChg>
        <pc:spChg chg="del">
          <ac:chgData name="Cosmin Covrig" userId="8dcd05c6-e7ae-4cf1-8843-fa63bee14fde" providerId="ADAL" clId="{5B883DA1-DD95-4CDE-95DD-51AE6D9D97DF}" dt="2021-02-24T15:12:40.876" v="628" actId="478"/>
          <ac:spMkLst>
            <pc:docMk/>
            <pc:sldMk cId="394540411" sldId="262"/>
            <ac:spMk id="3" creationId="{9430DC0F-5202-4925-85CA-CFB36A6F1941}"/>
          </ac:spMkLst>
        </pc:spChg>
        <pc:spChg chg="mod">
          <ac:chgData name="Cosmin Covrig" userId="8dcd05c6-e7ae-4cf1-8843-fa63bee14fde" providerId="ADAL" clId="{5B883DA1-DD95-4CDE-95DD-51AE6D9D97DF}" dt="2021-02-24T15:19:04.261" v="675" actId="20577"/>
          <ac:spMkLst>
            <pc:docMk/>
            <pc:sldMk cId="394540411" sldId="262"/>
            <ac:spMk id="4" creationId="{94955620-8AF1-4E36-A0FC-6CFA5A593F4F}"/>
          </ac:spMkLst>
        </pc:spChg>
        <pc:spChg chg="mod">
          <ac:chgData name="Cosmin Covrig" userId="8dcd05c6-e7ae-4cf1-8843-fa63bee14fde" providerId="ADAL" clId="{5B883DA1-DD95-4CDE-95DD-51AE6D9D97DF}" dt="2021-02-24T15:19:08.109" v="676" actId="20577"/>
          <ac:spMkLst>
            <pc:docMk/>
            <pc:sldMk cId="394540411" sldId="262"/>
            <ac:spMk id="6" creationId="{D4CE9785-FFE6-4446-B083-C47205E26F93}"/>
          </ac:spMkLst>
        </pc:spChg>
        <pc:spChg chg="add mod">
          <ac:chgData name="Cosmin Covrig" userId="8dcd05c6-e7ae-4cf1-8843-fa63bee14fde" providerId="ADAL" clId="{5B883DA1-DD95-4CDE-95DD-51AE6D9D97DF}" dt="2021-02-24T15:18:27.049" v="670" actId="1076"/>
          <ac:spMkLst>
            <pc:docMk/>
            <pc:sldMk cId="394540411" sldId="262"/>
            <ac:spMk id="10" creationId="{D02894A9-78A9-45D5-8D28-C5E990170819}"/>
          </ac:spMkLst>
        </pc:spChg>
      </pc:sldChg>
      <pc:sldChg chg="addSp delSp modSp mod">
        <pc:chgData name="Cosmin Covrig" userId="8dcd05c6-e7ae-4cf1-8843-fa63bee14fde" providerId="ADAL" clId="{5B883DA1-DD95-4CDE-95DD-51AE6D9D97DF}" dt="2021-02-25T15:25:34.337" v="2142" actId="1076"/>
        <pc:sldMkLst>
          <pc:docMk/>
          <pc:sldMk cId="1786802942" sldId="263"/>
        </pc:sldMkLst>
        <pc:spChg chg="mod">
          <ac:chgData name="Cosmin Covrig" userId="8dcd05c6-e7ae-4cf1-8843-fa63bee14fde" providerId="ADAL" clId="{5B883DA1-DD95-4CDE-95DD-51AE6D9D97DF}" dt="2021-02-24T15:27:06.193" v="703" actId="20577"/>
          <ac:spMkLst>
            <pc:docMk/>
            <pc:sldMk cId="1786802942" sldId="263"/>
            <ac:spMk id="13" creationId="{1F69C2E9-5E22-4E69-A9FB-E9A9469E889A}"/>
          </ac:spMkLst>
        </pc:spChg>
        <pc:spChg chg="add mod">
          <ac:chgData name="Cosmin Covrig" userId="8dcd05c6-e7ae-4cf1-8843-fa63bee14fde" providerId="ADAL" clId="{5B883DA1-DD95-4CDE-95DD-51AE6D9D97DF}" dt="2021-02-25T15:25:34.337" v="2142" actId="1076"/>
          <ac:spMkLst>
            <pc:docMk/>
            <pc:sldMk cId="1786802942" sldId="263"/>
            <ac:spMk id="17" creationId="{0577128B-D284-4480-A772-46B30EB6E073}"/>
          </ac:spMkLst>
        </pc:spChg>
        <pc:picChg chg="add del mod">
          <ac:chgData name="Cosmin Covrig" userId="8dcd05c6-e7ae-4cf1-8843-fa63bee14fde" providerId="ADAL" clId="{5B883DA1-DD95-4CDE-95DD-51AE6D9D97DF}" dt="2021-02-24T15:56:17.746" v="771" actId="21"/>
          <ac:picMkLst>
            <pc:docMk/>
            <pc:sldMk cId="1786802942" sldId="263"/>
            <ac:picMk id="24" creationId="{2E53868D-9D10-49C6-B12A-72F0685FCD51}"/>
          </ac:picMkLst>
        </pc:picChg>
      </pc:sldChg>
      <pc:sldChg chg="addSp modSp mod ord">
        <pc:chgData name="Cosmin Covrig" userId="8dcd05c6-e7ae-4cf1-8843-fa63bee14fde" providerId="ADAL" clId="{5B883DA1-DD95-4CDE-95DD-51AE6D9D97DF}" dt="2021-02-25T15:18:12.551" v="1992" actId="1076"/>
        <pc:sldMkLst>
          <pc:docMk/>
          <pc:sldMk cId="3014927007" sldId="265"/>
        </pc:sldMkLst>
        <pc:spChg chg="mod">
          <ac:chgData name="Cosmin Covrig" userId="8dcd05c6-e7ae-4cf1-8843-fa63bee14fde" providerId="ADAL" clId="{5B883DA1-DD95-4CDE-95DD-51AE6D9D97DF}" dt="2021-02-24T15:52:13.980" v="717" actId="20577"/>
          <ac:spMkLst>
            <pc:docMk/>
            <pc:sldMk cId="3014927007" sldId="265"/>
            <ac:spMk id="6" creationId="{DB47EDD5-893F-46D8-A3F8-85A9340714AD}"/>
          </ac:spMkLst>
        </pc:spChg>
        <pc:spChg chg="mod">
          <ac:chgData name="Cosmin Covrig" userId="8dcd05c6-e7ae-4cf1-8843-fa63bee14fde" providerId="ADAL" clId="{5B883DA1-DD95-4CDE-95DD-51AE6D9D97DF}" dt="2021-02-24T15:54:44.057" v="747" actId="20577"/>
          <ac:spMkLst>
            <pc:docMk/>
            <pc:sldMk cId="3014927007" sldId="265"/>
            <ac:spMk id="11" creationId="{AF6401E5-CC2A-483D-B1B3-7780B52F87C5}"/>
          </ac:spMkLst>
        </pc:spChg>
        <pc:spChg chg="mod">
          <ac:chgData name="Cosmin Covrig" userId="8dcd05c6-e7ae-4cf1-8843-fa63bee14fde" providerId="ADAL" clId="{5B883DA1-DD95-4CDE-95DD-51AE6D9D97DF}" dt="2021-02-25T15:16:52.152" v="1944" actId="1076"/>
          <ac:spMkLst>
            <pc:docMk/>
            <pc:sldMk cId="3014927007" sldId="265"/>
            <ac:spMk id="14" creationId="{448B21C1-E950-4667-9EF5-AABA97E9CD03}"/>
          </ac:spMkLst>
        </pc:spChg>
        <pc:spChg chg="mod">
          <ac:chgData name="Cosmin Covrig" userId="8dcd05c6-e7ae-4cf1-8843-fa63bee14fde" providerId="ADAL" clId="{5B883DA1-DD95-4CDE-95DD-51AE6D9D97DF}" dt="2021-02-24T15:55:23.147" v="760" actId="20577"/>
          <ac:spMkLst>
            <pc:docMk/>
            <pc:sldMk cId="3014927007" sldId="265"/>
            <ac:spMk id="25" creationId="{2DFD8665-C45E-4B46-95D6-F7A4EA50B05E}"/>
          </ac:spMkLst>
        </pc:spChg>
        <pc:spChg chg="add mod">
          <ac:chgData name="Cosmin Covrig" userId="8dcd05c6-e7ae-4cf1-8843-fa63bee14fde" providerId="ADAL" clId="{5B883DA1-DD95-4CDE-95DD-51AE6D9D97DF}" dt="2021-02-25T15:18:12.551" v="1992" actId="1076"/>
          <ac:spMkLst>
            <pc:docMk/>
            <pc:sldMk cId="3014927007" sldId="265"/>
            <ac:spMk id="28" creationId="{BF74927B-E42D-4492-8997-E8861B952E42}"/>
          </ac:spMkLst>
        </pc:spChg>
        <pc:cxnChg chg="add">
          <ac:chgData name="Cosmin Covrig" userId="8dcd05c6-e7ae-4cf1-8843-fa63bee14fde" providerId="ADAL" clId="{5B883DA1-DD95-4CDE-95DD-51AE6D9D97DF}" dt="2021-02-25T15:17:05.980" v="1945" actId="11529"/>
          <ac:cxnSpMkLst>
            <pc:docMk/>
            <pc:sldMk cId="3014927007" sldId="265"/>
            <ac:cxnSpMk id="3" creationId="{6E7616F9-5EA7-45D2-AE88-1BCC72472482}"/>
          </ac:cxnSpMkLst>
        </pc:cxnChg>
      </pc:sldChg>
      <pc:sldChg chg="addSp delSp modSp new mod">
        <pc:chgData name="Cosmin Covrig" userId="8dcd05c6-e7ae-4cf1-8843-fa63bee14fde" providerId="ADAL" clId="{5B883DA1-DD95-4CDE-95DD-51AE6D9D97DF}" dt="2021-02-24T16:19:30.092" v="1691" actId="20577"/>
        <pc:sldMkLst>
          <pc:docMk/>
          <pc:sldMk cId="2324497481" sldId="266"/>
        </pc:sldMkLst>
        <pc:spChg chg="del">
          <ac:chgData name="Cosmin Covrig" userId="8dcd05c6-e7ae-4cf1-8843-fa63bee14fde" providerId="ADAL" clId="{5B883DA1-DD95-4CDE-95DD-51AE6D9D97DF}" dt="2021-02-24T15:56:21.593" v="772" actId="478"/>
          <ac:spMkLst>
            <pc:docMk/>
            <pc:sldMk cId="2324497481" sldId="266"/>
            <ac:spMk id="3" creationId="{C7A4C7F9-8108-4A00-9A34-50DF360FC17E}"/>
          </ac:spMkLst>
        </pc:spChg>
        <pc:spChg chg="add mod">
          <ac:chgData name="Cosmin Covrig" userId="8dcd05c6-e7ae-4cf1-8843-fa63bee14fde" providerId="ADAL" clId="{5B883DA1-DD95-4CDE-95DD-51AE6D9D97DF}" dt="2021-02-24T16:01:27.020" v="827" actId="1076"/>
          <ac:spMkLst>
            <pc:docMk/>
            <pc:sldMk cId="2324497481" sldId="266"/>
            <ac:spMk id="17" creationId="{B6331B00-7FEB-4227-873A-53203A7F85A3}"/>
          </ac:spMkLst>
        </pc:spChg>
        <pc:spChg chg="add mod">
          <ac:chgData name="Cosmin Covrig" userId="8dcd05c6-e7ae-4cf1-8843-fa63bee14fde" providerId="ADAL" clId="{5B883DA1-DD95-4CDE-95DD-51AE6D9D97DF}" dt="2021-02-24T16:01:37.964" v="842" actId="20577"/>
          <ac:spMkLst>
            <pc:docMk/>
            <pc:sldMk cId="2324497481" sldId="266"/>
            <ac:spMk id="18" creationId="{85DB8975-1F61-45C9-B0A3-063706E36F8B}"/>
          </ac:spMkLst>
        </pc:spChg>
        <pc:spChg chg="add mod">
          <ac:chgData name="Cosmin Covrig" userId="8dcd05c6-e7ae-4cf1-8843-fa63bee14fde" providerId="ADAL" clId="{5B883DA1-DD95-4CDE-95DD-51AE6D9D97DF}" dt="2021-02-24T16:02:40.579" v="860" actId="1076"/>
          <ac:spMkLst>
            <pc:docMk/>
            <pc:sldMk cId="2324497481" sldId="266"/>
            <ac:spMk id="19" creationId="{AE674722-9B95-49E8-918D-98F1AB38D4D4}"/>
          </ac:spMkLst>
        </pc:spChg>
        <pc:spChg chg="add mod">
          <ac:chgData name="Cosmin Covrig" userId="8dcd05c6-e7ae-4cf1-8843-fa63bee14fde" providerId="ADAL" clId="{5B883DA1-DD95-4CDE-95DD-51AE6D9D97DF}" dt="2021-02-24T16:02:12.958" v="853" actId="1076"/>
          <ac:spMkLst>
            <pc:docMk/>
            <pc:sldMk cId="2324497481" sldId="266"/>
            <ac:spMk id="20" creationId="{A2944EC3-30DC-4C52-B8FA-49908EB175E1}"/>
          </ac:spMkLst>
        </pc:spChg>
        <pc:spChg chg="add mod">
          <ac:chgData name="Cosmin Covrig" userId="8dcd05c6-e7ae-4cf1-8843-fa63bee14fde" providerId="ADAL" clId="{5B883DA1-DD95-4CDE-95DD-51AE6D9D97DF}" dt="2021-02-24T16:02:52.960" v="903" actId="20577"/>
          <ac:spMkLst>
            <pc:docMk/>
            <pc:sldMk cId="2324497481" sldId="266"/>
            <ac:spMk id="21" creationId="{CA0D1A06-D4D4-40F0-A643-459D89A6433B}"/>
          </ac:spMkLst>
        </pc:spChg>
        <pc:spChg chg="mod">
          <ac:chgData name="Cosmin Covrig" userId="8dcd05c6-e7ae-4cf1-8843-fa63bee14fde" providerId="ADAL" clId="{5B883DA1-DD95-4CDE-95DD-51AE6D9D97DF}" dt="2021-02-24T16:03:19.066" v="908"/>
          <ac:spMkLst>
            <pc:docMk/>
            <pc:sldMk cId="2324497481" sldId="266"/>
            <ac:spMk id="23" creationId="{3C1962F1-443B-4532-97AA-657ACEF8CB3E}"/>
          </ac:spMkLst>
        </pc:spChg>
        <pc:spChg chg="mod">
          <ac:chgData name="Cosmin Covrig" userId="8dcd05c6-e7ae-4cf1-8843-fa63bee14fde" providerId="ADAL" clId="{5B883DA1-DD95-4CDE-95DD-51AE6D9D97DF}" dt="2021-02-24T16:03:34.823" v="920" actId="404"/>
          <ac:spMkLst>
            <pc:docMk/>
            <pc:sldMk cId="2324497481" sldId="266"/>
            <ac:spMk id="24" creationId="{21F574AA-0D04-4E69-86FA-06FE4792AC4F}"/>
          </ac:spMkLst>
        </pc:spChg>
        <pc:spChg chg="add mod">
          <ac:chgData name="Cosmin Covrig" userId="8dcd05c6-e7ae-4cf1-8843-fa63bee14fde" providerId="ADAL" clId="{5B883DA1-DD95-4CDE-95DD-51AE6D9D97DF}" dt="2021-02-24T16:10:15.456" v="1220" actId="20577"/>
          <ac:spMkLst>
            <pc:docMk/>
            <pc:sldMk cId="2324497481" sldId="266"/>
            <ac:spMk id="27" creationId="{AC12C313-026D-45B4-94C1-6E80984EB425}"/>
          </ac:spMkLst>
        </pc:spChg>
        <pc:spChg chg="add mod">
          <ac:chgData name="Cosmin Covrig" userId="8dcd05c6-e7ae-4cf1-8843-fa63bee14fde" providerId="ADAL" clId="{5B883DA1-DD95-4CDE-95DD-51AE6D9D97DF}" dt="2021-02-24T16:15:58.063" v="1517" actId="20577"/>
          <ac:spMkLst>
            <pc:docMk/>
            <pc:sldMk cId="2324497481" sldId="266"/>
            <ac:spMk id="28" creationId="{30D9D0B0-45FA-434A-B1D2-AFB1ECE90E31}"/>
          </ac:spMkLst>
        </pc:spChg>
        <pc:spChg chg="add mod">
          <ac:chgData name="Cosmin Covrig" userId="8dcd05c6-e7ae-4cf1-8843-fa63bee14fde" providerId="ADAL" clId="{5B883DA1-DD95-4CDE-95DD-51AE6D9D97DF}" dt="2021-02-24T16:16:33.347" v="1559" actId="20577"/>
          <ac:spMkLst>
            <pc:docMk/>
            <pc:sldMk cId="2324497481" sldId="266"/>
            <ac:spMk id="29" creationId="{BA0F79BD-D5AE-4B2A-B84A-82CEEEFAA619}"/>
          </ac:spMkLst>
        </pc:spChg>
        <pc:spChg chg="add mod">
          <ac:chgData name="Cosmin Covrig" userId="8dcd05c6-e7ae-4cf1-8843-fa63bee14fde" providerId="ADAL" clId="{5B883DA1-DD95-4CDE-95DD-51AE6D9D97DF}" dt="2021-02-24T16:19:30.092" v="1691" actId="20577"/>
          <ac:spMkLst>
            <pc:docMk/>
            <pc:sldMk cId="2324497481" sldId="266"/>
            <ac:spMk id="30" creationId="{521879E8-0F8C-4E97-B175-151C277F7EC5}"/>
          </ac:spMkLst>
        </pc:spChg>
        <pc:grpChg chg="add mod">
          <ac:chgData name="Cosmin Covrig" userId="8dcd05c6-e7ae-4cf1-8843-fa63bee14fde" providerId="ADAL" clId="{5B883DA1-DD95-4CDE-95DD-51AE6D9D97DF}" dt="2021-02-24T16:03:48.183" v="923" actId="1076"/>
          <ac:grpSpMkLst>
            <pc:docMk/>
            <pc:sldMk cId="2324497481" sldId="266"/>
            <ac:grpSpMk id="22" creationId="{32FE173B-37C6-44AE-BB27-C58C1A5BC3E1}"/>
          </ac:grpSpMkLst>
        </pc:grpChg>
        <pc:picChg chg="add del mod">
          <ac:chgData name="Cosmin Covrig" userId="8dcd05c6-e7ae-4cf1-8843-fa63bee14fde" providerId="ADAL" clId="{5B883DA1-DD95-4CDE-95DD-51AE6D9D97DF}" dt="2021-02-24T16:04:13.007" v="932" actId="478"/>
          <ac:picMkLst>
            <pc:docMk/>
            <pc:sldMk cId="2324497481" sldId="266"/>
            <ac:picMk id="4" creationId="{F4D190AA-55A6-45F8-A6D4-FB7CFD8C6C37}"/>
          </ac:picMkLst>
        </pc:picChg>
        <pc:cxnChg chg="add mod">
          <ac:chgData name="Cosmin Covrig" userId="8dcd05c6-e7ae-4cf1-8843-fa63bee14fde" providerId="ADAL" clId="{5B883DA1-DD95-4CDE-95DD-51AE6D9D97DF}" dt="2021-02-24T16:01:03.305" v="806" actId="14100"/>
          <ac:cxnSpMkLst>
            <pc:docMk/>
            <pc:sldMk cId="2324497481" sldId="266"/>
            <ac:cxnSpMk id="15" creationId="{F178946D-1972-46F2-8813-DAB5C96ECBF4}"/>
          </ac:cxnSpMkLst>
        </pc:cxnChg>
      </pc:sldChg>
      <pc:sldChg chg="addSp delSp mod">
        <pc:chgData name="Cosmin Covrig" userId="8dcd05c6-e7ae-4cf1-8843-fa63bee14fde" providerId="ADAL" clId="{5B883DA1-DD95-4CDE-95DD-51AE6D9D97DF}" dt="2021-02-25T15:07:29.591" v="1702" actId="478"/>
        <pc:sldMkLst>
          <pc:docMk/>
          <pc:sldMk cId="3117809531" sldId="269"/>
        </pc:sldMkLst>
        <pc:spChg chg="add del">
          <ac:chgData name="Cosmin Covrig" userId="8dcd05c6-e7ae-4cf1-8843-fa63bee14fde" providerId="ADAL" clId="{5B883DA1-DD95-4CDE-95DD-51AE6D9D97DF}" dt="2021-02-25T15:07:29.591" v="1702" actId="478"/>
          <ac:spMkLst>
            <pc:docMk/>
            <pc:sldMk cId="3117809531" sldId="269"/>
            <ac:spMk id="12" creationId="{F93313E5-301E-424B-8AF8-0605E8FF4AF0}"/>
          </ac:spMkLst>
        </pc:spChg>
      </pc:sldChg>
      <pc:sldChg chg="modSp mod">
        <pc:chgData name="Cosmin Covrig" userId="8dcd05c6-e7ae-4cf1-8843-fa63bee14fde" providerId="ADAL" clId="{5B883DA1-DD95-4CDE-95DD-51AE6D9D97DF}" dt="2021-02-25T15:06:02.254" v="1700" actId="1076"/>
        <pc:sldMkLst>
          <pc:docMk/>
          <pc:sldMk cId="4223315037" sldId="270"/>
        </pc:sldMkLst>
        <pc:spChg chg="mod">
          <ac:chgData name="Cosmin Covrig" userId="8dcd05c6-e7ae-4cf1-8843-fa63bee14fde" providerId="ADAL" clId="{5B883DA1-DD95-4CDE-95DD-51AE6D9D97DF}" dt="2021-02-25T15:05:48.773" v="1696" actId="404"/>
          <ac:spMkLst>
            <pc:docMk/>
            <pc:sldMk cId="4223315037" sldId="270"/>
            <ac:spMk id="12" creationId="{0D98892E-E15C-40F3-9C07-F6CB17AC7EFA}"/>
          </ac:spMkLst>
        </pc:spChg>
        <pc:grpChg chg="mod">
          <ac:chgData name="Cosmin Covrig" userId="8dcd05c6-e7ae-4cf1-8843-fa63bee14fde" providerId="ADAL" clId="{5B883DA1-DD95-4CDE-95DD-51AE6D9D97DF}" dt="2021-02-25T15:06:02.254" v="1700" actId="1076"/>
          <ac:grpSpMkLst>
            <pc:docMk/>
            <pc:sldMk cId="4223315037" sldId="270"/>
            <ac:grpSpMk id="10" creationId="{139FAE9D-BC32-40B3-8279-7499EE484AAE}"/>
          </ac:grpSpMkLst>
        </pc:grpChg>
        <pc:grpChg chg="mod">
          <ac:chgData name="Cosmin Covrig" userId="8dcd05c6-e7ae-4cf1-8843-fa63bee14fde" providerId="ADAL" clId="{5B883DA1-DD95-4CDE-95DD-51AE6D9D97DF}" dt="2021-02-25T15:05:56.200" v="1699" actId="1076"/>
          <ac:grpSpMkLst>
            <pc:docMk/>
            <pc:sldMk cId="4223315037" sldId="270"/>
            <ac:grpSpMk id="18" creationId="{52DA999A-40E3-4DB9-8287-328DA7EB635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062FC-3E3C-4F0C-8DF1-E8C871EC0D42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547A7-3E96-4A06-ACD2-9DC8AED41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dleytree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radleytree@gmail.com" TargetMode="External"/><Relationship Id="rId2" Type="http://schemas.openxmlformats.org/officeDocument/2006/relationships/hyperlink" Target="mailto:johnsmit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uk/imgres?imgurl=https%3A%2F%2Fimages2.minutemediacdn.com%2Fimage%2Fupload%2Fc_fill%2Cg_auto%2Ch_1248%2Cw_2220%2Fv1555426693%2Fshape%2Fmentalfloss%2Frickrollheader.png%3Fitok%3DdGhcQGkO&amp;imgrefurl=https%3A%2F%2Fwww.mentalfloss.com%2Farticle%2F66956%2Fhow-much-money-has-rick-astley-made-rickrolling&amp;tbnid=XSP0vksPwLkjKM&amp;vet=12ahUKEwirwODFq4DvAhVFyxQKHRPSAU0QMygTegUIARD8AQ..i&amp;docid=WWPUGlo8x2oRLM&amp;w=2220&amp;h=1248&amp;q=rick%20astley&amp;hl=en&amp;authuser=0&amp;ved=2ahUKEwirwODFq4DvAhVFyxQKHRPSAU0QMygTegUIARD8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8" y="333469"/>
            <a:ext cx="12039600" cy="917389"/>
          </a:xfrm>
        </p:spPr>
        <p:txBody>
          <a:bodyPr/>
          <a:lstStyle/>
          <a:p>
            <a:r>
              <a:rPr lang="en-US">
                <a:cs typeface="Calibri Light"/>
              </a:rPr>
              <a:t>School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0047" y="1934604"/>
            <a:ext cx="1281953" cy="40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User Name: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9E51F4-5EE1-40CC-B6DB-9A51D13E45E1}"/>
              </a:ext>
            </a:extLst>
          </p:cNvPr>
          <p:cNvSpPr txBox="1">
            <a:spLocks/>
          </p:cNvSpPr>
          <p:nvPr/>
        </p:nvSpPr>
        <p:spPr>
          <a:xfrm>
            <a:off x="3119717" y="2418698"/>
            <a:ext cx="1524000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Password</a:t>
            </a:r>
            <a:r>
              <a:rPr lang="en-US">
                <a:cs typeface="Calibri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9DDC5-9505-4974-8BD1-24DA27DBDB9B}"/>
              </a:ext>
            </a:extLst>
          </p:cNvPr>
          <p:cNvSpPr txBox="1"/>
          <p:nvPr/>
        </p:nvSpPr>
        <p:spPr>
          <a:xfrm>
            <a:off x="4437529" y="186465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6ADBA-0193-4154-A9EC-4DF0AE55BD82}"/>
              </a:ext>
            </a:extLst>
          </p:cNvPr>
          <p:cNvSpPr txBox="1"/>
          <p:nvPr/>
        </p:nvSpPr>
        <p:spPr>
          <a:xfrm>
            <a:off x="4525495" y="2884954"/>
            <a:ext cx="1210236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Forgotten Password?</a:t>
            </a:r>
            <a:endParaRPr lang="en-US" sz="9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72FA5-F79E-4358-A434-0275E3DA9332}"/>
              </a:ext>
            </a:extLst>
          </p:cNvPr>
          <p:cNvSpPr txBox="1"/>
          <p:nvPr/>
        </p:nvSpPr>
        <p:spPr>
          <a:xfrm>
            <a:off x="4437529" y="24384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C4821-A6CB-4E64-A438-A5A25A1EF676}"/>
              </a:ext>
            </a:extLst>
          </p:cNvPr>
          <p:cNvSpPr txBox="1"/>
          <p:nvPr/>
        </p:nvSpPr>
        <p:spPr>
          <a:xfrm>
            <a:off x="4928907" y="3503519"/>
            <a:ext cx="176604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C76-B0FC-4E45-AAB2-876BA1ADC575}"/>
              </a:ext>
            </a:extLst>
          </p:cNvPr>
          <p:cNvSpPr txBox="1"/>
          <p:nvPr/>
        </p:nvSpPr>
        <p:spPr>
          <a:xfrm>
            <a:off x="5897095" y="2884954"/>
            <a:ext cx="1210236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/>
              <a:t>Register</a:t>
            </a:r>
            <a:endParaRPr lang="en-US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81C964-64FC-430F-BE5D-C3AF1FAC4AA4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C9736-7DD3-49D1-A594-63A3A8918298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FD4ABE5-59D6-462E-B61E-E24A66B33525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1BD53F4-7924-4442-A2E8-7DF6F035A9F7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E174F2-53D5-40D8-B407-B22E5D4265CA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Steve</a:t>
                  </a:r>
                  <a:r>
                    <a:rPr lang="en-US" sz="900"/>
                    <a:t> </a:t>
                  </a:r>
                  <a:r>
                    <a:rPr lang="en-US" sz="1100"/>
                    <a:t>Smith – 123456789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138D25-505E-45CE-B3F4-26018BFDEE2C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188048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Head of English Department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BAAB8C-34CD-4B46-8847-D63DD9C3FCC3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Teacher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A5D96FC-E1C4-46C3-80C7-EBD1591E6ACA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9" name="Picture 8" descr="Logo&#10;&#10;Description automatically generated">
                <a:extLst>
                  <a:ext uri="{FF2B5EF4-FFF2-40B4-BE49-F238E27FC236}">
                    <a16:creationId xmlns:a16="http://schemas.microsoft.com/office/drawing/2014/main" id="{51D7B796-73E4-4C47-99E1-8C93BFDF0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DB2142-236E-40A8-AF6E-B32F31CFE3AA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Student List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8946D-1972-46F2-8813-DAB5C96ECBF4}"/>
              </a:ext>
            </a:extLst>
          </p:cNvPr>
          <p:cNvCxnSpPr>
            <a:cxnSpLocks/>
          </p:cNvCxnSpPr>
          <p:nvPr/>
        </p:nvCxnSpPr>
        <p:spPr>
          <a:xfrm>
            <a:off x="495275" y="1770990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331B00-7FEB-4227-873A-53203A7F85A3}"/>
              </a:ext>
            </a:extLst>
          </p:cNvPr>
          <p:cNvSpPr txBox="1"/>
          <p:nvPr/>
        </p:nvSpPr>
        <p:spPr>
          <a:xfrm>
            <a:off x="649334" y="1338416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Student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B8975-1F61-45C9-B0A3-063706E36F8B}"/>
              </a:ext>
            </a:extLst>
          </p:cNvPr>
          <p:cNvSpPr txBox="1"/>
          <p:nvPr/>
        </p:nvSpPr>
        <p:spPr>
          <a:xfrm>
            <a:off x="2304952" y="13384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Full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74722-9B95-49E8-918D-98F1AB38D4D4}"/>
              </a:ext>
            </a:extLst>
          </p:cNvPr>
          <p:cNvSpPr txBox="1"/>
          <p:nvPr/>
        </p:nvSpPr>
        <p:spPr>
          <a:xfrm>
            <a:off x="5384518" y="1312159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4EC3-30DC-4C52-B8FA-49908EB175E1}"/>
              </a:ext>
            </a:extLst>
          </p:cNvPr>
          <p:cNvSpPr txBox="1"/>
          <p:nvPr/>
        </p:nvSpPr>
        <p:spPr>
          <a:xfrm>
            <a:off x="4094168" y="13384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D1A06-D4D4-40F0-A643-459D89A6433B}"/>
              </a:ext>
            </a:extLst>
          </p:cNvPr>
          <p:cNvSpPr txBox="1"/>
          <p:nvPr/>
        </p:nvSpPr>
        <p:spPr>
          <a:xfrm>
            <a:off x="6563464" y="1317517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Optional Subjects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E173B-37C6-44AE-BB27-C58C1A5BC3E1}"/>
              </a:ext>
            </a:extLst>
          </p:cNvPr>
          <p:cNvGrpSpPr/>
          <p:nvPr/>
        </p:nvGrpSpPr>
        <p:grpSpPr>
          <a:xfrm>
            <a:off x="9178072" y="1339949"/>
            <a:ext cx="2480529" cy="299448"/>
            <a:chOff x="7915275" y="2562225"/>
            <a:chExt cx="4152900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1962F1-443B-4532-97AA-657ACEF8CB3E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F574AA-0D04-4E69-86FA-06FE4792AC4F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Search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5B59EA8-3B5A-4519-A3C2-E3E698199F3E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Student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12C313-026D-45B4-94C1-6E80984EB425}"/>
              </a:ext>
            </a:extLst>
          </p:cNvPr>
          <p:cNvSpPr txBox="1"/>
          <p:nvPr/>
        </p:nvSpPr>
        <p:spPr>
          <a:xfrm>
            <a:off x="364461" y="198921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123456789                    John Smith            </a:t>
            </a:r>
            <a:r>
              <a:rPr lang="en-US" sz="1400">
                <a:hlinkClick r:id="rId3"/>
              </a:rPr>
              <a:t>johnsmith@gmail.com</a:t>
            </a:r>
            <a:r>
              <a:rPr lang="en-US" sz="1400"/>
              <a:t>      2018                History, Computer Science</a:t>
            </a:r>
            <a:endParaRPr lang="en-GB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9D0B0-45FA-434A-B1D2-AFB1ECE90E31}"/>
              </a:ext>
            </a:extLst>
          </p:cNvPr>
          <p:cNvSpPr txBox="1"/>
          <p:nvPr/>
        </p:nvSpPr>
        <p:spPr>
          <a:xfrm>
            <a:off x="364461" y="2430784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123452150                    </a:t>
            </a:r>
            <a:r>
              <a:rPr lang="en-GB" sz="1400"/>
              <a:t>Will Reed               willreed@gmail.com         </a:t>
            </a:r>
            <a:r>
              <a:rPr lang="en-US" sz="1400"/>
              <a:t>2018                Music</a:t>
            </a:r>
            <a:endParaRPr lang="en-GB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0F79BD-D5AE-4B2A-B84A-82CEEEFAA619}"/>
              </a:ext>
            </a:extLst>
          </p:cNvPr>
          <p:cNvSpPr txBox="1"/>
          <p:nvPr/>
        </p:nvSpPr>
        <p:spPr>
          <a:xfrm>
            <a:off x="370525" y="2823657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123423143                    William Hill           williamhill@gmail.com      2018                History, Geography</a:t>
            </a:r>
            <a:endParaRPr lang="en-GB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879E8-0F8C-4E97-B175-151C277F7EC5}"/>
              </a:ext>
            </a:extLst>
          </p:cNvPr>
          <p:cNvSpPr txBox="1"/>
          <p:nvPr/>
        </p:nvSpPr>
        <p:spPr>
          <a:xfrm>
            <a:off x="364461" y="3288046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123454861                    Bradley Tree         </a:t>
            </a:r>
            <a:r>
              <a:rPr lang="en-US" sz="1400">
                <a:hlinkClick r:id="rId4"/>
              </a:rPr>
              <a:t>bradleytree@gmail.com</a:t>
            </a:r>
            <a:r>
              <a:rPr lang="en-US" sz="1400"/>
              <a:t>    2018                Computer Science  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32449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A6074A-50E5-48FB-A57F-E5715895F8DB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Student Grades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EABCE-19FB-494F-B4B4-AF62F2042ABD}"/>
              </a:ext>
            </a:extLst>
          </p:cNvPr>
          <p:cNvSpPr/>
          <p:nvPr/>
        </p:nvSpPr>
        <p:spPr>
          <a:xfrm>
            <a:off x="180975" y="120967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9298D-3E03-495F-8168-CFD95BB96D67}"/>
              </a:ext>
            </a:extLst>
          </p:cNvPr>
          <p:cNvSpPr/>
          <p:nvPr/>
        </p:nvSpPr>
        <p:spPr>
          <a:xfrm>
            <a:off x="419100" y="1571779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47263-72DA-450E-93EE-2530D359CDFF}"/>
              </a:ext>
            </a:extLst>
          </p:cNvPr>
          <p:cNvSpPr/>
          <p:nvPr/>
        </p:nvSpPr>
        <p:spPr>
          <a:xfrm>
            <a:off x="419100" y="1934191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B4AA-64A3-491A-B660-A85F77B29FAC}"/>
              </a:ext>
            </a:extLst>
          </p:cNvPr>
          <p:cNvSpPr/>
          <p:nvPr/>
        </p:nvSpPr>
        <p:spPr>
          <a:xfrm>
            <a:off x="419100" y="2295987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F2214-9E05-4CED-A514-4A28CE012E7B}"/>
              </a:ext>
            </a:extLst>
          </p:cNvPr>
          <p:cNvSpPr/>
          <p:nvPr/>
        </p:nvSpPr>
        <p:spPr>
          <a:xfrm>
            <a:off x="419100" y="2657783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694A5-3FA1-4A14-AA5D-24D1ADFD7314}"/>
              </a:ext>
            </a:extLst>
          </p:cNvPr>
          <p:cNvSpPr/>
          <p:nvPr/>
        </p:nvSpPr>
        <p:spPr>
          <a:xfrm>
            <a:off x="9858375" y="1571471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D813E-DAD4-4059-BE40-6C5143B55255}"/>
              </a:ext>
            </a:extLst>
          </p:cNvPr>
          <p:cNvSpPr/>
          <p:nvPr/>
        </p:nvSpPr>
        <p:spPr>
          <a:xfrm>
            <a:off x="180975" y="302250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24F014-73DB-49F6-8962-1B2E9DAE2A43}"/>
              </a:ext>
            </a:extLst>
          </p:cNvPr>
          <p:cNvSpPr/>
          <p:nvPr/>
        </p:nvSpPr>
        <p:spPr>
          <a:xfrm>
            <a:off x="180973" y="3375831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E108F-FEBD-48FD-9026-C3A37BDBA557}"/>
              </a:ext>
            </a:extLst>
          </p:cNvPr>
          <p:cNvSpPr/>
          <p:nvPr/>
        </p:nvSpPr>
        <p:spPr>
          <a:xfrm>
            <a:off x="180973" y="3735648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4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FB1056-9E9E-437E-952D-1F0B4C95576D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80BFF4-618E-438E-9AC5-AB8792150B5D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76760B-54A3-4407-BB3C-0C5B04DAF13B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FFFB16-1F44-4A76-A1C6-00A8F09AE694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7BEA56-8A24-4D51-8856-CA365D28B877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888C03-81BE-418B-A0EA-BB76792B3B3B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EF8C6CA-77F4-4654-9018-50012E5E7E48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32" name="Picture 31" descr="Logo&#10;&#10;Description automatically generated">
              <a:extLst>
                <a:ext uri="{FF2B5EF4-FFF2-40B4-BE49-F238E27FC236}">
                  <a16:creationId xmlns:a16="http://schemas.microsoft.com/office/drawing/2014/main" id="{1B511D4E-56F7-42E0-AA8C-1CF9414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8DDA23-3C73-4656-9A38-1075DA13F1C5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Student Grades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3EF9E-8A3D-4487-AE6C-51C1C4A42241}"/>
              </a:ext>
            </a:extLst>
          </p:cNvPr>
          <p:cNvSpPr/>
          <p:nvPr/>
        </p:nvSpPr>
        <p:spPr>
          <a:xfrm>
            <a:off x="9858375" y="1932035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823384-1FE3-445D-9586-15FDECB607A1}"/>
              </a:ext>
            </a:extLst>
          </p:cNvPr>
          <p:cNvSpPr/>
          <p:nvPr/>
        </p:nvSpPr>
        <p:spPr>
          <a:xfrm>
            <a:off x="9858375" y="2297296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A7FFB-70CC-4F92-B8AA-B58EA63DF3E9}"/>
              </a:ext>
            </a:extLst>
          </p:cNvPr>
          <p:cNvSpPr/>
          <p:nvPr/>
        </p:nvSpPr>
        <p:spPr>
          <a:xfrm>
            <a:off x="9858372" y="2659092"/>
            <a:ext cx="1257300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Edit Grades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7DE15A-FC7D-4262-BE03-C3A7605B2BD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11115672" y="2839990"/>
            <a:ext cx="256624" cy="18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EDCE04-5B79-4F2C-8858-0737750E0F9F}"/>
              </a:ext>
            </a:extLst>
          </p:cNvPr>
          <p:cNvSpPr txBox="1"/>
          <p:nvPr/>
        </p:nvSpPr>
        <p:spPr>
          <a:xfrm>
            <a:off x="10431262" y="4634144"/>
            <a:ext cx="176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Takes the user to the edit grades page.</a:t>
            </a:r>
          </a:p>
        </p:txBody>
      </p:sp>
    </p:spTree>
    <p:extLst>
      <p:ext uri="{BB962C8B-B14F-4D97-AF65-F5344CB8AC3E}">
        <p14:creationId xmlns:p14="http://schemas.microsoft.com/office/powerpoint/2010/main" val="270900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DDEF29-D4F3-4B94-9F55-983A165A0444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D23E93-506D-45B2-AFDC-2DD512FA8472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3ED20D-9754-4E98-A33F-9B3AD5314F46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D968-3853-4A88-A589-9C9613F1ADD4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4588F-F910-4EE9-8C7E-BA36DA809147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EE2841-03DB-4E2F-B371-4883B849A2AC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8B8FFC9-C909-4306-9C84-D6A944192EA4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16A7CF-6202-4A66-9C8A-560B72F78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64EAA2-C9BD-4E23-AB45-42E2D3A56011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Edit Grades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4CA7E1-7A27-4963-BD89-77859874C639}"/>
              </a:ext>
            </a:extLst>
          </p:cNvPr>
          <p:cNvCxnSpPr>
            <a:cxnSpLocks/>
          </p:cNvCxnSpPr>
          <p:nvPr/>
        </p:nvCxnSpPr>
        <p:spPr>
          <a:xfrm>
            <a:off x="495275" y="2134975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5003E0-7AD3-43F0-88A3-3245A8EBF10C}"/>
              </a:ext>
            </a:extLst>
          </p:cNvPr>
          <p:cNvSpPr txBox="1"/>
          <p:nvPr/>
        </p:nvSpPr>
        <p:spPr>
          <a:xfrm>
            <a:off x="649334" y="170240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455A1-52EC-46FA-82FC-F8485ACE7004}"/>
              </a:ext>
            </a:extLst>
          </p:cNvPr>
          <p:cNvSpPr txBox="1"/>
          <p:nvPr/>
        </p:nvSpPr>
        <p:spPr>
          <a:xfrm>
            <a:off x="2394452" y="170240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C1235-8B55-4BC0-8943-B888193C786C}"/>
              </a:ext>
            </a:extLst>
          </p:cNvPr>
          <p:cNvSpPr txBox="1"/>
          <p:nvPr/>
        </p:nvSpPr>
        <p:spPr>
          <a:xfrm>
            <a:off x="5277104" y="1702401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8C2CE-F8CE-4C46-9763-7187035B9BA7}"/>
              </a:ext>
            </a:extLst>
          </p:cNvPr>
          <p:cNvSpPr txBox="1"/>
          <p:nvPr/>
        </p:nvSpPr>
        <p:spPr>
          <a:xfrm>
            <a:off x="4004917" y="1694991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3C89B-F7C5-4674-85D8-114BC30B9566}"/>
              </a:ext>
            </a:extLst>
          </p:cNvPr>
          <p:cNvSpPr txBox="1"/>
          <p:nvPr/>
        </p:nvSpPr>
        <p:spPr>
          <a:xfrm>
            <a:off x="6563464" y="1681502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ABEB97-CAD3-493D-AA8F-C18D14F837AE}"/>
              </a:ext>
            </a:extLst>
          </p:cNvPr>
          <p:cNvGrpSpPr/>
          <p:nvPr/>
        </p:nvGrpSpPr>
        <p:grpSpPr>
          <a:xfrm>
            <a:off x="9178072" y="1703934"/>
            <a:ext cx="2480529" cy="299448"/>
            <a:chOff x="7915275" y="2562225"/>
            <a:chExt cx="4152900" cy="457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6DDCED-E2FA-457F-A6D2-EF0BC1899056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09D1BED-51F5-4EFB-B258-3523EF678A7B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Search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0BD21E-EDEF-4AC3-97AF-AFD42C1CBFC3}"/>
              </a:ext>
            </a:extLst>
          </p:cNvPr>
          <p:cNvSpPr txBox="1"/>
          <p:nvPr/>
        </p:nvSpPr>
        <p:spPr>
          <a:xfrm>
            <a:off x="364461" y="2353200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Math's                    	  Math’s Test 1            	Higher	         1Hr 30Mins          80/100                      A</a:t>
            </a:r>
            <a:endParaRPr lang="en-GB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94E16-0C02-4708-A822-1ADBE9F99E2E}"/>
              </a:ext>
            </a:extLst>
          </p:cNvPr>
          <p:cNvSpPr txBox="1"/>
          <p:nvPr/>
        </p:nvSpPr>
        <p:spPr>
          <a:xfrm>
            <a:off x="257452" y="1171852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Student: </a:t>
            </a:r>
            <a:r>
              <a:rPr lang="en-GB" err="1"/>
              <a:t>Student_Name</a:t>
            </a:r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CD192-77B7-49DC-974D-3B643FD53D9B}"/>
              </a:ext>
            </a:extLst>
          </p:cNvPr>
          <p:cNvSpPr txBox="1"/>
          <p:nvPr/>
        </p:nvSpPr>
        <p:spPr>
          <a:xfrm>
            <a:off x="7679342" y="1702401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Grade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97ABC-0583-4F50-8792-12DBE5EEED35}"/>
              </a:ext>
            </a:extLst>
          </p:cNvPr>
          <p:cNvSpPr txBox="1"/>
          <p:nvPr/>
        </p:nvSpPr>
        <p:spPr>
          <a:xfrm>
            <a:off x="364461" y="2760403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English   	  English Test 1            	Foundation	                1Hr                  40/60                        B</a:t>
            </a:r>
            <a:endParaRPr lang="en-GB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F5A52-3BE7-4064-B381-00121BB416C1}"/>
              </a:ext>
            </a:extLst>
          </p:cNvPr>
          <p:cNvSpPr txBox="1"/>
          <p:nvPr/>
        </p:nvSpPr>
        <p:spPr>
          <a:xfrm>
            <a:off x="364461" y="3116771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Computer Science            Computer Science            	Higher	                2Hr              100000/60           A*******</a:t>
            </a:r>
            <a:endParaRPr lang="en-GB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34795-7081-41FF-B464-B3FA6659FEF9}"/>
              </a:ext>
            </a:extLst>
          </p:cNvPr>
          <p:cNvCxnSpPr>
            <a:cxnSpLocks/>
          </p:cNvCxnSpPr>
          <p:nvPr/>
        </p:nvCxnSpPr>
        <p:spPr>
          <a:xfrm flipH="1" flipV="1">
            <a:off x="8433138" y="2974020"/>
            <a:ext cx="923926" cy="81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B6E94F-4788-493E-8688-EE51DF62C077}"/>
              </a:ext>
            </a:extLst>
          </p:cNvPr>
          <p:cNvSpPr txBox="1"/>
          <p:nvPr/>
        </p:nvSpPr>
        <p:spPr>
          <a:xfrm>
            <a:off x="8176334" y="4048217"/>
            <a:ext cx="24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Teachers can edit the grades of a student here.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046567C-425E-4483-AE08-E585692C97A2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Edit Grades</a:t>
            </a:r>
          </a:p>
        </p:txBody>
      </p:sp>
    </p:spTree>
    <p:extLst>
      <p:ext uri="{BB962C8B-B14F-4D97-AF65-F5344CB8AC3E}">
        <p14:creationId xmlns:p14="http://schemas.microsoft.com/office/powerpoint/2010/main" val="135898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55884B-64D7-44D4-B7CC-7CF794480CFC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BD44B5-8375-4030-9E41-A2C5868D5E89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6C0AF3-FD4B-43F7-92A9-5FF8AE83DAB2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2BEC68-E089-435C-AAC8-5FB288E6B675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Whitehall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CDCD5-A4B4-444B-A9C6-05886471F955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IT Admin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5A51A3-AD42-4841-BAC6-E519B4878B0E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Admin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F837F66-EC64-42DE-9D5F-F95C17FB2330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7EB06CED-32CA-4180-8791-38E86C8CC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3313E5-301E-424B-8AF8-0605E8FF4AF0}"/>
              </a:ext>
            </a:extLst>
          </p:cNvPr>
          <p:cNvSpPr/>
          <p:nvPr/>
        </p:nvSpPr>
        <p:spPr>
          <a:xfrm>
            <a:off x="1648945" y="2334745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Classes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5E10F6-80A2-415B-B8E3-0F157393A8AF}"/>
              </a:ext>
            </a:extLst>
          </p:cNvPr>
          <p:cNvSpPr/>
          <p:nvPr/>
        </p:nvSpPr>
        <p:spPr>
          <a:xfrm>
            <a:off x="6498851" y="233474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Students List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B0FC9B-EFE2-400D-AC98-F38DB4E8E80E}"/>
              </a:ext>
            </a:extLst>
          </p:cNvPr>
          <p:cNvSpPr/>
          <p:nvPr/>
        </p:nvSpPr>
        <p:spPr>
          <a:xfrm>
            <a:off x="8874497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Credit Balance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BE0CBB-95C9-43D1-A34C-3A24D065ED16}"/>
              </a:ext>
            </a:extLst>
          </p:cNvPr>
          <p:cNvSpPr/>
          <p:nvPr/>
        </p:nvSpPr>
        <p:spPr>
          <a:xfrm>
            <a:off x="4042521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Details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19BF86-4D2C-4C76-B3D0-59A27A6B14AB}"/>
              </a:ext>
            </a:extLst>
          </p:cNvPr>
          <p:cNvSpPr/>
          <p:nvPr/>
        </p:nvSpPr>
        <p:spPr>
          <a:xfrm>
            <a:off x="1648945" y="3684068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 Grades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20F81-7342-4E68-824B-84B5A44111BD}"/>
              </a:ext>
            </a:extLst>
          </p:cNvPr>
          <p:cNvSpPr/>
          <p:nvPr/>
        </p:nvSpPr>
        <p:spPr>
          <a:xfrm>
            <a:off x="4042521" y="368406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Teacher List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DA371-F6B5-44A5-B478-8E2546E92AFF}"/>
              </a:ext>
            </a:extLst>
          </p:cNvPr>
          <p:cNvCxnSpPr/>
          <p:nvPr/>
        </p:nvCxnSpPr>
        <p:spPr>
          <a:xfrm>
            <a:off x="1305017" y="1961965"/>
            <a:ext cx="638083" cy="3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755C12-A5D8-4115-B03D-2ED3EC683C68}"/>
              </a:ext>
            </a:extLst>
          </p:cNvPr>
          <p:cNvSpPr txBox="1"/>
          <p:nvPr/>
        </p:nvSpPr>
        <p:spPr>
          <a:xfrm>
            <a:off x="294159" y="1313935"/>
            <a:ext cx="183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Will take the user to the classes page but will display all classes in the school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55347F-2900-48DB-8276-F095565ED1C2}"/>
              </a:ext>
            </a:extLst>
          </p:cNvPr>
          <p:cNvSpPr/>
          <p:nvPr/>
        </p:nvSpPr>
        <p:spPr>
          <a:xfrm>
            <a:off x="6498851" y="368406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Classroom</a:t>
            </a:r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5745C9-4428-4099-A6D5-FAC92C48C971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Staff: Home Page</a:t>
            </a:r>
          </a:p>
        </p:txBody>
      </p:sp>
    </p:spTree>
    <p:extLst>
      <p:ext uri="{BB962C8B-B14F-4D97-AF65-F5344CB8AC3E}">
        <p14:creationId xmlns:p14="http://schemas.microsoft.com/office/powerpoint/2010/main" val="311780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31536-1D2D-4CC8-BE63-65D81F3EA07F}"/>
              </a:ext>
            </a:extLst>
          </p:cNvPr>
          <p:cNvCxnSpPr>
            <a:cxnSpLocks/>
          </p:cNvCxnSpPr>
          <p:nvPr/>
        </p:nvCxnSpPr>
        <p:spPr>
          <a:xfrm>
            <a:off x="495275" y="1770990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6CF7C0-047B-4564-B17B-C93F7058BBB4}"/>
              </a:ext>
            </a:extLst>
          </p:cNvPr>
          <p:cNvSpPr txBox="1"/>
          <p:nvPr/>
        </p:nvSpPr>
        <p:spPr>
          <a:xfrm>
            <a:off x="649334" y="1338416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Teacher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E844-4E13-4636-8926-6AD01F17790F}"/>
              </a:ext>
            </a:extLst>
          </p:cNvPr>
          <p:cNvSpPr txBox="1"/>
          <p:nvPr/>
        </p:nvSpPr>
        <p:spPr>
          <a:xfrm>
            <a:off x="2278394" y="1326105"/>
            <a:ext cx="11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Full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E3EA-89CB-4CF5-8C07-C47B7CED7BD6}"/>
              </a:ext>
            </a:extLst>
          </p:cNvPr>
          <p:cNvSpPr txBox="1"/>
          <p:nvPr/>
        </p:nvSpPr>
        <p:spPr>
          <a:xfrm>
            <a:off x="5502645" y="1326105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4FC7D-D609-44C9-8FFB-AC4B19B35DB4}"/>
              </a:ext>
            </a:extLst>
          </p:cNvPr>
          <p:cNvSpPr txBox="1"/>
          <p:nvPr/>
        </p:nvSpPr>
        <p:spPr>
          <a:xfrm>
            <a:off x="7212099" y="1292546"/>
            <a:ext cx="111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FAE9D-BC32-40B3-8279-7499EE484AAE}"/>
              </a:ext>
            </a:extLst>
          </p:cNvPr>
          <p:cNvGrpSpPr/>
          <p:nvPr/>
        </p:nvGrpSpPr>
        <p:grpSpPr>
          <a:xfrm>
            <a:off x="9953833" y="1378668"/>
            <a:ext cx="2160400" cy="296347"/>
            <a:chOff x="7915275" y="2562225"/>
            <a:chExt cx="4152900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D1A500-D05B-4650-AFC5-8AF071AAAA6E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98892E-E15C-40F3-9C07-F6CB17AC7EFA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/>
                <a:t>Search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CE8439-A097-4B33-ABF6-0DA878AD9CAA}"/>
              </a:ext>
            </a:extLst>
          </p:cNvPr>
          <p:cNvSpPr txBox="1"/>
          <p:nvPr/>
        </p:nvSpPr>
        <p:spPr>
          <a:xfrm>
            <a:off x="364461" y="198921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123456789                    John Smith            </a:t>
            </a:r>
            <a:r>
              <a:rPr lang="en-US" sz="1400">
                <a:hlinkClick r:id="rId2"/>
              </a:rPr>
              <a:t>johnsmith@gmail.com</a:t>
            </a:r>
            <a:r>
              <a:rPr lang="en-US" sz="1400"/>
              <a:t>         1, 2, 3	Math’s, Physics, Chemistry      32,000</a:t>
            </a:r>
            <a:endParaRPr lang="en-GB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F1091-27DC-4BF5-BCC7-D0ECFBEC2FB3}"/>
              </a:ext>
            </a:extLst>
          </p:cNvPr>
          <p:cNvSpPr txBox="1"/>
          <p:nvPr/>
        </p:nvSpPr>
        <p:spPr>
          <a:xfrm>
            <a:off x="364461" y="2430784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123452150                    </a:t>
            </a:r>
            <a:r>
              <a:rPr lang="en-GB" sz="1400"/>
              <a:t>Will Reed               willreed@gmail.com             </a:t>
            </a:r>
            <a:r>
              <a:rPr lang="en-US" sz="1400"/>
              <a:t>4, 2, 8                	              Music 	        22,000</a:t>
            </a:r>
            <a:endParaRPr lang="en-GB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E4CF8-B1BB-4C9D-A2CD-92D106B6BDF0}"/>
              </a:ext>
            </a:extLst>
          </p:cNvPr>
          <p:cNvSpPr txBox="1"/>
          <p:nvPr/>
        </p:nvSpPr>
        <p:spPr>
          <a:xfrm>
            <a:off x="370525" y="2823657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123423143                    William Hill           williamhill@gmail.com           8, 3                          History, Geography  	        28,000</a:t>
            </a:r>
            <a:endParaRPr lang="en-GB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32939-25B8-4255-B39D-C56B1F995A9F}"/>
              </a:ext>
            </a:extLst>
          </p:cNvPr>
          <p:cNvSpPr txBox="1"/>
          <p:nvPr/>
        </p:nvSpPr>
        <p:spPr>
          <a:xfrm>
            <a:off x="364461" y="3288046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123454861                    Bradley Tree         </a:t>
            </a:r>
            <a:r>
              <a:rPr lang="en-US" sz="1400">
                <a:hlinkClick r:id="rId3"/>
              </a:rPr>
              <a:t>bradleytree@gmail.com</a:t>
            </a:r>
            <a:r>
              <a:rPr lang="en-US" sz="1400"/>
              <a:t>       1, 2, 3                        Computer Science	        1,000,000  </a:t>
            </a:r>
            <a:endParaRPr lang="en-GB" sz="1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DA999A-40E3-4DB9-8287-328DA7EB635A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947BD4-68C1-4BC5-8014-5F21217E9611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EEB2E8-E8D5-437E-BED5-DAF49B19B069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96CD48-57CA-4431-8D70-47CEF09A658D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Whitehall – 123456789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D9CF4-B758-4CC6-8ECD-5212665BD9FA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IT Admin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353AC0-688C-4551-AA3B-8C4488EC0CB4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Admin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2558B22-6CB7-43F0-9D5B-E00297F31881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CBD4B1DB-5097-451B-BB73-9C492B2A2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34B97E-DC46-4387-9C47-6CA93A563D6B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Teacher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F58943-9DC5-40D0-805C-3B5C5E539875}"/>
              </a:ext>
            </a:extLst>
          </p:cNvPr>
          <p:cNvSpPr txBox="1"/>
          <p:nvPr/>
        </p:nvSpPr>
        <p:spPr>
          <a:xfrm>
            <a:off x="8889155" y="1315849"/>
            <a:ext cx="8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Salary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B074-9897-492D-9706-2189B2845C33}"/>
              </a:ext>
            </a:extLst>
          </p:cNvPr>
          <p:cNvSpPr txBox="1"/>
          <p:nvPr/>
        </p:nvSpPr>
        <p:spPr>
          <a:xfrm>
            <a:off x="4010866" y="1334762"/>
            <a:ext cx="10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Email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CAB2A8-1E37-4BBA-9C02-7DAA75F8E712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Staff: Teacher List</a:t>
            </a:r>
          </a:p>
        </p:txBody>
      </p:sp>
    </p:spTree>
    <p:extLst>
      <p:ext uri="{BB962C8B-B14F-4D97-AF65-F5344CB8AC3E}">
        <p14:creationId xmlns:p14="http://schemas.microsoft.com/office/powerpoint/2010/main" val="422331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BE98B5-8B4E-4CC7-B903-E4E11AF749E1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53D0C4-7430-4170-94D0-89EFA8F81634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1689B-7051-4FEE-B933-77FFE78E30FB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6BFE6B-B99A-4EC9-BEAB-16110B01D653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Whitehall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D78380-3F4A-46C6-AFE0-11809469F7B5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IT Admin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EE5586-EB41-49F0-A7A2-0DFEE89451F2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Admin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C2C3C2-2E76-453A-A368-466DC1B59E34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74D6D264-DF00-48C5-A9E4-C09C061D8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05132A-EFA8-456B-8099-A8527C72E4F2}"/>
              </a:ext>
            </a:extLst>
          </p:cNvPr>
          <p:cNvCxnSpPr>
            <a:cxnSpLocks/>
          </p:cNvCxnSpPr>
          <p:nvPr/>
        </p:nvCxnSpPr>
        <p:spPr>
          <a:xfrm>
            <a:off x="495275" y="1770990"/>
            <a:ext cx="1125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19362D-D194-4665-AB19-3BD389A6B3F1}"/>
              </a:ext>
            </a:extLst>
          </p:cNvPr>
          <p:cNvSpPr txBox="1"/>
          <p:nvPr/>
        </p:nvSpPr>
        <p:spPr>
          <a:xfrm>
            <a:off x="649334" y="1338416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Classroom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3786F-1F3F-44B7-B9C6-DE29DFB72510}"/>
              </a:ext>
            </a:extLst>
          </p:cNvPr>
          <p:cNvSpPr txBox="1"/>
          <p:nvPr/>
        </p:nvSpPr>
        <p:spPr>
          <a:xfrm>
            <a:off x="3032317" y="1334762"/>
            <a:ext cx="11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D1DCC-4722-449A-9D57-5BD73B1E5729}"/>
              </a:ext>
            </a:extLst>
          </p:cNvPr>
          <p:cNvSpPr txBox="1"/>
          <p:nvPr/>
        </p:nvSpPr>
        <p:spPr>
          <a:xfrm>
            <a:off x="7986769" y="1302465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Type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3CF2F-30EC-4628-9DBC-53510B489205}"/>
              </a:ext>
            </a:extLst>
          </p:cNvPr>
          <p:cNvGrpSpPr/>
          <p:nvPr/>
        </p:nvGrpSpPr>
        <p:grpSpPr>
          <a:xfrm>
            <a:off x="9953833" y="1378668"/>
            <a:ext cx="2160400" cy="296347"/>
            <a:chOff x="7915275" y="2562225"/>
            <a:chExt cx="4152900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E516EC-84B3-4542-BE39-D08EF539A110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7AEE63-2A9D-4AA9-BD4D-FFEC9A064F04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/>
                <a:t>Search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99BFC8-302C-4E44-A106-F06B4E7EA442}"/>
              </a:ext>
            </a:extLst>
          </p:cNvPr>
          <p:cNvSpPr txBox="1"/>
          <p:nvPr/>
        </p:nvSpPr>
        <p:spPr>
          <a:xfrm>
            <a:off x="364461" y="198921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J21                    	                       1, 3, 5		                    32		       Science</a:t>
            </a:r>
            <a:endParaRPr lang="en-GB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DE24C-EB0C-465C-826F-591DBBD146D2}"/>
              </a:ext>
            </a:extLst>
          </p:cNvPr>
          <p:cNvSpPr txBox="1"/>
          <p:nvPr/>
        </p:nvSpPr>
        <p:spPr>
          <a:xfrm>
            <a:off x="5387206" y="1306172"/>
            <a:ext cx="10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Capacity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A0119-18E6-429A-9C90-8F0A9B979385}"/>
              </a:ext>
            </a:extLst>
          </p:cNvPr>
          <p:cNvSpPr txBox="1"/>
          <p:nvPr/>
        </p:nvSpPr>
        <p:spPr>
          <a:xfrm>
            <a:off x="364461" y="2402670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B23                    	                       5, 2, 9		                    29		Computer Science </a:t>
            </a:r>
            <a:endParaRPr lang="en-GB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A5727-C33C-42D0-9B20-7960F3338511}"/>
              </a:ext>
            </a:extLst>
          </p:cNvPr>
          <p:cNvSpPr txBox="1"/>
          <p:nvPr/>
        </p:nvSpPr>
        <p:spPr>
          <a:xfrm>
            <a:off x="364461" y="281612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A2                    	                       7, 6, 4		                    63		        Drama</a:t>
            </a:r>
            <a:endParaRPr lang="en-GB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55F74-6CB8-4E6E-8D5B-8504E7A14C79}"/>
              </a:ext>
            </a:extLst>
          </p:cNvPr>
          <p:cNvSpPr txBox="1"/>
          <p:nvPr/>
        </p:nvSpPr>
        <p:spPr>
          <a:xfrm>
            <a:off x="364461" y="3201055"/>
            <a:ext cx="1138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              C7                    	                       5, 3, 9		                    30		        English</a:t>
            </a:r>
            <a:endParaRPr lang="en-GB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19700-E066-4538-A9E7-CEDB42539E1E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Classrooms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5BFB5F9-14C7-4AA4-8AB1-9255E52D9D6E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2407978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Staff/Teacher: Classrooms</a:t>
            </a:r>
          </a:p>
        </p:txBody>
      </p:sp>
    </p:spTree>
    <p:extLst>
      <p:ext uri="{BB962C8B-B14F-4D97-AF65-F5344CB8AC3E}">
        <p14:creationId xmlns:p14="http://schemas.microsoft.com/office/powerpoint/2010/main" val="40757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72DB-088E-47AC-8C43-CBFE2A37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589" y="533737"/>
            <a:ext cx="6126804" cy="1325563"/>
          </a:xfrm>
        </p:spPr>
        <p:txBody>
          <a:bodyPr/>
          <a:lstStyle/>
          <a:p>
            <a:r>
              <a:rPr lang="en-GB"/>
              <a:t>Resetting your password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955620-8AF1-4E36-A0FC-6CFA5A593F4F}"/>
              </a:ext>
            </a:extLst>
          </p:cNvPr>
          <p:cNvSpPr txBox="1">
            <a:spLocks/>
          </p:cNvSpPr>
          <p:nvPr/>
        </p:nvSpPr>
        <p:spPr>
          <a:xfrm>
            <a:off x="3119717" y="3546162"/>
            <a:ext cx="1524000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Password*: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7414E-92E1-4F2C-AE57-8E265D69DBA0}"/>
              </a:ext>
            </a:extLst>
          </p:cNvPr>
          <p:cNvSpPr txBox="1"/>
          <p:nvPr/>
        </p:nvSpPr>
        <p:spPr>
          <a:xfrm>
            <a:off x="4437529" y="356586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Password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CE9785-FFE6-4446-B083-C47205E26F93}"/>
              </a:ext>
            </a:extLst>
          </p:cNvPr>
          <p:cNvSpPr txBox="1">
            <a:spLocks/>
          </p:cNvSpPr>
          <p:nvPr/>
        </p:nvSpPr>
        <p:spPr>
          <a:xfrm>
            <a:off x="2281561" y="3954898"/>
            <a:ext cx="2532307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Confirm Password*: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35E3E-9849-436A-AD8A-476DAD4B5849}"/>
              </a:ext>
            </a:extLst>
          </p:cNvPr>
          <p:cNvSpPr txBox="1"/>
          <p:nvPr/>
        </p:nvSpPr>
        <p:spPr>
          <a:xfrm>
            <a:off x="4439004" y="398459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Password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9BC549-C118-41DE-9716-44F6AC8F7EAB}"/>
              </a:ext>
            </a:extLst>
          </p:cNvPr>
          <p:cNvSpPr txBox="1">
            <a:spLocks/>
          </p:cNvSpPr>
          <p:nvPr/>
        </p:nvSpPr>
        <p:spPr>
          <a:xfrm>
            <a:off x="3430436" y="3156647"/>
            <a:ext cx="1524000" cy="409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ID: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FEF1-5B0D-4B4D-B3B1-B4F228E7885B}"/>
              </a:ext>
            </a:extLst>
          </p:cNvPr>
          <p:cNvSpPr txBox="1"/>
          <p:nvPr/>
        </p:nvSpPr>
        <p:spPr>
          <a:xfrm>
            <a:off x="4437529" y="314181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894A9-78A9-45D5-8D28-C5E990170819}"/>
              </a:ext>
            </a:extLst>
          </p:cNvPr>
          <p:cNvSpPr txBox="1"/>
          <p:nvPr/>
        </p:nvSpPr>
        <p:spPr>
          <a:xfrm>
            <a:off x="5767202" y="4658102"/>
            <a:ext cx="141352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Reset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298C59-43F5-4CED-8016-43785A872A41}"/>
              </a:ext>
            </a:extLst>
          </p:cNvPr>
          <p:cNvGrpSpPr/>
          <p:nvPr/>
        </p:nvGrpSpPr>
        <p:grpSpPr>
          <a:xfrm>
            <a:off x="3232920" y="2115298"/>
            <a:ext cx="1524000" cy="1049524"/>
            <a:chOff x="3202440" y="1768706"/>
            <a:chExt cx="1524000" cy="10495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4961E7-890E-4642-A06B-85DB05CC3240}"/>
                </a:ext>
              </a:extLst>
            </p:cNvPr>
            <p:cNvSpPr/>
            <p:nvPr/>
          </p:nvSpPr>
          <p:spPr>
            <a:xfrm>
              <a:off x="4437529" y="1875918"/>
              <a:ext cx="139234" cy="121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E06831-262D-431B-989E-51EAA0556D63}"/>
                </a:ext>
              </a:extLst>
            </p:cNvPr>
            <p:cNvSpPr/>
            <p:nvPr/>
          </p:nvSpPr>
          <p:spPr>
            <a:xfrm>
              <a:off x="4437529" y="2194348"/>
              <a:ext cx="139234" cy="121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7173AD-632E-4ED3-A4FF-C7375982DBCC}"/>
                </a:ext>
              </a:extLst>
            </p:cNvPr>
            <p:cNvSpPr/>
            <p:nvPr/>
          </p:nvSpPr>
          <p:spPr>
            <a:xfrm>
              <a:off x="4437529" y="2504952"/>
              <a:ext cx="139234" cy="121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F9988D9B-E421-4C95-8B16-3077B7D75353}"/>
                </a:ext>
              </a:extLst>
            </p:cNvPr>
            <p:cNvSpPr txBox="1">
              <a:spLocks/>
            </p:cNvSpPr>
            <p:nvPr/>
          </p:nvSpPr>
          <p:spPr>
            <a:xfrm>
              <a:off x="3202440" y="1768706"/>
              <a:ext cx="1524000" cy="409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Teacher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184C7E94-D521-4D42-A410-F53257AADAD3}"/>
                </a:ext>
              </a:extLst>
            </p:cNvPr>
            <p:cNvSpPr txBox="1">
              <a:spLocks/>
            </p:cNvSpPr>
            <p:nvPr/>
          </p:nvSpPr>
          <p:spPr>
            <a:xfrm>
              <a:off x="3202440" y="2090299"/>
              <a:ext cx="1524000" cy="409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Student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711746AC-60F7-4125-BB88-8B9FD22E193A}"/>
                </a:ext>
              </a:extLst>
            </p:cNvPr>
            <p:cNvSpPr txBox="1">
              <a:spLocks/>
            </p:cNvSpPr>
            <p:nvPr/>
          </p:nvSpPr>
          <p:spPr>
            <a:xfrm>
              <a:off x="3202440" y="2408562"/>
              <a:ext cx="1524000" cy="409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cs typeface="Calibri"/>
                </a:rPr>
                <a:t>Staff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817DE-61D7-45BF-80E1-E99A7BE1CE5E}"/>
              </a:ext>
            </a:extLst>
          </p:cNvPr>
          <p:cNvGrpSpPr/>
          <p:nvPr/>
        </p:nvGrpSpPr>
        <p:grpSpPr>
          <a:xfrm>
            <a:off x="299219" y="5287034"/>
            <a:ext cx="3463155" cy="1037230"/>
            <a:chOff x="299219" y="5287034"/>
            <a:chExt cx="3463155" cy="10372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FFE15B-FA4D-4980-9E5A-370026BA91E0}"/>
                </a:ext>
              </a:extLst>
            </p:cNvPr>
            <p:cNvSpPr/>
            <p:nvPr/>
          </p:nvSpPr>
          <p:spPr>
            <a:xfrm>
              <a:off x="299219" y="5287034"/>
              <a:ext cx="3463155" cy="1037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Your Password has been reset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ADB7D1-325F-4C30-AB7B-B7AB73604984}"/>
                </a:ext>
              </a:extLst>
            </p:cNvPr>
            <p:cNvSpPr txBox="1"/>
            <p:nvPr/>
          </p:nvSpPr>
          <p:spPr>
            <a:xfrm>
              <a:off x="3005417" y="5937747"/>
              <a:ext cx="642657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Ok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9B0F25-BB8E-411B-9263-95A1450F59B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3762374" y="5805649"/>
            <a:ext cx="1051494" cy="1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359B5F-01BA-4688-B960-7CFE473F5BE1}"/>
              </a:ext>
            </a:extLst>
          </p:cNvPr>
          <p:cNvSpPr txBox="1"/>
          <p:nvPr/>
        </p:nvSpPr>
        <p:spPr>
          <a:xfrm>
            <a:off x="4813868" y="5610687"/>
            <a:ext cx="1799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Pop up that the user will see after they reset their password. Ok button will return them back to login screen.</a:t>
            </a:r>
          </a:p>
        </p:txBody>
      </p:sp>
    </p:spTree>
    <p:extLst>
      <p:ext uri="{BB962C8B-B14F-4D97-AF65-F5344CB8AC3E}">
        <p14:creationId xmlns:p14="http://schemas.microsoft.com/office/powerpoint/2010/main" val="3945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298E-0391-482E-B01A-3C5C94A5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6443196"/>
            <a:ext cx="1864660" cy="411164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 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B3809-FA0A-497E-87B5-5F086DE5CB61}"/>
              </a:ext>
            </a:extLst>
          </p:cNvPr>
          <p:cNvSpPr/>
          <p:nvPr/>
        </p:nvSpPr>
        <p:spPr>
          <a:xfrm>
            <a:off x="1648945" y="2334745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Grades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5D2E58-DE92-4291-9B36-376EFDC0F8EE}"/>
              </a:ext>
            </a:extLst>
          </p:cNvPr>
          <p:cNvSpPr/>
          <p:nvPr/>
        </p:nvSpPr>
        <p:spPr>
          <a:xfrm>
            <a:off x="6498851" y="233474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Assessments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120C33-0FA6-46AE-9455-0E159BC7993F}"/>
              </a:ext>
            </a:extLst>
          </p:cNvPr>
          <p:cNvSpPr/>
          <p:nvPr/>
        </p:nvSpPr>
        <p:spPr>
          <a:xfrm>
            <a:off x="8874497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Credit Balance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5650C6-7F00-41D8-89C1-139C277483EB}"/>
              </a:ext>
            </a:extLst>
          </p:cNvPr>
          <p:cNvSpPr/>
          <p:nvPr/>
        </p:nvSpPr>
        <p:spPr>
          <a:xfrm>
            <a:off x="4042521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Details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0ED73-8A79-4BDC-B3E3-B2EA324F83C7}"/>
              </a:ext>
            </a:extLst>
          </p:cNvPr>
          <p:cNvSpPr txBox="1"/>
          <p:nvPr/>
        </p:nvSpPr>
        <p:spPr>
          <a:xfrm>
            <a:off x="0" y="10254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Welcome </a:t>
            </a:r>
            <a:r>
              <a:rPr lang="en-US" err="1"/>
              <a:t>Student_Name</a:t>
            </a:r>
            <a:r>
              <a:rPr lang="en-US"/>
              <a:t>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00E35E-EDE7-4F88-97E8-9241A4D36214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515A8A-680B-45A1-B42E-B623D66045D8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F79B8B-F84C-4780-8149-151E5F1DFC38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2038B-85E5-4526-867C-63B2C9A208AE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John</a:t>
                </a:r>
                <a:r>
                  <a:rPr lang="en-US" sz="900"/>
                  <a:t> </a:t>
                </a:r>
                <a:r>
                  <a:rPr lang="en-US" sz="1100"/>
                  <a:t>Prescott – 123456789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79C90C-F69B-4520-A8CA-6961DF146384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Year 9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7C1E9B-99E8-4AD4-81E9-C4E4A0D5048B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Class 9F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D84E230-64B0-4B46-99C6-2BF2FDDC167B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9152EB95-B04E-4F84-996F-8E3052E0B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32B53-0D15-4C96-A4AA-E16371E7C004}"/>
              </a:ext>
            </a:extLst>
          </p:cNvPr>
          <p:cNvCxnSpPr/>
          <p:nvPr/>
        </p:nvCxnSpPr>
        <p:spPr>
          <a:xfrm flipV="1">
            <a:off x="2957208" y="3606154"/>
            <a:ext cx="616085" cy="18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E03E53-08BD-416B-983A-DE440D2F972E}"/>
              </a:ext>
            </a:extLst>
          </p:cNvPr>
          <p:cNvSpPr txBox="1"/>
          <p:nvPr/>
        </p:nvSpPr>
        <p:spPr>
          <a:xfrm>
            <a:off x="1762519" y="5700409"/>
            <a:ext cx="172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Tile style design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86FA4-271B-45BA-9881-4D9E8479F15D}"/>
              </a:ext>
            </a:extLst>
          </p:cNvPr>
          <p:cNvCxnSpPr/>
          <p:nvPr/>
        </p:nvCxnSpPr>
        <p:spPr>
          <a:xfrm flipV="1">
            <a:off x="10350230" y="739017"/>
            <a:ext cx="674451" cy="78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096748-2001-4688-B874-8C35F86AC736}"/>
              </a:ext>
            </a:extLst>
          </p:cNvPr>
          <p:cNvSpPr txBox="1"/>
          <p:nvPr/>
        </p:nvSpPr>
        <p:spPr>
          <a:xfrm>
            <a:off x="9679903" y="1524000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Home Button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5B1FC-754E-4859-A365-D3D947DF7F03}"/>
              </a:ext>
            </a:extLst>
          </p:cNvPr>
          <p:cNvCxnSpPr>
            <a:cxnSpLocks/>
          </p:cNvCxnSpPr>
          <p:nvPr/>
        </p:nvCxnSpPr>
        <p:spPr>
          <a:xfrm flipH="1" flipV="1">
            <a:off x="1278385" y="462335"/>
            <a:ext cx="896644" cy="3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BF5B69-9FCB-40E6-89A7-A1330EF3AB9C}"/>
              </a:ext>
            </a:extLst>
          </p:cNvPr>
          <p:cNvSpPr txBox="1"/>
          <p:nvPr/>
        </p:nvSpPr>
        <p:spPr>
          <a:xfrm>
            <a:off x="2148396" y="238970"/>
            <a:ext cx="15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Logged in users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65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E57F998-0CA3-4E7C-9B3F-D7AC4976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39024"/>
              </p:ext>
            </p:extLst>
          </p:nvPr>
        </p:nvGraphicFramePr>
        <p:xfrm>
          <a:off x="0" y="985422"/>
          <a:ext cx="12192000" cy="585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793173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8695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008741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860542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41458995"/>
                    </a:ext>
                  </a:extLst>
                </a:gridCol>
              </a:tblGrid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34570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Karen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29490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07331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50429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82974"/>
                  </a:ext>
                </a:extLst>
              </a:tr>
              <a:tr h="758260">
                <a:tc>
                  <a:txBody>
                    <a:bodyPr/>
                    <a:lstStyle/>
                    <a:p>
                      <a:r>
                        <a:rPr lang="en-GB"/>
                        <a:t>Biology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81157"/>
                  </a:ext>
                </a:extLst>
              </a:tr>
              <a:tr h="1308779">
                <a:tc>
                  <a:txBody>
                    <a:bodyPr/>
                    <a:lstStyle/>
                    <a:p>
                      <a:r>
                        <a:rPr lang="en-GB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955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22B6362-F665-43EA-A714-19EE4CDC3A89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Student: My Grades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FE5E52-3E31-4A71-92DB-FBCD0902D92B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0FE86-941F-46D0-8088-F78A90EE9A10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4BD6D0A-F1BF-4E9B-90CD-3F4C7373F9D3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115F20-6ACA-4F66-9B6D-0E9D0A30B597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8B1D49-F8FF-4B66-AC57-077B47C91408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John</a:t>
                  </a:r>
                  <a:r>
                    <a:rPr lang="en-US" sz="900"/>
                    <a:t> </a:t>
                  </a:r>
                  <a:r>
                    <a:rPr lang="en-US" sz="1100"/>
                    <a:t>Prescott – 123456789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DA86425-FF7C-46A3-A878-0E502363ACA0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Year 9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3EAC4E8-B481-40CB-9887-AC0ABB7B0D4C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Class 9F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9F5FF37A-334C-4554-9FBE-D1AAA108F8AB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13" name="Picture 12" descr="Logo&#10;&#10;Description automatically generated">
                <a:extLst>
                  <a:ext uri="{FF2B5EF4-FFF2-40B4-BE49-F238E27FC236}">
                    <a16:creationId xmlns:a16="http://schemas.microsoft.com/office/drawing/2014/main" id="{BFBFA050-1F43-43C9-A9BA-ADF135BC3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6034F-DA0E-402B-9E87-756999775350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My Grades</a:t>
              </a:r>
            </a:p>
          </p:txBody>
        </p:sp>
      </p:grp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DEDF5BF5-AEA5-4FD7-8A30-339616FE612D}"/>
              </a:ext>
            </a:extLst>
          </p:cNvPr>
          <p:cNvSpPr/>
          <p:nvPr/>
        </p:nvSpPr>
        <p:spPr>
          <a:xfrm>
            <a:off x="10461821" y="1901551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547B4B7-7877-4EC9-A3CB-24AB2D10FEE1}"/>
              </a:ext>
            </a:extLst>
          </p:cNvPr>
          <p:cNvSpPr/>
          <p:nvPr/>
        </p:nvSpPr>
        <p:spPr>
          <a:xfrm>
            <a:off x="10461821" y="2644096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D283C36E-3692-4396-B211-11AE85B260A4}"/>
              </a:ext>
            </a:extLst>
          </p:cNvPr>
          <p:cNvSpPr/>
          <p:nvPr/>
        </p:nvSpPr>
        <p:spPr>
          <a:xfrm>
            <a:off x="10482620" y="3386641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23206CA7-DDA4-4F95-80F7-8E2976249C5D}"/>
              </a:ext>
            </a:extLst>
          </p:cNvPr>
          <p:cNvSpPr/>
          <p:nvPr/>
        </p:nvSpPr>
        <p:spPr>
          <a:xfrm>
            <a:off x="10482620" y="4129186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C2C9EF4-5C0B-4CFA-89B4-9F63847341DC}"/>
              </a:ext>
            </a:extLst>
          </p:cNvPr>
          <p:cNvSpPr/>
          <p:nvPr/>
        </p:nvSpPr>
        <p:spPr>
          <a:xfrm>
            <a:off x="10497798" y="4868009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A1F7073E-702C-435F-BB5C-323607E4DDE8}"/>
              </a:ext>
            </a:extLst>
          </p:cNvPr>
          <p:cNvSpPr/>
          <p:nvPr/>
        </p:nvSpPr>
        <p:spPr>
          <a:xfrm>
            <a:off x="10531568" y="5824634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CB2E88-8743-4A12-92AF-2370F256BB5E}"/>
              </a:ext>
            </a:extLst>
          </p:cNvPr>
          <p:cNvCxnSpPr>
            <a:cxnSpLocks/>
          </p:cNvCxnSpPr>
          <p:nvPr/>
        </p:nvCxnSpPr>
        <p:spPr>
          <a:xfrm flipV="1">
            <a:off x="9202366" y="2191966"/>
            <a:ext cx="1108953" cy="5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3B6BD1-D879-494D-B30E-2033397FF820}"/>
              </a:ext>
            </a:extLst>
          </p:cNvPr>
          <p:cNvSpPr txBox="1"/>
          <p:nvPr/>
        </p:nvSpPr>
        <p:spPr>
          <a:xfrm>
            <a:off x="8066341" y="2691666"/>
            <a:ext cx="24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Interactive buttons that pop up</a:t>
            </a:r>
          </a:p>
        </p:txBody>
      </p:sp>
    </p:spTree>
    <p:extLst>
      <p:ext uri="{BB962C8B-B14F-4D97-AF65-F5344CB8AC3E}">
        <p14:creationId xmlns:p14="http://schemas.microsoft.com/office/powerpoint/2010/main" val="326965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0796847-9761-460A-A648-1AF901ED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40695"/>
              </p:ext>
            </p:extLst>
          </p:nvPr>
        </p:nvGraphicFramePr>
        <p:xfrm>
          <a:off x="0" y="985421"/>
          <a:ext cx="12187520" cy="597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40">
                  <a:extLst>
                    <a:ext uri="{9D8B030D-6E8A-4147-A177-3AD203B41FA5}">
                      <a16:colId xmlns:a16="http://schemas.microsoft.com/office/drawing/2014/main" val="1119270950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3214869415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1784682133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3921510391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1866770860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3526688193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2641772427"/>
                    </a:ext>
                  </a:extLst>
                </a:gridCol>
                <a:gridCol w="1523440">
                  <a:extLst>
                    <a:ext uri="{9D8B030D-6E8A-4147-A177-3AD203B41FA5}">
                      <a16:colId xmlns:a16="http://schemas.microsoft.com/office/drawing/2014/main" val="4065332291"/>
                    </a:ext>
                  </a:extLst>
                </a:gridCol>
              </a:tblGrid>
              <a:tr h="526072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Assigned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66956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Maths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04/04/2021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16477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Science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27/03/2021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49116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Coursework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23/03/2021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28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71949"/>
                  </a:ext>
                </a:extLst>
              </a:tr>
              <a:tr h="1333067">
                <a:tc>
                  <a:txBody>
                    <a:bodyPr/>
                    <a:lstStyle/>
                    <a:p>
                      <a:r>
                        <a:rPr lang="en-GB"/>
                        <a:t>English Speaking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21/02/2021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22/02/2021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2959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51D58E-6A32-4F89-BD1A-AC0A18ECA74B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5F6576-0706-4797-9E31-B3F294B69407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613B90-1217-4F12-852C-F8AA6D9104E8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68818E4-44AE-48F6-8FAE-7E8C0939C152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1271D4-1707-4C95-B3E4-CDB7B3A8FF61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John</a:t>
                  </a:r>
                  <a:r>
                    <a:rPr lang="en-US" sz="900"/>
                    <a:t> </a:t>
                  </a:r>
                  <a:r>
                    <a:rPr lang="en-US" sz="1100"/>
                    <a:t>Prescott – 123456789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875695-AFA0-45C5-8412-051250578A21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Year 9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1B2314-79D0-4973-9C82-4E9A7FFF4A7E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Class 9F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AF9606F-78FF-44D9-83C3-05F7D537E3BC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7E825294-3213-4526-9A8E-3F6BDADA6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B94EB0-1479-4401-9424-7F5179B1201F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Assessments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5428D07-4F9E-4627-8FEF-73F2C0CFD702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Student: Assessments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AC8EB7B-930D-403A-A296-CE70443BCB9D}"/>
              </a:ext>
            </a:extLst>
          </p:cNvPr>
          <p:cNvSpPr/>
          <p:nvPr/>
        </p:nvSpPr>
        <p:spPr>
          <a:xfrm>
            <a:off x="11249952" y="2033686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914625E-287F-4F5E-B66C-7CF3D4681CFA}"/>
              </a:ext>
            </a:extLst>
          </p:cNvPr>
          <p:cNvSpPr/>
          <p:nvPr/>
        </p:nvSpPr>
        <p:spPr>
          <a:xfrm>
            <a:off x="11249952" y="3429000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7C3A8FA-E449-48F2-9E9A-813DF1E939E0}"/>
              </a:ext>
            </a:extLst>
          </p:cNvPr>
          <p:cNvSpPr/>
          <p:nvPr/>
        </p:nvSpPr>
        <p:spPr>
          <a:xfrm>
            <a:off x="11249951" y="4769919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30A5474-E56A-49C5-9312-BE6A09B528E1}"/>
              </a:ext>
            </a:extLst>
          </p:cNvPr>
          <p:cNvSpPr/>
          <p:nvPr/>
        </p:nvSpPr>
        <p:spPr>
          <a:xfrm>
            <a:off x="11249951" y="6105970"/>
            <a:ext cx="440987" cy="3372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B36B9-FA4A-4987-8483-1B70BBEC00B5}"/>
              </a:ext>
            </a:extLst>
          </p:cNvPr>
          <p:cNvSpPr txBox="1"/>
          <p:nvPr/>
        </p:nvSpPr>
        <p:spPr>
          <a:xfrm>
            <a:off x="2650991" y="1339334"/>
            <a:ext cx="51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Full Name: Rick Astley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9DE06E-3214-4EB7-8956-AC37DCB7917C}"/>
              </a:ext>
            </a:extLst>
          </p:cNvPr>
          <p:cNvCxnSpPr/>
          <p:nvPr/>
        </p:nvCxnSpPr>
        <p:spPr>
          <a:xfrm>
            <a:off x="2743200" y="1708666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7EDD5-893F-46D8-A3F8-85A9340714AD}"/>
              </a:ext>
            </a:extLst>
          </p:cNvPr>
          <p:cNvSpPr txBox="1"/>
          <p:nvPr/>
        </p:nvSpPr>
        <p:spPr>
          <a:xfrm>
            <a:off x="2650991" y="1816675"/>
            <a:ext cx="285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Date of Birth: 6/9/1969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50912-B050-45DD-99C7-9F23C0EC5577}"/>
              </a:ext>
            </a:extLst>
          </p:cNvPr>
          <p:cNvCxnSpPr/>
          <p:nvPr/>
        </p:nvCxnSpPr>
        <p:spPr>
          <a:xfrm>
            <a:off x="2743200" y="2240097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979562-7AF8-4B60-8D4A-8F9988DE8DC5}"/>
              </a:ext>
            </a:extLst>
          </p:cNvPr>
          <p:cNvSpPr txBox="1"/>
          <p:nvPr/>
        </p:nvSpPr>
        <p:spPr>
          <a:xfrm>
            <a:off x="2650992" y="2325750"/>
            <a:ext cx="51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Email: RickAstley@GetRickRolled.co.uk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9B5A52-5D40-42AA-9879-901E5169CD03}"/>
              </a:ext>
            </a:extLst>
          </p:cNvPr>
          <p:cNvCxnSpPr/>
          <p:nvPr/>
        </p:nvCxnSpPr>
        <p:spPr>
          <a:xfrm>
            <a:off x="2743200" y="2755663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2B2F74-FC7D-4694-9E90-EBE66469003E}"/>
              </a:ext>
            </a:extLst>
          </p:cNvPr>
          <p:cNvSpPr txBox="1"/>
          <p:nvPr/>
        </p:nvSpPr>
        <p:spPr>
          <a:xfrm>
            <a:off x="2650990" y="2848848"/>
            <a:ext cx="669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Parent or Guardian Email: NeverGonna@GiveYouUp.co.uk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401E5-CC2A-483D-B1B3-7780B52F87C5}"/>
              </a:ext>
            </a:extLst>
          </p:cNvPr>
          <p:cNvSpPr txBox="1"/>
          <p:nvPr/>
        </p:nvSpPr>
        <p:spPr>
          <a:xfrm>
            <a:off x="2650991" y="3381009"/>
            <a:ext cx="6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Parent or Guardian Phone Number: 074206942069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0AD80-4732-4977-A484-DF3A0E132188}"/>
              </a:ext>
            </a:extLst>
          </p:cNvPr>
          <p:cNvCxnSpPr/>
          <p:nvPr/>
        </p:nvCxnSpPr>
        <p:spPr>
          <a:xfrm>
            <a:off x="2743200" y="3292325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D469-BFA2-4A05-AEFB-8B5A6660CE6D}"/>
              </a:ext>
            </a:extLst>
          </p:cNvPr>
          <p:cNvCxnSpPr/>
          <p:nvPr/>
        </p:nvCxnSpPr>
        <p:spPr>
          <a:xfrm>
            <a:off x="2743200" y="3898683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8B21C1-E950-4667-9EF5-AABA97E9CD03}"/>
              </a:ext>
            </a:extLst>
          </p:cNvPr>
          <p:cNvSpPr txBox="1"/>
          <p:nvPr/>
        </p:nvSpPr>
        <p:spPr>
          <a:xfrm>
            <a:off x="2650990" y="3962530"/>
            <a:ext cx="35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Student Subjects: Music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001FF6-6F24-4F88-8D0E-3ADB8F3EE1A4}"/>
              </a:ext>
            </a:extLst>
          </p:cNvPr>
          <p:cNvCxnSpPr/>
          <p:nvPr/>
        </p:nvCxnSpPr>
        <p:spPr>
          <a:xfrm>
            <a:off x="2743200" y="4400671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ow Much Money Has Rick Astley Made From Rickrolling? | Mental Floss">
            <a:hlinkClick r:id="rId2"/>
            <a:extLst>
              <a:ext uri="{FF2B5EF4-FFF2-40B4-BE49-F238E27FC236}">
                <a16:creationId xmlns:a16="http://schemas.microsoft.com/office/drawing/2014/main" id="{6C1E586A-C891-44D0-B4BC-0AECDB48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1" y="1637190"/>
            <a:ext cx="242745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A0BECEB-42BA-4727-9CAD-3E1DFB18C622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5CCB4E-A1E2-416B-AF70-7149F36A6F42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E833D17-88BF-40B4-A676-DAC647412580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D0B6CCC-7EA3-4E98-9077-68684802A52E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B221DE-8B0B-48B0-B452-214116AEED89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Steve</a:t>
                  </a:r>
                  <a:r>
                    <a:rPr lang="en-US" sz="900"/>
                    <a:t> </a:t>
                  </a:r>
                  <a:r>
                    <a:rPr lang="en-US" sz="1100"/>
                    <a:t>Smith – 123456789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90C2720-9389-4419-97A9-41AC08F67C0A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188048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Head of English Department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4E29A3-29B2-4113-93F9-95F42345553B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Teacher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CEEE7D8D-8097-459A-9DC7-A74CD8FE18A9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19" name="Picture 18" descr="Logo&#10;&#10;Description automatically generated">
                <a:extLst>
                  <a:ext uri="{FF2B5EF4-FFF2-40B4-BE49-F238E27FC236}">
                    <a16:creationId xmlns:a16="http://schemas.microsoft.com/office/drawing/2014/main" id="{955726A4-F580-418B-8CE5-1EC08DB6B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D8665-C45E-4B46-95D6-F7A4EA50B05E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Student Details/My Details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F657FE2-583F-4EB6-93E8-C10BFD425639}"/>
              </a:ext>
            </a:extLst>
          </p:cNvPr>
          <p:cNvSpPr txBox="1">
            <a:spLocks/>
          </p:cNvSpPr>
          <p:nvPr/>
        </p:nvSpPr>
        <p:spPr>
          <a:xfrm>
            <a:off x="4481" y="6443196"/>
            <a:ext cx="3205443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Student Details/Teacher Details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7616F9-5EA7-45D2-AE88-1BCC72472482}"/>
              </a:ext>
            </a:extLst>
          </p:cNvPr>
          <p:cNvCxnSpPr/>
          <p:nvPr/>
        </p:nvCxnSpPr>
        <p:spPr>
          <a:xfrm flipH="1" flipV="1">
            <a:off x="8073957" y="3565675"/>
            <a:ext cx="1160834" cy="131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74927B-E42D-4492-8997-E8861B952E42}"/>
              </a:ext>
            </a:extLst>
          </p:cNvPr>
          <p:cNvSpPr txBox="1"/>
          <p:nvPr/>
        </p:nvSpPr>
        <p:spPr>
          <a:xfrm>
            <a:off x="9234791" y="4758440"/>
            <a:ext cx="215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Same page for both</a:t>
            </a:r>
          </a:p>
          <a:p>
            <a:r>
              <a:rPr lang="en-GB"/>
              <a:t>Student and teacher</a:t>
            </a:r>
          </a:p>
        </p:txBody>
      </p:sp>
    </p:spTree>
    <p:extLst>
      <p:ext uri="{BB962C8B-B14F-4D97-AF65-F5344CB8AC3E}">
        <p14:creationId xmlns:p14="http://schemas.microsoft.com/office/powerpoint/2010/main" val="301492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8BBE52-4FF4-4CC3-A0BD-2360675CB5EA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4D8EF0-ED34-4420-B4E7-F8FEE039D44C}"/>
                </a:ext>
              </a:extLst>
            </p:cNvPr>
            <p:cNvGrpSpPr/>
            <p:nvPr/>
          </p:nvGrpSpPr>
          <p:grpSpPr>
            <a:xfrm>
              <a:off x="0" y="-297663"/>
              <a:ext cx="12479071" cy="1576263"/>
              <a:chOff x="0" y="-297663"/>
              <a:chExt cx="12479071" cy="15762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BC6291-0539-4F54-8BF8-C59FDBA1B245}"/>
                  </a:ext>
                </a:extLst>
              </p:cNvPr>
              <p:cNvGrpSpPr/>
              <p:nvPr/>
            </p:nvGrpSpPr>
            <p:grpSpPr>
              <a:xfrm>
                <a:off x="0" y="-4484"/>
                <a:ext cx="12192000" cy="989906"/>
                <a:chOff x="0" y="-4484"/>
                <a:chExt cx="12192000" cy="98990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B3F805-C055-461E-A98B-678E12848BF5}"/>
                    </a:ext>
                  </a:extLst>
                </p:cNvPr>
                <p:cNvSpPr/>
                <p:nvPr/>
              </p:nvSpPr>
              <p:spPr>
                <a:xfrm>
                  <a:off x="0" y="-4484"/>
                  <a:ext cx="12192000" cy="9899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9ECED0-34DF-41B1-AD5F-22464C8928FA}"/>
                    </a:ext>
                  </a:extLst>
                </p:cNvPr>
                <p:cNvSpPr txBox="1"/>
                <p:nvPr/>
              </p:nvSpPr>
              <p:spPr>
                <a:xfrm>
                  <a:off x="62620" y="14239"/>
                  <a:ext cx="2349840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John</a:t>
                  </a:r>
                  <a:r>
                    <a:rPr lang="en-US" sz="900"/>
                    <a:t> </a:t>
                  </a:r>
                  <a:r>
                    <a:rPr lang="en-US" sz="1100"/>
                    <a:t>Prescott – 123456789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B163FE-8399-4E52-9F2B-9A719B2B99A9}"/>
                    </a:ext>
                  </a:extLst>
                </p:cNvPr>
                <p:cNvSpPr txBox="1"/>
                <p:nvPr/>
              </p:nvSpPr>
              <p:spPr>
                <a:xfrm>
                  <a:off x="62620" y="238970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Year 9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97AC84-E398-46CF-A954-D5570BF6308C}"/>
                    </a:ext>
                  </a:extLst>
                </p:cNvPr>
                <p:cNvSpPr txBox="1"/>
                <p:nvPr/>
              </p:nvSpPr>
              <p:spPr>
                <a:xfrm>
                  <a:off x="62620" y="462334"/>
                  <a:ext cx="878542" cy="26161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/>
                    <a:t>Class 9F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D1CC5B9C-D2F8-45F4-B93B-35B39F4E1670}"/>
                    </a:ext>
                  </a:extLst>
                </p:cNvPr>
                <p:cNvSpPr/>
                <p:nvPr/>
              </p:nvSpPr>
              <p:spPr>
                <a:xfrm>
                  <a:off x="62620" y="739017"/>
                  <a:ext cx="603682" cy="171412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>
                      <a:solidFill>
                        <a:schemeClr val="tx1"/>
                      </a:solidFill>
                    </a:rPr>
                    <a:t>Log Out</a:t>
                  </a:r>
                </a:p>
              </p:txBody>
            </p:sp>
          </p:grpSp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26A26D1C-C088-4F15-B7DC-1EDC4C6D2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2808" y="-297663"/>
                <a:ext cx="1576263" cy="157626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05865-87DB-4A1F-A5B7-05F0334882E1}"/>
                </a:ext>
              </a:extLst>
            </p:cNvPr>
            <p:cNvSpPr txBox="1"/>
            <p:nvPr/>
          </p:nvSpPr>
          <p:spPr>
            <a:xfrm>
              <a:off x="0" y="275849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accent1">
                      <a:lumMod val="50000"/>
                    </a:schemeClr>
                  </a:solidFill>
                </a:rPr>
                <a:t>Credit Balance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9741996-E711-4813-A8C7-3281625075F1}"/>
              </a:ext>
            </a:extLst>
          </p:cNvPr>
          <p:cNvSpPr txBox="1">
            <a:spLocks/>
          </p:cNvSpPr>
          <p:nvPr/>
        </p:nvSpPr>
        <p:spPr>
          <a:xfrm>
            <a:off x="4481" y="6443196"/>
            <a:ext cx="3028994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cs typeface="Calibri Light"/>
              </a:rPr>
              <a:t>Student/Teacher/Staff: Credit Balance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901F8-D239-4FBE-BE12-BDF531202516}"/>
              </a:ext>
            </a:extLst>
          </p:cNvPr>
          <p:cNvSpPr txBox="1"/>
          <p:nvPr/>
        </p:nvSpPr>
        <p:spPr>
          <a:xfrm>
            <a:off x="62620" y="12249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/>
              <a:t>£86.12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5CCDB3-7CE2-40B5-A078-000CFC35A728}"/>
              </a:ext>
            </a:extLst>
          </p:cNvPr>
          <p:cNvCxnSpPr>
            <a:cxnSpLocks/>
          </p:cNvCxnSpPr>
          <p:nvPr/>
        </p:nvCxnSpPr>
        <p:spPr>
          <a:xfrm>
            <a:off x="0" y="19753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D91586-41AC-4E23-BAC7-9B04E4F4BCB8}"/>
              </a:ext>
            </a:extLst>
          </p:cNvPr>
          <p:cNvSpPr txBox="1"/>
          <p:nvPr/>
        </p:nvSpPr>
        <p:spPr>
          <a:xfrm>
            <a:off x="7772400" y="210875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Last Top Up: 25/12/2020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A90000-77E0-4CAE-9225-FFB09472E6F5}"/>
              </a:ext>
            </a:extLst>
          </p:cNvPr>
          <p:cNvGrpSpPr/>
          <p:nvPr/>
        </p:nvGrpSpPr>
        <p:grpSpPr>
          <a:xfrm>
            <a:off x="7829550" y="2443533"/>
            <a:ext cx="4152900" cy="457200"/>
            <a:chOff x="7915275" y="2562225"/>
            <a:chExt cx="4152900" cy="457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CDC7C2-7029-4F91-BD1B-70DD37FCFA16}"/>
                </a:ext>
              </a:extLst>
            </p:cNvPr>
            <p:cNvSpPr/>
            <p:nvPr/>
          </p:nvSpPr>
          <p:spPr>
            <a:xfrm>
              <a:off x="7915275" y="2562225"/>
              <a:ext cx="2958958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CF49EB4-1EE9-4A45-BDBD-B1178486C6A9}"/>
                </a:ext>
              </a:extLst>
            </p:cNvPr>
            <p:cNvSpPr/>
            <p:nvPr/>
          </p:nvSpPr>
          <p:spPr>
            <a:xfrm>
              <a:off x="10972800" y="2562225"/>
              <a:ext cx="109537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Pay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A8CE5DA-B8ED-477A-A1A3-8D22C7A3A270}"/>
              </a:ext>
            </a:extLst>
          </p:cNvPr>
          <p:cNvSpPr txBox="1"/>
          <p:nvPr/>
        </p:nvSpPr>
        <p:spPr>
          <a:xfrm>
            <a:off x="666302" y="2150346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Bacon Roll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D146-6FA3-4C9F-8923-982A9D45E7F0}"/>
              </a:ext>
            </a:extLst>
          </p:cNvPr>
          <p:cNvCxnSpPr/>
          <p:nvPr/>
        </p:nvCxnSpPr>
        <p:spPr>
          <a:xfrm>
            <a:off x="758511" y="2548813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918D52-B0D3-43ED-975B-4AC8453E543A}"/>
              </a:ext>
            </a:extLst>
          </p:cNvPr>
          <p:cNvSpPr txBox="1"/>
          <p:nvPr/>
        </p:nvSpPr>
        <p:spPr>
          <a:xfrm>
            <a:off x="666302" y="2656822"/>
            <a:ext cx="219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Katsu Chicken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1543EA-460E-4EA3-BA80-F6225A6C1593}"/>
              </a:ext>
            </a:extLst>
          </p:cNvPr>
          <p:cNvCxnSpPr/>
          <p:nvPr/>
        </p:nvCxnSpPr>
        <p:spPr>
          <a:xfrm>
            <a:off x="758511" y="3080244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0C9A60-38C2-4494-98E5-35A87C0A5E02}"/>
              </a:ext>
            </a:extLst>
          </p:cNvPr>
          <p:cNvCxnSpPr/>
          <p:nvPr/>
        </p:nvCxnSpPr>
        <p:spPr>
          <a:xfrm>
            <a:off x="758511" y="3595810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4AC024-BE20-44B9-85B2-DFA3D272CA6D}"/>
              </a:ext>
            </a:extLst>
          </p:cNvPr>
          <p:cNvCxnSpPr/>
          <p:nvPr/>
        </p:nvCxnSpPr>
        <p:spPr>
          <a:xfrm>
            <a:off x="758511" y="4132472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7AF3D-1843-449C-8EC4-C37BA6C0644D}"/>
              </a:ext>
            </a:extLst>
          </p:cNvPr>
          <p:cNvCxnSpPr/>
          <p:nvPr/>
        </p:nvCxnSpPr>
        <p:spPr>
          <a:xfrm>
            <a:off x="758511" y="4738830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C788E5-8096-4B8A-AE1F-B299DB9A5AEA}"/>
              </a:ext>
            </a:extLst>
          </p:cNvPr>
          <p:cNvCxnSpPr/>
          <p:nvPr/>
        </p:nvCxnSpPr>
        <p:spPr>
          <a:xfrm>
            <a:off x="758511" y="5351096"/>
            <a:ext cx="509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6824D0-4756-4F02-9C23-02371629FAB9}"/>
              </a:ext>
            </a:extLst>
          </p:cNvPr>
          <p:cNvSpPr txBox="1"/>
          <p:nvPr/>
        </p:nvSpPr>
        <p:spPr>
          <a:xfrm>
            <a:off x="5112996" y="214531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£1.20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1EE115-C734-4336-AFD2-E8D23D95071A}"/>
              </a:ext>
            </a:extLst>
          </p:cNvPr>
          <p:cNvSpPr txBox="1"/>
          <p:nvPr/>
        </p:nvSpPr>
        <p:spPr>
          <a:xfrm>
            <a:off x="5116126" y="265682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£2.00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D92036-193E-4816-B080-190908CB3B0C}"/>
              </a:ext>
            </a:extLst>
          </p:cNvPr>
          <p:cNvCxnSpPr/>
          <p:nvPr/>
        </p:nvCxnSpPr>
        <p:spPr>
          <a:xfrm flipV="1">
            <a:off x="7918315" y="3171217"/>
            <a:ext cx="226979" cy="12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8AAD0D-FF1A-4FAA-8675-3C98E84EBA78}"/>
              </a:ext>
            </a:extLst>
          </p:cNvPr>
          <p:cNvSpPr txBox="1"/>
          <p:nvPr/>
        </p:nvSpPr>
        <p:spPr>
          <a:xfrm>
            <a:off x="7373566" y="4477220"/>
            <a:ext cx="288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Input the value and pressing pay will change the overall credit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F02B4-924A-4BFA-9A87-73D7F29887A9}"/>
              </a:ext>
            </a:extLst>
          </p:cNvPr>
          <p:cNvCxnSpPr>
            <a:cxnSpLocks/>
          </p:cNvCxnSpPr>
          <p:nvPr/>
        </p:nvCxnSpPr>
        <p:spPr>
          <a:xfrm flipH="1" flipV="1">
            <a:off x="6010981" y="2612019"/>
            <a:ext cx="590857" cy="5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8C2F7-A96A-4235-9614-141D5E28E019}"/>
              </a:ext>
            </a:extLst>
          </p:cNvPr>
          <p:cNvSpPr txBox="1"/>
          <p:nvPr/>
        </p:nvSpPr>
        <p:spPr>
          <a:xfrm>
            <a:off x="5775666" y="3194687"/>
            <a:ext cx="2222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List of previous transactions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9362EB-4C0D-40E7-AA29-FCBED076BC2C}"/>
              </a:ext>
            </a:extLst>
          </p:cNvPr>
          <p:cNvCxnSpPr>
            <a:cxnSpLocks/>
          </p:cNvCxnSpPr>
          <p:nvPr/>
        </p:nvCxnSpPr>
        <p:spPr>
          <a:xfrm>
            <a:off x="4222005" y="1524507"/>
            <a:ext cx="890991" cy="1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F65C5-B19E-4063-B83C-C4E97229C42A}"/>
              </a:ext>
            </a:extLst>
          </p:cNvPr>
          <p:cNvSpPr txBox="1"/>
          <p:nvPr/>
        </p:nvSpPr>
        <p:spPr>
          <a:xfrm>
            <a:off x="3033475" y="1324370"/>
            <a:ext cx="118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Overall credit</a:t>
            </a:r>
          </a:p>
        </p:txBody>
      </p:sp>
    </p:spTree>
    <p:extLst>
      <p:ext uri="{BB962C8B-B14F-4D97-AF65-F5344CB8AC3E}">
        <p14:creationId xmlns:p14="http://schemas.microsoft.com/office/powerpoint/2010/main" val="158936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C05663-716C-4598-8911-24127D42AA98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327101-4567-4B93-A339-43992463B1D6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F9B48B-1A9E-4996-8AB1-8C955F4321C9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0DEA8-867D-423A-84F0-AA6370BA77C0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49C158-4B05-428D-8DE7-CAAEDEE0C6DF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AE97F2-0BF1-4B79-B1B3-988644929A63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ED78019-FA68-44DC-95FF-5C140A03D4EF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B98B380-75D6-4D80-A287-CC5C78183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4F12EF-72E0-488C-9763-04499C326148}"/>
              </a:ext>
            </a:extLst>
          </p:cNvPr>
          <p:cNvSpPr/>
          <p:nvPr/>
        </p:nvSpPr>
        <p:spPr>
          <a:xfrm>
            <a:off x="1648945" y="2334745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Classes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69C2E9-5E22-4E69-A9FB-E9A9469E889A}"/>
              </a:ext>
            </a:extLst>
          </p:cNvPr>
          <p:cNvSpPr/>
          <p:nvPr/>
        </p:nvSpPr>
        <p:spPr>
          <a:xfrm>
            <a:off x="6498851" y="233474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Students List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8F4592-3267-4245-9F5B-2CD71C67EB13}"/>
              </a:ext>
            </a:extLst>
          </p:cNvPr>
          <p:cNvSpPr/>
          <p:nvPr/>
        </p:nvSpPr>
        <p:spPr>
          <a:xfrm>
            <a:off x="8874497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Credit Balance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2B46C1-6F26-420C-A798-67D0A9D6A0F2}"/>
              </a:ext>
            </a:extLst>
          </p:cNvPr>
          <p:cNvSpPr/>
          <p:nvPr/>
        </p:nvSpPr>
        <p:spPr>
          <a:xfrm>
            <a:off x="4042521" y="2334744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My Details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B1AB079-F072-4F12-9626-1532660D4D36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Home Page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C35FFB-BB2C-47C0-8B9C-89A9CDEBE4F2}"/>
              </a:ext>
            </a:extLst>
          </p:cNvPr>
          <p:cNvSpPr/>
          <p:nvPr/>
        </p:nvSpPr>
        <p:spPr>
          <a:xfrm>
            <a:off x="1648945" y="3684068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Student Grades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7128B-D284-4480-A772-46B30EB6E073}"/>
              </a:ext>
            </a:extLst>
          </p:cNvPr>
          <p:cNvSpPr/>
          <p:nvPr/>
        </p:nvSpPr>
        <p:spPr>
          <a:xfrm>
            <a:off x="4042521" y="3684066"/>
            <a:ext cx="1837764" cy="105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A6074A-50E5-48FB-A57F-E5715895F8DB}"/>
              </a:ext>
            </a:extLst>
          </p:cNvPr>
          <p:cNvSpPr txBox="1">
            <a:spLocks/>
          </p:cNvSpPr>
          <p:nvPr/>
        </p:nvSpPr>
        <p:spPr>
          <a:xfrm>
            <a:off x="4482" y="6443196"/>
            <a:ext cx="1864660" cy="41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cs typeface="Calibri Light"/>
              </a:rPr>
              <a:t>Teacher: My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EABCE-19FB-494F-B4B4-AF62F2042ABD}"/>
              </a:ext>
            </a:extLst>
          </p:cNvPr>
          <p:cNvSpPr/>
          <p:nvPr/>
        </p:nvSpPr>
        <p:spPr>
          <a:xfrm>
            <a:off x="180975" y="120967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9298D-3E03-495F-8168-CFD95BB96D67}"/>
              </a:ext>
            </a:extLst>
          </p:cNvPr>
          <p:cNvSpPr/>
          <p:nvPr/>
        </p:nvSpPr>
        <p:spPr>
          <a:xfrm>
            <a:off x="419100" y="1571779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47263-72DA-450E-93EE-2530D359CDFF}"/>
              </a:ext>
            </a:extLst>
          </p:cNvPr>
          <p:cNvSpPr/>
          <p:nvPr/>
        </p:nvSpPr>
        <p:spPr>
          <a:xfrm>
            <a:off x="419100" y="1934191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B4AA-64A3-491A-B660-A85F77B29FAC}"/>
              </a:ext>
            </a:extLst>
          </p:cNvPr>
          <p:cNvSpPr/>
          <p:nvPr/>
        </p:nvSpPr>
        <p:spPr>
          <a:xfrm>
            <a:off x="419100" y="2295987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F2214-9E05-4CED-A514-4A28CE012E7B}"/>
              </a:ext>
            </a:extLst>
          </p:cNvPr>
          <p:cNvSpPr/>
          <p:nvPr/>
        </p:nvSpPr>
        <p:spPr>
          <a:xfrm>
            <a:off x="419100" y="2657783"/>
            <a:ext cx="10696574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Student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694A5-3FA1-4A14-AA5D-24D1ADFD7314}"/>
              </a:ext>
            </a:extLst>
          </p:cNvPr>
          <p:cNvSpPr/>
          <p:nvPr/>
        </p:nvSpPr>
        <p:spPr>
          <a:xfrm>
            <a:off x="10439401" y="1571471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D813E-DAD4-4059-BE40-6C5143B55255}"/>
              </a:ext>
            </a:extLst>
          </p:cNvPr>
          <p:cNvSpPr/>
          <p:nvPr/>
        </p:nvSpPr>
        <p:spPr>
          <a:xfrm>
            <a:off x="180975" y="3022505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24F014-73DB-49F6-8962-1B2E9DAE2A43}"/>
              </a:ext>
            </a:extLst>
          </p:cNvPr>
          <p:cNvSpPr/>
          <p:nvPr/>
        </p:nvSpPr>
        <p:spPr>
          <a:xfrm>
            <a:off x="180973" y="3375831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E108F-FEBD-48FD-9026-C3A37BDBA557}"/>
              </a:ext>
            </a:extLst>
          </p:cNvPr>
          <p:cNvSpPr/>
          <p:nvPr/>
        </p:nvSpPr>
        <p:spPr>
          <a:xfrm>
            <a:off x="180973" y="3735648"/>
            <a:ext cx="10934699" cy="36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Class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B2D1A-6F0E-4699-A38A-43E181D6005E}"/>
              </a:ext>
            </a:extLst>
          </p:cNvPr>
          <p:cNvSpPr/>
          <p:nvPr/>
        </p:nvSpPr>
        <p:spPr>
          <a:xfrm>
            <a:off x="10439398" y="1931265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E3605-923A-47EB-B060-AF981D33BC1A}"/>
              </a:ext>
            </a:extLst>
          </p:cNvPr>
          <p:cNvSpPr/>
          <p:nvPr/>
        </p:nvSpPr>
        <p:spPr>
          <a:xfrm>
            <a:off x="10439398" y="2292680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1F817D-87E1-4923-B186-56AF553C5EA5}"/>
              </a:ext>
            </a:extLst>
          </p:cNvPr>
          <p:cNvSpPr/>
          <p:nvPr/>
        </p:nvSpPr>
        <p:spPr>
          <a:xfrm>
            <a:off x="10439398" y="2656267"/>
            <a:ext cx="676274" cy="361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FB1056-9E9E-437E-952D-1F0B4C95576D}"/>
              </a:ext>
            </a:extLst>
          </p:cNvPr>
          <p:cNvGrpSpPr/>
          <p:nvPr/>
        </p:nvGrpSpPr>
        <p:grpSpPr>
          <a:xfrm>
            <a:off x="0" y="-297663"/>
            <a:ext cx="12479071" cy="1576263"/>
            <a:chOff x="0" y="-297663"/>
            <a:chExt cx="12479071" cy="15762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80BFF4-618E-438E-9AC5-AB8792150B5D}"/>
                </a:ext>
              </a:extLst>
            </p:cNvPr>
            <p:cNvGrpSpPr/>
            <p:nvPr/>
          </p:nvGrpSpPr>
          <p:grpSpPr>
            <a:xfrm>
              <a:off x="0" y="-4484"/>
              <a:ext cx="12192000" cy="989906"/>
              <a:chOff x="0" y="-4484"/>
              <a:chExt cx="12192000" cy="98990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76760B-54A3-4407-BB3C-0C5B04DAF13B}"/>
                  </a:ext>
                </a:extLst>
              </p:cNvPr>
              <p:cNvSpPr/>
              <p:nvPr/>
            </p:nvSpPr>
            <p:spPr>
              <a:xfrm>
                <a:off x="0" y="-4484"/>
                <a:ext cx="12192000" cy="9899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FFFB16-1F44-4A76-A1C6-00A8F09AE694}"/>
                  </a:ext>
                </a:extLst>
              </p:cNvPr>
              <p:cNvSpPr txBox="1"/>
              <p:nvPr/>
            </p:nvSpPr>
            <p:spPr>
              <a:xfrm>
                <a:off x="62620" y="14239"/>
                <a:ext cx="234984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Steve</a:t>
                </a:r>
                <a:r>
                  <a:rPr lang="en-US" sz="900"/>
                  <a:t> </a:t>
                </a:r>
                <a:r>
                  <a:rPr lang="en-US" sz="1100"/>
                  <a:t>Smith – 123456789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7BEA56-8A24-4D51-8856-CA365D28B877}"/>
                  </a:ext>
                </a:extLst>
              </p:cNvPr>
              <p:cNvSpPr txBox="1"/>
              <p:nvPr/>
            </p:nvSpPr>
            <p:spPr>
              <a:xfrm>
                <a:off x="62620" y="238970"/>
                <a:ext cx="1880480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Head of English Department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888C03-81BE-418B-A0EA-BB76792B3B3B}"/>
                  </a:ext>
                </a:extLst>
              </p:cNvPr>
              <p:cNvSpPr txBox="1"/>
              <p:nvPr/>
            </p:nvSpPr>
            <p:spPr>
              <a:xfrm>
                <a:off x="62620" y="462334"/>
                <a:ext cx="87854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/>
                  <a:t>Teacher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EF8C6CA-77F4-4654-9018-50012E5E7E48}"/>
                  </a:ext>
                </a:extLst>
              </p:cNvPr>
              <p:cNvSpPr/>
              <p:nvPr/>
            </p:nvSpPr>
            <p:spPr>
              <a:xfrm>
                <a:off x="62620" y="739017"/>
                <a:ext cx="603682" cy="17141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pic>
          <p:nvPicPr>
            <p:cNvPr id="32" name="Picture 31" descr="Logo&#10;&#10;Description automatically generated">
              <a:extLst>
                <a:ext uri="{FF2B5EF4-FFF2-40B4-BE49-F238E27FC236}">
                  <a16:creationId xmlns:a16="http://schemas.microsoft.com/office/drawing/2014/main" id="{1B511D4E-56F7-42E0-AA8C-1CF9414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08" y="-297663"/>
              <a:ext cx="1576263" cy="1576263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8DDA23-3C73-4656-9A38-1075DA13F1C5}"/>
              </a:ext>
            </a:extLst>
          </p:cNvPr>
          <p:cNvSpPr txBox="1"/>
          <p:nvPr/>
        </p:nvSpPr>
        <p:spPr>
          <a:xfrm>
            <a:off x="0" y="2758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My Classes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52F669-58B9-4C35-9C8C-5AA7C0D15CF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1115672" y="2837165"/>
            <a:ext cx="194479" cy="15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B5AB9-4AB6-4938-AE25-3AE9ADDB497A}"/>
              </a:ext>
            </a:extLst>
          </p:cNvPr>
          <p:cNvSpPr txBox="1"/>
          <p:nvPr/>
        </p:nvSpPr>
        <p:spPr>
          <a:xfrm>
            <a:off x="10200443" y="4305670"/>
            <a:ext cx="19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Takes the user to the student details page.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5F2314-6152-4968-AAAE-C555E708FEC6}"/>
              </a:ext>
            </a:extLst>
          </p:cNvPr>
          <p:cNvCxnSpPr>
            <a:cxnSpLocks/>
          </p:cNvCxnSpPr>
          <p:nvPr/>
        </p:nvCxnSpPr>
        <p:spPr>
          <a:xfrm flipH="1">
            <a:off x="941163" y="760823"/>
            <a:ext cx="666301" cy="44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42824-CFE4-45B8-BF4F-FE56CF694E8A}"/>
              </a:ext>
            </a:extLst>
          </p:cNvPr>
          <p:cNvSpPr txBox="1"/>
          <p:nvPr/>
        </p:nvSpPr>
        <p:spPr>
          <a:xfrm>
            <a:off x="1624328" y="394945"/>
            <a:ext cx="157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Drop down menu for each class displaying the respective students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143518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871</Words>
  <Application>Microsoft Office PowerPoint</Application>
  <PresentationFormat>Widescreen</PresentationFormat>
  <Paragraphs>272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School Management System</vt:lpstr>
      <vt:lpstr>Resetting your password</vt:lpstr>
      <vt:lpstr>Student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Dent</cp:lastModifiedBy>
  <cp:revision>1</cp:revision>
  <dcterms:created xsi:type="dcterms:W3CDTF">2021-02-23T14:30:19Z</dcterms:created>
  <dcterms:modified xsi:type="dcterms:W3CDTF">2021-03-02T14:44:35Z</dcterms:modified>
</cp:coreProperties>
</file>