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8" r:id="rId1"/>
  </p:sldMasterIdLst>
  <p:notesMasterIdLst>
    <p:notesMasterId r:id="rId50"/>
  </p:notesMasterIdLst>
  <p:sldIdLst>
    <p:sldId id="256" r:id="rId2"/>
    <p:sldId id="257" r:id="rId3"/>
    <p:sldId id="258" r:id="rId4"/>
    <p:sldId id="350" r:id="rId5"/>
    <p:sldId id="259"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260" r:id="rId22"/>
    <p:sldId id="366" r:id="rId23"/>
    <p:sldId id="367" r:id="rId24"/>
    <p:sldId id="368" r:id="rId25"/>
    <p:sldId id="369" r:id="rId26"/>
    <p:sldId id="370" r:id="rId27"/>
    <p:sldId id="371" r:id="rId28"/>
    <p:sldId id="372" r:id="rId29"/>
    <p:sldId id="373" r:id="rId30"/>
    <p:sldId id="375" r:id="rId31"/>
    <p:sldId id="376" r:id="rId32"/>
    <p:sldId id="377" r:id="rId33"/>
    <p:sldId id="378" r:id="rId34"/>
    <p:sldId id="379" r:id="rId35"/>
    <p:sldId id="380" r:id="rId36"/>
    <p:sldId id="381" r:id="rId37"/>
    <p:sldId id="382" r:id="rId38"/>
    <p:sldId id="383" r:id="rId39"/>
    <p:sldId id="384" r:id="rId40"/>
    <p:sldId id="385" r:id="rId41"/>
    <p:sldId id="386" r:id="rId42"/>
    <p:sldId id="387" r:id="rId43"/>
    <p:sldId id="388" r:id="rId44"/>
    <p:sldId id="389" r:id="rId45"/>
    <p:sldId id="390" r:id="rId46"/>
    <p:sldId id="391" r:id="rId47"/>
    <p:sldId id="392" r:id="rId48"/>
    <p:sldId id="374" r:id="rId4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2D0B58-39A6-40C5-BFF9-05364D9CE1CA}">
  <a:tblStyle styleId="{1E2D0B58-39A6-40C5-BFF9-05364D9CE1C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30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80"/>
        <p:cNvGrpSpPr/>
        <p:nvPr/>
      </p:nvGrpSpPr>
      <p:grpSpPr>
        <a:xfrm>
          <a:off x="0" y="0"/>
          <a:ext cx="0" cy="0"/>
          <a:chOff x="0" y="0"/>
          <a:chExt cx="0" cy="0"/>
        </a:xfrm>
      </p:grpSpPr>
      <p:sp>
        <p:nvSpPr>
          <p:cNvPr id="25281" name="Google Shape;25281;g967d9b3c40_0_8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82" name="Google Shape;25282;g967d9b3c40_0_8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83A1A364-AD01-A970-AEA5-459617DC4B88}"/>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C523C64B-5F08-BEB9-3705-865E7ACCAA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61C1FA59-8AC4-5733-1032-E82E47D060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2174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06FBEBDB-CAD6-9944-534E-A96DCD4B2391}"/>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AC6CAAAF-505E-8246-FC7B-2D3BE9DDE6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904DB95E-9FD6-A9DD-44CE-05971E1C81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5873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0E20A625-C9B5-EBA8-0692-DFEABC38940A}"/>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821098D1-E1F2-B384-00D2-7965DE77DE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BD7047AC-F30A-CC24-8122-ACAACEB72A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8501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D285E2E0-4979-E0B7-8CC4-FA5AE56F6215}"/>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CD00002D-8359-7B86-9D60-157B38C6B1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B978DA92-4CC0-5893-1400-650CA271F1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2477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5D303AC0-04EE-A165-8A50-BC86F86CC37D}"/>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7B7742EE-752B-9F24-35E9-FE4CB7B6AE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0391062E-3088-EB24-C004-0D93A29EF9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3975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42D1E173-E7DA-B265-FDE8-46736CF6E0EF}"/>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003B2D8F-5B21-947A-22C9-AE57843CCB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39B3B8AF-E8B0-54E7-6407-17B68400D8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3811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4A628741-B957-5197-11C6-C288785A7F03}"/>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D0D681D2-B592-F149-D7FB-03844524E2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435AB6BB-8ED3-D891-9198-47EF146938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291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3B09B52A-F11B-C9F5-4AF3-FCB00FD5638B}"/>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A80A6878-CE89-8AB8-EF80-DD3A18F6E8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E39FE908-D6CE-1E07-3CB9-C62EA22EA0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581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6817E96C-FEB9-D638-A27D-8A52ADBDC33E}"/>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0FF6ADBE-3131-013C-7EC2-CF30287DEE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92C532C5-D2F3-206C-21FF-4C7DABE7A3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6303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0B5304CC-C7CD-8AB2-6ECC-5C67E140FE14}"/>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4A5B20CB-6490-9CDA-BA17-17ED62B398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BCE69B48-5036-AFFD-EB76-8779F030F6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2776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08"/>
        <p:cNvGrpSpPr/>
        <p:nvPr/>
      </p:nvGrpSpPr>
      <p:grpSpPr>
        <a:xfrm>
          <a:off x="0" y="0"/>
          <a:ext cx="0" cy="0"/>
          <a:chOff x="0" y="0"/>
          <a:chExt cx="0" cy="0"/>
        </a:xfrm>
      </p:grpSpPr>
      <p:sp>
        <p:nvSpPr>
          <p:cNvPr id="25309" name="Google Shape;25309;g9680cbbe2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10" name="Google Shape;25310;g9680cbbe2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4FA7C676-79F4-154C-A661-1A290FB3E694}"/>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F12058CD-F00C-CB8B-951C-8F957C052B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FC792BC7-25DE-6EDA-CF89-CDC895ABCA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114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40"/>
        <p:cNvGrpSpPr/>
        <p:nvPr/>
      </p:nvGrpSpPr>
      <p:grpSpPr>
        <a:xfrm>
          <a:off x="0" y="0"/>
          <a:ext cx="0" cy="0"/>
          <a:chOff x="0" y="0"/>
          <a:chExt cx="0" cy="0"/>
        </a:xfrm>
      </p:grpSpPr>
      <p:sp>
        <p:nvSpPr>
          <p:cNvPr id="25441" name="Google Shape;25441;g9680cbbe24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42" name="Google Shape;25442;g9680cbbe2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6817E96C-FEB9-D638-A27D-8A52ADBDC33E}"/>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0FF6ADBE-3131-013C-7EC2-CF30287DEE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92C532C5-D2F3-206C-21FF-4C7DABE7A3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6303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C9AC0F06-B457-9D65-64FC-4D21D6FBDB97}"/>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9846690B-BDDE-B4F2-35D2-BDB5A0256E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902878C0-3CB8-E4E0-604A-E599A77C89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3830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6817E96C-FEB9-D638-A27D-8A52ADBDC33E}"/>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0FF6ADBE-3131-013C-7EC2-CF30287DEE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92C532C5-D2F3-206C-21FF-4C7DABE7A3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6303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F385C987-DED2-8E23-E080-D286331BAAED}"/>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3946E4DE-CA1F-65BF-1EF7-E9077AC6B4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B0249BEE-2847-1DBF-1399-AA345092B9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9461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E2C46160-6BF3-7359-E340-FCB661F59F91}"/>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FDE44759-D1B1-E3B1-110A-34A0B3FB22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F3B5BCAE-60D3-9512-2AAA-64CA4822FD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05081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32F7386F-39E2-7B6C-85C5-C6BD43B7E7C1}"/>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381F87E2-CFB1-C238-AE8A-51DBD0AFE9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572A91EA-0AFB-A993-D74D-A47A1B9EA2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28151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DAEF6913-0A6E-3447-6D52-91D975874A61}"/>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506CD61E-E520-B235-4CF0-1BB2B1D53E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4E78575A-0D93-78DA-A216-C95226062D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44149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CD238BAA-1E24-8928-B0D8-07577C64D297}"/>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7622199D-CB3A-9318-97B5-E367BDBFB0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67369B16-7FC2-71D7-4CE3-F85806AAE0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4261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p:cNvGrpSpPr/>
        <p:nvPr/>
      </p:nvGrpSpPr>
      <p:grpSpPr>
        <a:xfrm>
          <a:off x="0" y="0"/>
          <a:ext cx="0" cy="0"/>
          <a:chOff x="0" y="0"/>
          <a:chExt cx="0" cy="0"/>
        </a:xfrm>
      </p:grpSpPr>
      <p:sp>
        <p:nvSpPr>
          <p:cNvPr id="25332" name="Google Shape;25332;g9680cbbe2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9004C838-3212-E06F-F250-965CB8BAD550}"/>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21BBE17D-C814-F939-34DF-67F2BADE04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3F3D519E-20F3-E7C0-5313-A2D73EBA3F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0889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F5EDEB44-D051-FE63-8843-5DDE75C3488D}"/>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B3D47C05-D002-3138-9B6D-0DB071BB0D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30EB6644-C7D6-8C81-D7B8-0059F30AC9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6504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2628FC8B-060F-06DF-94D8-FD8ACE23BD94}"/>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9BAFA512-2207-C312-9E91-44EB4CFE89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9895C16F-A592-6AAB-8F2B-B1A13CBAB8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74201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4AEFB6F1-BDAC-E7AC-536C-E9A4690DD711}"/>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33C5F7B7-FA16-850B-5F38-D65E8BF4CB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2CDB5D20-8B5B-4930-47DD-22A0D64155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0894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32785478-E770-19BC-A2F9-AC8DFAB0482B}"/>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CC45B02E-0B02-7E3E-268A-0FC9ACB530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0CBB0B93-6486-96BD-B12E-FD14D1A792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41524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8918FC6C-8B89-418E-4ADD-8EF626B6CFAA}"/>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E50C65BB-B17B-D066-2051-C27B833B45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F0F7CB55-2792-ED61-32C5-8F87155C56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9000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2A81A533-E0F9-31AF-9C6A-B211C046EFF8}"/>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4733A817-A3D0-79CE-9E9B-D90088BAED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A369B3B1-3AB7-6EF2-F9DF-7203170A72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31100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D83CBFE2-BFA5-1A47-1179-AF5793D1656C}"/>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8EAFA43B-80B6-A9E0-EDF8-301FC7858A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9FF3B783-8D28-FE49-EEA3-A17A7A498B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6530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8ED9A84B-A3D4-C407-B343-E7142A9981A1}"/>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BA9B4167-562A-0E80-BF7D-AC88D6A60C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6D26231A-F67E-8D9A-00E8-6553B56F4A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5205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E2B5C7E2-A3E8-9620-450A-27AD41570A63}"/>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21F2B5A0-165D-9D1F-428E-ACAF3D287E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D0497166-55A2-A835-72FB-7311F5D95F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0280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5722B80D-5DD1-9D4F-3B7E-AB0C0A5A4454}"/>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0964EB64-7D1F-A013-3C44-5E1FA524AE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EA9EC6FC-16BB-5D55-DC32-FCB9B811D6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50630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53803CB4-78DB-88EC-0D00-F321B6BE43DD}"/>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83669C06-5563-E0F9-C78E-5461E33CAA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8D8A6D95-5DBB-BFAD-96A9-7CAD2991C9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8453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7C57DFBA-DC3B-214F-0CCF-06CDF23BD177}"/>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AF83C861-E156-A930-D1B3-AD3BCAE879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BEDFB433-87F6-0E94-E5FA-9A565F683B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84668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0E794A73-E830-C4DF-AB93-F2FD7B29D78D}"/>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31681542-CF29-06FC-BB84-2FDEB376E0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752098B2-D3A7-F50E-1BC7-81AA0C1B32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0690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D8401129-08DB-A18A-24A1-0ED498397A7A}"/>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E97CB719-0FC0-7C70-2FB4-65F82374E0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0E5073DD-321E-B6DA-E50E-2379D15F3D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74721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EB370920-1476-8DE0-42BD-D2CC8DF281E1}"/>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07068001-2F09-0E79-2B97-C083F9CFA6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0B3A1C02-AF0C-9087-5F4D-7F618288AA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06774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C033E58E-1C48-B54C-5BDE-2D2159114231}"/>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88086EFA-8AAD-C9E4-8AF8-68DCD8B372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F9605C3F-785C-E83B-BDB1-BDBA745BAB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1739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79111D55-5382-61E9-B27B-D988C601F8C2}"/>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137ABE3B-1C12-83F9-85CF-3AD8D54239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6E7B9151-5581-27AA-3F11-E92DC4A58C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89545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628751CE-B9A3-5DD8-2647-C5EE2BFC5266}"/>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DCB45AE0-BB2E-0378-33FF-1492047D33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B63BE8F3-540A-0666-BFE5-8E4FF1A7F6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4276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27876886-367E-D8CA-AF80-DFBE77CF598E}"/>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913B127A-180C-7B27-AEEF-05B6CDC86C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C41DDB5B-B654-5E14-5065-FF753DDA7EC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0601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77"/>
        <p:cNvGrpSpPr/>
        <p:nvPr/>
      </p:nvGrpSpPr>
      <p:grpSpPr>
        <a:xfrm>
          <a:off x="0" y="0"/>
          <a:ext cx="0" cy="0"/>
          <a:chOff x="0" y="0"/>
          <a:chExt cx="0" cy="0"/>
        </a:xfrm>
      </p:grpSpPr>
      <p:sp>
        <p:nvSpPr>
          <p:cNvPr id="25378" name="Google Shape;25378;g1173e3440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79" name="Google Shape;25379;g1173e3440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2EC4CDE4-CEDD-A97A-6871-B0A0A2F93343}"/>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26FF12E9-15C4-0919-A291-E2BC8AB29C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7DBFCB74-559C-661F-8235-726DF9A644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872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2EC4CDE4-CEDD-A97A-6871-B0A0A2F93343}"/>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26FF12E9-15C4-0919-A291-E2BC8AB29C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7DBFCB74-559C-661F-8235-726DF9A644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872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CDB9220D-86BE-4519-406F-0663E97536EC}"/>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FF3B370A-AAC8-04A1-3CB0-6E31B43D3B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F538E96D-2664-6BD7-8AEA-101C7087ED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8494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31">
          <a:extLst>
            <a:ext uri="{FF2B5EF4-FFF2-40B4-BE49-F238E27FC236}">
              <a16:creationId xmlns:a16="http://schemas.microsoft.com/office/drawing/2014/main" id="{6508AEC8-4F9E-A937-B616-0ADF75191C7E}"/>
            </a:ext>
          </a:extLst>
        </p:cNvPr>
        <p:cNvGrpSpPr/>
        <p:nvPr/>
      </p:nvGrpSpPr>
      <p:grpSpPr>
        <a:xfrm>
          <a:off x="0" y="0"/>
          <a:ext cx="0" cy="0"/>
          <a:chOff x="0" y="0"/>
          <a:chExt cx="0" cy="0"/>
        </a:xfrm>
      </p:grpSpPr>
      <p:sp>
        <p:nvSpPr>
          <p:cNvPr id="25332" name="Google Shape;25332;g9680cbbe24_0_11:notes">
            <a:extLst>
              <a:ext uri="{FF2B5EF4-FFF2-40B4-BE49-F238E27FC236}">
                <a16:creationId xmlns:a16="http://schemas.microsoft.com/office/drawing/2014/main" id="{F347C4E7-A6BF-C9AF-49E6-99F11FA501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33" name="Google Shape;25333;g9680cbbe24_0_11:notes">
            <a:extLst>
              <a:ext uri="{FF2B5EF4-FFF2-40B4-BE49-F238E27FC236}">
                <a16:creationId xmlns:a16="http://schemas.microsoft.com/office/drawing/2014/main" id="{CCB3C082-D839-BB80-019E-1BD58C9426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62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slide" Target="../slides/slide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76625" y="110350"/>
            <a:ext cx="8790774" cy="4922811"/>
            <a:chOff x="131600" y="118425"/>
            <a:chExt cx="8790774" cy="4922811"/>
          </a:xfrm>
        </p:grpSpPr>
        <p:sp>
          <p:nvSpPr>
            <p:cNvPr id="10" name="Google Shape;10;p2"/>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131600" y="1884558"/>
              <a:ext cx="2122449" cy="3112715"/>
              <a:chOff x="131600" y="1884558"/>
              <a:chExt cx="2122449" cy="3112715"/>
            </a:xfrm>
          </p:grpSpPr>
          <p:sp>
            <p:nvSpPr>
              <p:cNvPr id="12" name="Google Shape;12;p2"/>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flipH="1">
              <a:off x="2342550" y="2567965"/>
              <a:ext cx="3964145" cy="1455821"/>
              <a:chOff x="3233388" y="140740"/>
              <a:chExt cx="3964145" cy="1455821"/>
            </a:xfrm>
          </p:grpSpPr>
          <p:sp>
            <p:nvSpPr>
              <p:cNvPr id="38" name="Google Shape;38;p2"/>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2"/>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
            <p:cNvGrpSpPr/>
            <p:nvPr/>
          </p:nvGrpSpPr>
          <p:grpSpPr>
            <a:xfrm rot="5400000">
              <a:off x="6199788" y="1372590"/>
              <a:ext cx="3964145" cy="1455821"/>
              <a:chOff x="3233388" y="140740"/>
              <a:chExt cx="3964145" cy="1455821"/>
            </a:xfrm>
          </p:grpSpPr>
          <p:sp>
            <p:nvSpPr>
              <p:cNvPr id="165" name="Google Shape;165;p2"/>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2"/>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
            <p:cNvGrpSpPr/>
            <p:nvPr/>
          </p:nvGrpSpPr>
          <p:grpSpPr>
            <a:xfrm>
              <a:off x="234224" y="118425"/>
              <a:ext cx="3532446" cy="1609151"/>
              <a:chOff x="140599" y="118425"/>
              <a:chExt cx="3532446" cy="1609151"/>
            </a:xfrm>
          </p:grpSpPr>
          <p:sp>
            <p:nvSpPr>
              <p:cNvPr id="197" name="Google Shape;197;p2"/>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2"/>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
            <p:cNvGrpSpPr/>
            <p:nvPr/>
          </p:nvGrpSpPr>
          <p:grpSpPr>
            <a:xfrm>
              <a:off x="3327013" y="140740"/>
              <a:ext cx="3964145" cy="1455821"/>
              <a:chOff x="3233388" y="140740"/>
              <a:chExt cx="3964145" cy="1455821"/>
            </a:xfrm>
          </p:grpSpPr>
          <p:sp>
            <p:nvSpPr>
              <p:cNvPr id="225" name="Google Shape;225;p2"/>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1" name="Google Shape;251;p2"/>
          <p:cNvSpPr txBox="1">
            <a:spLocks noGrp="1"/>
          </p:cNvSpPr>
          <p:nvPr>
            <p:ph type="ctrTitle"/>
          </p:nvPr>
        </p:nvSpPr>
        <p:spPr>
          <a:xfrm>
            <a:off x="713250" y="539500"/>
            <a:ext cx="7717500" cy="1119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52" name="Google Shape;252;p2"/>
          <p:cNvSpPr txBox="1">
            <a:spLocks noGrp="1"/>
          </p:cNvSpPr>
          <p:nvPr>
            <p:ph type="subTitle" idx="1"/>
          </p:nvPr>
        </p:nvSpPr>
        <p:spPr>
          <a:xfrm>
            <a:off x="2856900" y="1772617"/>
            <a:ext cx="3430200" cy="39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Roboto"/>
              <a:buNone/>
              <a:defRPr sz="1400">
                <a:latin typeface="Roboto"/>
                <a:ea typeface="Roboto"/>
                <a:cs typeface="Roboto"/>
                <a:sym typeface="Roboto"/>
              </a:defRPr>
            </a:lvl1pPr>
            <a:lvl2pPr lvl="1" algn="ctr">
              <a:lnSpc>
                <a:spcPct val="100000"/>
              </a:lnSpc>
              <a:spcBef>
                <a:spcPts val="0"/>
              </a:spcBef>
              <a:spcAft>
                <a:spcPts val="0"/>
              </a:spcAft>
              <a:buSzPts val="2800"/>
              <a:buFont typeface="Roboto"/>
              <a:buNone/>
              <a:defRPr sz="2800">
                <a:latin typeface="Roboto"/>
                <a:ea typeface="Roboto"/>
                <a:cs typeface="Roboto"/>
                <a:sym typeface="Roboto"/>
              </a:defRPr>
            </a:lvl2pPr>
            <a:lvl3pPr lvl="2" algn="ctr">
              <a:lnSpc>
                <a:spcPct val="100000"/>
              </a:lnSpc>
              <a:spcBef>
                <a:spcPts val="0"/>
              </a:spcBef>
              <a:spcAft>
                <a:spcPts val="0"/>
              </a:spcAft>
              <a:buSzPts val="2800"/>
              <a:buFont typeface="Roboto"/>
              <a:buNone/>
              <a:defRPr sz="2800">
                <a:latin typeface="Roboto"/>
                <a:ea typeface="Roboto"/>
                <a:cs typeface="Roboto"/>
                <a:sym typeface="Roboto"/>
              </a:defRPr>
            </a:lvl3pPr>
            <a:lvl4pPr lvl="3" algn="ctr">
              <a:lnSpc>
                <a:spcPct val="100000"/>
              </a:lnSpc>
              <a:spcBef>
                <a:spcPts val="0"/>
              </a:spcBef>
              <a:spcAft>
                <a:spcPts val="0"/>
              </a:spcAft>
              <a:buSzPts val="2800"/>
              <a:buFont typeface="Roboto"/>
              <a:buNone/>
              <a:defRPr sz="2800">
                <a:latin typeface="Roboto"/>
                <a:ea typeface="Roboto"/>
                <a:cs typeface="Roboto"/>
                <a:sym typeface="Roboto"/>
              </a:defRPr>
            </a:lvl4pPr>
            <a:lvl5pPr lvl="4" algn="ctr">
              <a:lnSpc>
                <a:spcPct val="100000"/>
              </a:lnSpc>
              <a:spcBef>
                <a:spcPts val="0"/>
              </a:spcBef>
              <a:spcAft>
                <a:spcPts val="0"/>
              </a:spcAft>
              <a:buSzPts val="2800"/>
              <a:buFont typeface="Roboto"/>
              <a:buNone/>
              <a:defRPr sz="2800">
                <a:latin typeface="Roboto"/>
                <a:ea typeface="Roboto"/>
                <a:cs typeface="Roboto"/>
                <a:sym typeface="Roboto"/>
              </a:defRPr>
            </a:lvl5pPr>
            <a:lvl6pPr lvl="5" algn="ctr">
              <a:lnSpc>
                <a:spcPct val="100000"/>
              </a:lnSpc>
              <a:spcBef>
                <a:spcPts val="0"/>
              </a:spcBef>
              <a:spcAft>
                <a:spcPts val="0"/>
              </a:spcAft>
              <a:buSzPts val="2800"/>
              <a:buFont typeface="Roboto"/>
              <a:buNone/>
              <a:defRPr sz="2800">
                <a:latin typeface="Roboto"/>
                <a:ea typeface="Roboto"/>
                <a:cs typeface="Roboto"/>
                <a:sym typeface="Roboto"/>
              </a:defRPr>
            </a:lvl6pPr>
            <a:lvl7pPr lvl="6" algn="ctr">
              <a:lnSpc>
                <a:spcPct val="100000"/>
              </a:lnSpc>
              <a:spcBef>
                <a:spcPts val="0"/>
              </a:spcBef>
              <a:spcAft>
                <a:spcPts val="0"/>
              </a:spcAft>
              <a:buSzPts val="2800"/>
              <a:buFont typeface="Roboto"/>
              <a:buNone/>
              <a:defRPr sz="2800">
                <a:latin typeface="Roboto"/>
                <a:ea typeface="Roboto"/>
                <a:cs typeface="Roboto"/>
                <a:sym typeface="Roboto"/>
              </a:defRPr>
            </a:lvl7pPr>
            <a:lvl8pPr lvl="7" algn="ctr">
              <a:lnSpc>
                <a:spcPct val="100000"/>
              </a:lnSpc>
              <a:spcBef>
                <a:spcPts val="0"/>
              </a:spcBef>
              <a:spcAft>
                <a:spcPts val="0"/>
              </a:spcAft>
              <a:buSzPts val="2800"/>
              <a:buFont typeface="Roboto"/>
              <a:buNone/>
              <a:defRPr sz="2800">
                <a:latin typeface="Roboto"/>
                <a:ea typeface="Roboto"/>
                <a:cs typeface="Roboto"/>
                <a:sym typeface="Roboto"/>
              </a:defRPr>
            </a:lvl8pPr>
            <a:lvl9pPr lvl="8" algn="ctr">
              <a:lnSpc>
                <a:spcPct val="100000"/>
              </a:lnSpc>
              <a:spcBef>
                <a:spcPts val="0"/>
              </a:spcBef>
              <a:spcAft>
                <a:spcPts val="0"/>
              </a:spcAft>
              <a:buSzPts val="2800"/>
              <a:buFont typeface="Roboto"/>
              <a:buNone/>
              <a:defRPr sz="2800">
                <a:latin typeface="Roboto"/>
                <a:ea typeface="Roboto"/>
                <a:cs typeface="Roboto"/>
                <a:sym typeface="Roboto"/>
              </a:defRPr>
            </a:lvl9pPr>
          </a:lstStyle>
          <a:p>
            <a:endParaRPr/>
          </a:p>
        </p:txBody>
      </p:sp>
      <p:grpSp>
        <p:nvGrpSpPr>
          <p:cNvPr id="253" name="Google Shape;253;p2"/>
          <p:cNvGrpSpPr/>
          <p:nvPr/>
        </p:nvGrpSpPr>
        <p:grpSpPr>
          <a:xfrm>
            <a:off x="135496" y="2750588"/>
            <a:ext cx="9523650" cy="3285338"/>
            <a:chOff x="135496" y="2750588"/>
            <a:chExt cx="9523650" cy="3285338"/>
          </a:xfrm>
        </p:grpSpPr>
        <p:grpSp>
          <p:nvGrpSpPr>
            <p:cNvPr id="254" name="Google Shape;254;p2"/>
            <p:cNvGrpSpPr/>
            <p:nvPr/>
          </p:nvGrpSpPr>
          <p:grpSpPr>
            <a:xfrm>
              <a:off x="135496" y="2998441"/>
              <a:ext cx="9523650" cy="3037484"/>
              <a:chOff x="135496" y="2998441"/>
              <a:chExt cx="9523650" cy="3037484"/>
            </a:xfrm>
          </p:grpSpPr>
          <p:grpSp>
            <p:nvGrpSpPr>
              <p:cNvPr id="255" name="Google Shape;255;p2"/>
              <p:cNvGrpSpPr/>
              <p:nvPr/>
            </p:nvGrpSpPr>
            <p:grpSpPr>
              <a:xfrm>
                <a:off x="5692943" y="2998441"/>
                <a:ext cx="3966203" cy="3037484"/>
                <a:chOff x="5692943" y="2998441"/>
                <a:chExt cx="3966203" cy="3037484"/>
              </a:xfrm>
            </p:grpSpPr>
            <p:grpSp>
              <p:nvGrpSpPr>
                <p:cNvPr id="256" name="Google Shape;256;p2"/>
                <p:cNvGrpSpPr/>
                <p:nvPr/>
              </p:nvGrpSpPr>
              <p:grpSpPr>
                <a:xfrm rot="10800000" flipH="1">
                  <a:off x="7960046" y="2998441"/>
                  <a:ext cx="1699100" cy="2145071"/>
                  <a:chOff x="146217" y="2712579"/>
                  <a:chExt cx="1552966" cy="1960401"/>
                </a:xfrm>
              </p:grpSpPr>
              <p:grpSp>
                <p:nvGrpSpPr>
                  <p:cNvPr id="257" name="Google Shape;257;p2"/>
                  <p:cNvGrpSpPr/>
                  <p:nvPr/>
                </p:nvGrpSpPr>
                <p:grpSpPr>
                  <a:xfrm>
                    <a:off x="146217" y="2712579"/>
                    <a:ext cx="1134008" cy="607901"/>
                    <a:chOff x="5206900" y="826150"/>
                    <a:chExt cx="599275" cy="321250"/>
                  </a:xfrm>
                </p:grpSpPr>
                <p:sp>
                  <p:nvSpPr>
                    <p:cNvPr id="258" name="Google Shape;258;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2"/>
                  <p:cNvGrpSpPr/>
                  <p:nvPr/>
                </p:nvGrpSpPr>
                <p:grpSpPr>
                  <a:xfrm rot="-9256633">
                    <a:off x="489429" y="3110262"/>
                    <a:ext cx="1134020" cy="607908"/>
                    <a:chOff x="5206900" y="826150"/>
                    <a:chExt cx="599275" cy="321250"/>
                  </a:xfrm>
                </p:grpSpPr>
                <p:sp>
                  <p:nvSpPr>
                    <p:cNvPr id="273" name="Google Shape;273;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2"/>
                  <p:cNvGrpSpPr/>
                  <p:nvPr/>
                </p:nvGrpSpPr>
                <p:grpSpPr>
                  <a:xfrm rot="7120513" flipH="1">
                    <a:off x="538618" y="3725726"/>
                    <a:ext cx="1133997" cy="607895"/>
                    <a:chOff x="5206900" y="826150"/>
                    <a:chExt cx="599275" cy="321250"/>
                  </a:xfrm>
                </p:grpSpPr>
                <p:sp>
                  <p:nvSpPr>
                    <p:cNvPr id="288" name="Google Shape;288;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2" name="Google Shape;302;p2"/>
                <p:cNvGrpSpPr/>
                <p:nvPr/>
              </p:nvGrpSpPr>
              <p:grpSpPr>
                <a:xfrm rot="-6352235" flipH="1">
                  <a:off x="6107374" y="3852943"/>
                  <a:ext cx="1699108" cy="2145073"/>
                  <a:chOff x="146217" y="2712579"/>
                  <a:chExt cx="1552966" cy="1960401"/>
                </a:xfrm>
              </p:grpSpPr>
              <p:grpSp>
                <p:nvGrpSpPr>
                  <p:cNvPr id="303" name="Google Shape;303;p2"/>
                  <p:cNvGrpSpPr/>
                  <p:nvPr/>
                </p:nvGrpSpPr>
                <p:grpSpPr>
                  <a:xfrm>
                    <a:off x="146217" y="2712579"/>
                    <a:ext cx="1134008" cy="607901"/>
                    <a:chOff x="5206900" y="826150"/>
                    <a:chExt cx="599275" cy="321250"/>
                  </a:xfrm>
                </p:grpSpPr>
                <p:sp>
                  <p:nvSpPr>
                    <p:cNvPr id="304" name="Google Shape;304;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2"/>
                  <p:cNvGrpSpPr/>
                  <p:nvPr/>
                </p:nvGrpSpPr>
                <p:grpSpPr>
                  <a:xfrm rot="-9256633">
                    <a:off x="489429" y="3110262"/>
                    <a:ext cx="1134020" cy="607908"/>
                    <a:chOff x="5206900" y="826150"/>
                    <a:chExt cx="599275" cy="321250"/>
                  </a:xfrm>
                </p:grpSpPr>
                <p:sp>
                  <p:nvSpPr>
                    <p:cNvPr id="319" name="Google Shape;319;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2"/>
                  <p:cNvGrpSpPr/>
                  <p:nvPr/>
                </p:nvGrpSpPr>
                <p:grpSpPr>
                  <a:xfrm rot="7120513" flipH="1">
                    <a:off x="538618" y="3725726"/>
                    <a:ext cx="1133997" cy="607895"/>
                    <a:chOff x="5206900" y="826150"/>
                    <a:chExt cx="599275" cy="321250"/>
                  </a:xfrm>
                </p:grpSpPr>
                <p:sp>
                  <p:nvSpPr>
                    <p:cNvPr id="334" name="Google Shape;334;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48" name="Google Shape;348;p2"/>
              <p:cNvGrpSpPr/>
              <p:nvPr/>
            </p:nvGrpSpPr>
            <p:grpSpPr>
              <a:xfrm rot="-5655077" flipH="1">
                <a:off x="2757686" y="3644747"/>
                <a:ext cx="1698960" cy="2145089"/>
                <a:chOff x="146217" y="2712579"/>
                <a:chExt cx="1552966" cy="1960401"/>
              </a:xfrm>
            </p:grpSpPr>
            <p:grpSp>
              <p:nvGrpSpPr>
                <p:cNvPr id="349" name="Google Shape;349;p2"/>
                <p:cNvGrpSpPr/>
                <p:nvPr/>
              </p:nvGrpSpPr>
              <p:grpSpPr>
                <a:xfrm>
                  <a:off x="146217" y="2712579"/>
                  <a:ext cx="1134008" cy="607901"/>
                  <a:chOff x="5206900" y="826150"/>
                  <a:chExt cx="599275" cy="321250"/>
                </a:xfrm>
              </p:grpSpPr>
              <p:sp>
                <p:nvSpPr>
                  <p:cNvPr id="350" name="Google Shape;350;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2"/>
                <p:cNvGrpSpPr/>
                <p:nvPr/>
              </p:nvGrpSpPr>
              <p:grpSpPr>
                <a:xfrm rot="-9256633">
                  <a:off x="489429" y="3110262"/>
                  <a:ext cx="1134020" cy="607908"/>
                  <a:chOff x="5206900" y="826150"/>
                  <a:chExt cx="599275" cy="321250"/>
                </a:xfrm>
              </p:grpSpPr>
              <p:sp>
                <p:nvSpPr>
                  <p:cNvPr id="365" name="Google Shape;365;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2"/>
                <p:cNvGrpSpPr/>
                <p:nvPr/>
              </p:nvGrpSpPr>
              <p:grpSpPr>
                <a:xfrm rot="7120513" flipH="1">
                  <a:off x="538618" y="3725726"/>
                  <a:ext cx="1133997" cy="607895"/>
                  <a:chOff x="5206900" y="826150"/>
                  <a:chExt cx="599275" cy="321250"/>
                </a:xfrm>
              </p:grpSpPr>
              <p:sp>
                <p:nvSpPr>
                  <p:cNvPr id="380" name="Google Shape;380;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4" name="Google Shape;394;p2"/>
              <p:cNvGrpSpPr/>
              <p:nvPr/>
            </p:nvGrpSpPr>
            <p:grpSpPr>
              <a:xfrm rot="-314" flipH="1">
                <a:off x="135496" y="3186895"/>
                <a:ext cx="1699100" cy="2144874"/>
                <a:chOff x="146217" y="2712579"/>
                <a:chExt cx="1552966" cy="1960401"/>
              </a:xfrm>
            </p:grpSpPr>
            <p:grpSp>
              <p:nvGrpSpPr>
                <p:cNvPr id="395" name="Google Shape;395;p2"/>
                <p:cNvGrpSpPr/>
                <p:nvPr/>
              </p:nvGrpSpPr>
              <p:grpSpPr>
                <a:xfrm>
                  <a:off x="146217" y="2712579"/>
                  <a:ext cx="1134008" cy="607901"/>
                  <a:chOff x="5206900" y="826150"/>
                  <a:chExt cx="599275" cy="321250"/>
                </a:xfrm>
              </p:grpSpPr>
              <p:sp>
                <p:nvSpPr>
                  <p:cNvPr id="396" name="Google Shape;396;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2"/>
                <p:cNvGrpSpPr/>
                <p:nvPr/>
              </p:nvGrpSpPr>
              <p:grpSpPr>
                <a:xfrm rot="-9256633">
                  <a:off x="489429" y="3110262"/>
                  <a:ext cx="1134020" cy="607908"/>
                  <a:chOff x="5206900" y="826150"/>
                  <a:chExt cx="599275" cy="321250"/>
                </a:xfrm>
              </p:grpSpPr>
              <p:sp>
                <p:nvSpPr>
                  <p:cNvPr id="411" name="Google Shape;411;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2"/>
                <p:cNvGrpSpPr/>
                <p:nvPr/>
              </p:nvGrpSpPr>
              <p:grpSpPr>
                <a:xfrm rot="7120513" flipH="1">
                  <a:off x="538618" y="3725726"/>
                  <a:ext cx="1133997" cy="607895"/>
                  <a:chOff x="5206900" y="826150"/>
                  <a:chExt cx="599275" cy="321250"/>
                </a:xfrm>
              </p:grpSpPr>
              <p:sp>
                <p:nvSpPr>
                  <p:cNvPr id="426" name="Google Shape;426;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40" name="Google Shape;440;p2"/>
            <p:cNvGrpSpPr/>
            <p:nvPr/>
          </p:nvGrpSpPr>
          <p:grpSpPr>
            <a:xfrm>
              <a:off x="817988" y="2750587"/>
              <a:ext cx="7423578" cy="1258836"/>
              <a:chOff x="817988" y="2750588"/>
              <a:chExt cx="7423578" cy="1258836"/>
            </a:xfrm>
          </p:grpSpPr>
          <p:sp>
            <p:nvSpPr>
              <p:cNvPr id="441" name="Google Shape;441;p2"/>
              <p:cNvSpPr/>
              <p:nvPr/>
            </p:nvSpPr>
            <p:spPr>
              <a:xfrm>
                <a:off x="6227654" y="3803792"/>
                <a:ext cx="372339" cy="205631"/>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7806441" y="2750588"/>
                <a:ext cx="435126" cy="240307"/>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817988" y="3292988"/>
                <a:ext cx="435126" cy="240307"/>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4"/>
        <p:cNvGrpSpPr/>
        <p:nvPr/>
      </p:nvGrpSpPr>
      <p:grpSpPr>
        <a:xfrm>
          <a:off x="0" y="0"/>
          <a:ext cx="0" cy="0"/>
          <a:chOff x="0" y="0"/>
          <a:chExt cx="0" cy="0"/>
        </a:xfrm>
      </p:grpSpPr>
      <p:grpSp>
        <p:nvGrpSpPr>
          <p:cNvPr id="445" name="Google Shape;445;p3"/>
          <p:cNvGrpSpPr/>
          <p:nvPr/>
        </p:nvGrpSpPr>
        <p:grpSpPr>
          <a:xfrm>
            <a:off x="176625" y="110350"/>
            <a:ext cx="8790774" cy="4922811"/>
            <a:chOff x="131600" y="118425"/>
            <a:chExt cx="8790774" cy="4922811"/>
          </a:xfrm>
        </p:grpSpPr>
        <p:sp>
          <p:nvSpPr>
            <p:cNvPr id="446" name="Google Shape;446;p3"/>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 name="Google Shape;447;p3"/>
            <p:cNvGrpSpPr/>
            <p:nvPr/>
          </p:nvGrpSpPr>
          <p:grpSpPr>
            <a:xfrm>
              <a:off x="131600" y="1884558"/>
              <a:ext cx="2122449" cy="3112715"/>
              <a:chOff x="131600" y="1884558"/>
              <a:chExt cx="2122449" cy="3112715"/>
            </a:xfrm>
          </p:grpSpPr>
          <p:sp>
            <p:nvSpPr>
              <p:cNvPr id="448" name="Google Shape;448;p3"/>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3"/>
            <p:cNvGrpSpPr/>
            <p:nvPr/>
          </p:nvGrpSpPr>
          <p:grpSpPr>
            <a:xfrm flipH="1">
              <a:off x="2342550" y="2567965"/>
              <a:ext cx="3964145" cy="1455821"/>
              <a:chOff x="3233388" y="140740"/>
              <a:chExt cx="3964145" cy="1455821"/>
            </a:xfrm>
          </p:grpSpPr>
          <p:sp>
            <p:nvSpPr>
              <p:cNvPr id="474" name="Google Shape;474;p3"/>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3"/>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0" name="Google Shape;600;p3"/>
            <p:cNvGrpSpPr/>
            <p:nvPr/>
          </p:nvGrpSpPr>
          <p:grpSpPr>
            <a:xfrm rot="5400000">
              <a:off x="6199788" y="1372590"/>
              <a:ext cx="3964145" cy="1455821"/>
              <a:chOff x="3233388" y="140740"/>
              <a:chExt cx="3964145" cy="1455821"/>
            </a:xfrm>
          </p:grpSpPr>
          <p:sp>
            <p:nvSpPr>
              <p:cNvPr id="601" name="Google Shape;601;p3"/>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3"/>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2" name="Google Shape;632;p3"/>
            <p:cNvGrpSpPr/>
            <p:nvPr/>
          </p:nvGrpSpPr>
          <p:grpSpPr>
            <a:xfrm>
              <a:off x="234224" y="118425"/>
              <a:ext cx="3532446" cy="1609151"/>
              <a:chOff x="140599" y="118425"/>
              <a:chExt cx="3532446" cy="1609151"/>
            </a:xfrm>
          </p:grpSpPr>
          <p:sp>
            <p:nvSpPr>
              <p:cNvPr id="633" name="Google Shape;633;p3"/>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3"/>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0" name="Google Shape;660;p3"/>
            <p:cNvGrpSpPr/>
            <p:nvPr/>
          </p:nvGrpSpPr>
          <p:grpSpPr>
            <a:xfrm>
              <a:off x="3327013" y="140740"/>
              <a:ext cx="3964145" cy="1455821"/>
              <a:chOff x="3233388" y="140740"/>
              <a:chExt cx="3964145" cy="1455821"/>
            </a:xfrm>
          </p:grpSpPr>
          <p:sp>
            <p:nvSpPr>
              <p:cNvPr id="661" name="Google Shape;661;p3"/>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7" name="Google Shape;687;p3"/>
          <p:cNvGrpSpPr/>
          <p:nvPr/>
        </p:nvGrpSpPr>
        <p:grpSpPr>
          <a:xfrm>
            <a:off x="-152337" y="-193233"/>
            <a:ext cx="10223643" cy="5945818"/>
            <a:chOff x="-152337" y="-193233"/>
            <a:chExt cx="10223643" cy="5945818"/>
          </a:xfrm>
        </p:grpSpPr>
        <p:grpSp>
          <p:nvGrpSpPr>
            <p:cNvPr id="688" name="Google Shape;688;p3"/>
            <p:cNvGrpSpPr/>
            <p:nvPr/>
          </p:nvGrpSpPr>
          <p:grpSpPr>
            <a:xfrm>
              <a:off x="542017" y="657788"/>
              <a:ext cx="7631074" cy="3472791"/>
              <a:chOff x="542017" y="657788"/>
              <a:chExt cx="7631074" cy="3472791"/>
            </a:xfrm>
          </p:grpSpPr>
          <p:sp>
            <p:nvSpPr>
              <p:cNvPr id="689" name="Google Shape;689;p3"/>
              <p:cNvSpPr/>
              <p:nvPr/>
            </p:nvSpPr>
            <p:spPr>
              <a:xfrm flipH="1">
                <a:off x="542017" y="2879550"/>
                <a:ext cx="570359" cy="314992"/>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flipH="1">
                <a:off x="7462043" y="770413"/>
                <a:ext cx="711048" cy="392690"/>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flipH="1">
                <a:off x="5839291" y="657788"/>
                <a:ext cx="435126" cy="240307"/>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flipH="1">
                <a:off x="1027389" y="3781356"/>
                <a:ext cx="632341" cy="349223"/>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 name="Google Shape;693;p3"/>
            <p:cNvGrpSpPr/>
            <p:nvPr/>
          </p:nvGrpSpPr>
          <p:grpSpPr>
            <a:xfrm>
              <a:off x="-152337" y="-193233"/>
              <a:ext cx="2586475" cy="2591675"/>
              <a:chOff x="-152337" y="-193233"/>
              <a:chExt cx="2586475" cy="2591675"/>
            </a:xfrm>
          </p:grpSpPr>
          <p:sp>
            <p:nvSpPr>
              <p:cNvPr id="694" name="Google Shape;694;p3"/>
              <p:cNvSpPr/>
              <p:nvPr/>
            </p:nvSpPr>
            <p:spPr>
              <a:xfrm>
                <a:off x="136278" y="442425"/>
                <a:ext cx="29589" cy="22049"/>
              </a:xfrm>
              <a:custGeom>
                <a:avLst/>
                <a:gdLst/>
                <a:ahLst/>
                <a:cxnLst/>
                <a:rect l="l" t="t" r="r" b="b"/>
                <a:pathLst>
                  <a:path w="569" h="424" extrusionOk="0">
                    <a:moveTo>
                      <a:pt x="291" y="0"/>
                    </a:moveTo>
                    <a:cubicBezTo>
                      <a:pt x="0" y="0"/>
                      <a:pt x="0" y="424"/>
                      <a:pt x="291" y="424"/>
                    </a:cubicBezTo>
                    <a:cubicBezTo>
                      <a:pt x="569" y="424"/>
                      <a:pt x="569" y="0"/>
                      <a:pt x="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80636" y="310861"/>
                <a:ext cx="45190" cy="32866"/>
              </a:xfrm>
              <a:custGeom>
                <a:avLst/>
                <a:gdLst/>
                <a:ahLst/>
                <a:cxnLst/>
                <a:rect l="l" t="t" r="r" b="b"/>
                <a:pathLst>
                  <a:path w="869" h="632" extrusionOk="0">
                    <a:moveTo>
                      <a:pt x="450" y="1"/>
                    </a:moveTo>
                    <a:cubicBezTo>
                      <a:pt x="377" y="1"/>
                      <a:pt x="302" y="27"/>
                      <a:pt x="236" y="87"/>
                    </a:cubicBezTo>
                    <a:cubicBezTo>
                      <a:pt x="1" y="331"/>
                      <a:pt x="236" y="631"/>
                      <a:pt x="476" y="631"/>
                    </a:cubicBezTo>
                    <a:cubicBezTo>
                      <a:pt x="570" y="631"/>
                      <a:pt x="664" y="586"/>
                      <a:pt x="732" y="474"/>
                    </a:cubicBezTo>
                    <a:cubicBezTo>
                      <a:pt x="868" y="237"/>
                      <a:pt x="670" y="1"/>
                      <a:pt x="4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339450" y="289540"/>
                <a:ext cx="36558" cy="29641"/>
              </a:xfrm>
              <a:custGeom>
                <a:avLst/>
                <a:gdLst/>
                <a:ahLst/>
                <a:cxnLst/>
                <a:rect l="l" t="t" r="r" b="b"/>
                <a:pathLst>
                  <a:path w="703" h="570" extrusionOk="0">
                    <a:moveTo>
                      <a:pt x="351" y="1"/>
                    </a:moveTo>
                    <a:cubicBezTo>
                      <a:pt x="0" y="25"/>
                      <a:pt x="0" y="545"/>
                      <a:pt x="351" y="569"/>
                    </a:cubicBezTo>
                    <a:cubicBezTo>
                      <a:pt x="702" y="545"/>
                      <a:pt x="702" y="25"/>
                      <a:pt x="3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309439" y="224642"/>
                <a:ext cx="52887" cy="45450"/>
              </a:xfrm>
              <a:custGeom>
                <a:avLst/>
                <a:gdLst/>
                <a:ahLst/>
                <a:cxnLst/>
                <a:rect l="l" t="t" r="r" b="b"/>
                <a:pathLst>
                  <a:path w="1017" h="874" extrusionOk="0">
                    <a:moveTo>
                      <a:pt x="447" y="1"/>
                    </a:moveTo>
                    <a:cubicBezTo>
                      <a:pt x="220" y="1"/>
                      <a:pt x="1" y="175"/>
                      <a:pt x="1" y="438"/>
                    </a:cubicBezTo>
                    <a:cubicBezTo>
                      <a:pt x="1" y="668"/>
                      <a:pt x="194" y="862"/>
                      <a:pt x="436" y="874"/>
                    </a:cubicBezTo>
                    <a:cubicBezTo>
                      <a:pt x="823" y="874"/>
                      <a:pt x="1017" y="402"/>
                      <a:pt x="751" y="124"/>
                    </a:cubicBezTo>
                    <a:cubicBezTo>
                      <a:pt x="662" y="39"/>
                      <a:pt x="554" y="1"/>
                      <a:pt x="4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469241" y="177321"/>
                <a:ext cx="45970" cy="39938"/>
              </a:xfrm>
              <a:custGeom>
                <a:avLst/>
                <a:gdLst/>
                <a:ahLst/>
                <a:cxnLst/>
                <a:rect l="l" t="t" r="r" b="b"/>
                <a:pathLst>
                  <a:path w="884" h="768" extrusionOk="0">
                    <a:moveTo>
                      <a:pt x="380" y="1"/>
                    </a:moveTo>
                    <a:cubicBezTo>
                      <a:pt x="188" y="1"/>
                      <a:pt x="0" y="152"/>
                      <a:pt x="0" y="381"/>
                    </a:cubicBezTo>
                    <a:cubicBezTo>
                      <a:pt x="0" y="586"/>
                      <a:pt x="170" y="756"/>
                      <a:pt x="375" y="768"/>
                    </a:cubicBezTo>
                    <a:cubicBezTo>
                      <a:pt x="714" y="768"/>
                      <a:pt x="883" y="356"/>
                      <a:pt x="641" y="114"/>
                    </a:cubicBezTo>
                    <a:cubicBezTo>
                      <a:pt x="567" y="36"/>
                      <a:pt x="473" y="1"/>
                      <a:pt x="3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454109" y="322249"/>
                <a:ext cx="23349" cy="17681"/>
              </a:xfrm>
              <a:custGeom>
                <a:avLst/>
                <a:gdLst/>
                <a:ahLst/>
                <a:cxnLst/>
                <a:rect l="l" t="t" r="r" b="b"/>
                <a:pathLst>
                  <a:path w="449" h="340" extrusionOk="0">
                    <a:moveTo>
                      <a:pt x="231" y="1"/>
                    </a:moveTo>
                    <a:cubicBezTo>
                      <a:pt x="1" y="1"/>
                      <a:pt x="1" y="340"/>
                      <a:pt x="231" y="340"/>
                    </a:cubicBezTo>
                    <a:cubicBezTo>
                      <a:pt x="449" y="340"/>
                      <a:pt x="449" y="1"/>
                      <a:pt x="2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66744" y="340502"/>
                <a:ext cx="43422" cy="34010"/>
              </a:xfrm>
              <a:custGeom>
                <a:avLst/>
                <a:gdLst/>
                <a:ahLst/>
                <a:cxnLst/>
                <a:rect l="l" t="t" r="r" b="b"/>
                <a:pathLst>
                  <a:path w="835" h="654" extrusionOk="0">
                    <a:moveTo>
                      <a:pt x="412" y="1"/>
                    </a:moveTo>
                    <a:cubicBezTo>
                      <a:pt x="0" y="1"/>
                      <a:pt x="0" y="654"/>
                      <a:pt x="412" y="654"/>
                    </a:cubicBezTo>
                    <a:cubicBezTo>
                      <a:pt x="835" y="654"/>
                      <a:pt x="835" y="1"/>
                      <a:pt x="4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639703" y="402176"/>
                <a:ext cx="42174" cy="33386"/>
              </a:xfrm>
              <a:custGeom>
                <a:avLst/>
                <a:gdLst/>
                <a:ahLst/>
                <a:cxnLst/>
                <a:rect l="l" t="t" r="r" b="b"/>
                <a:pathLst>
                  <a:path w="811" h="642" extrusionOk="0">
                    <a:moveTo>
                      <a:pt x="412" y="0"/>
                    </a:moveTo>
                    <a:cubicBezTo>
                      <a:pt x="0" y="0"/>
                      <a:pt x="0" y="641"/>
                      <a:pt x="412" y="641"/>
                    </a:cubicBezTo>
                    <a:cubicBezTo>
                      <a:pt x="811" y="641"/>
                      <a:pt x="811" y="0"/>
                      <a:pt x="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30239" y="510340"/>
                <a:ext cx="39678" cy="30889"/>
              </a:xfrm>
              <a:custGeom>
                <a:avLst/>
                <a:gdLst/>
                <a:ahLst/>
                <a:cxnLst/>
                <a:rect l="l" t="t" r="r" b="b"/>
                <a:pathLst>
                  <a:path w="763" h="594" extrusionOk="0">
                    <a:moveTo>
                      <a:pt x="376" y="1"/>
                    </a:moveTo>
                    <a:cubicBezTo>
                      <a:pt x="1" y="1"/>
                      <a:pt x="1" y="593"/>
                      <a:pt x="376" y="593"/>
                    </a:cubicBezTo>
                    <a:cubicBezTo>
                      <a:pt x="763" y="593"/>
                      <a:pt x="763" y="1"/>
                      <a:pt x="3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90613" y="539305"/>
                <a:ext cx="33438" cy="26469"/>
              </a:xfrm>
              <a:custGeom>
                <a:avLst/>
                <a:gdLst/>
                <a:ahLst/>
                <a:cxnLst/>
                <a:rect l="l" t="t" r="r" b="b"/>
                <a:pathLst>
                  <a:path w="643" h="509" extrusionOk="0">
                    <a:moveTo>
                      <a:pt x="328" y="0"/>
                    </a:moveTo>
                    <a:cubicBezTo>
                      <a:pt x="1" y="24"/>
                      <a:pt x="1" y="484"/>
                      <a:pt x="328" y="508"/>
                    </a:cubicBezTo>
                    <a:cubicBezTo>
                      <a:pt x="642" y="484"/>
                      <a:pt x="642" y="24"/>
                      <a:pt x="3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752911" y="650536"/>
                <a:ext cx="35310" cy="33126"/>
              </a:xfrm>
              <a:custGeom>
                <a:avLst/>
                <a:gdLst/>
                <a:ahLst/>
                <a:cxnLst/>
                <a:rect l="l" t="t" r="r" b="b"/>
                <a:pathLst>
                  <a:path w="679" h="637" extrusionOk="0">
                    <a:moveTo>
                      <a:pt x="356" y="0"/>
                    </a:moveTo>
                    <a:cubicBezTo>
                      <a:pt x="305" y="0"/>
                      <a:pt x="253" y="16"/>
                      <a:pt x="207" y="51"/>
                    </a:cubicBezTo>
                    <a:lnTo>
                      <a:pt x="182" y="75"/>
                    </a:lnTo>
                    <a:cubicBezTo>
                      <a:pt x="1" y="184"/>
                      <a:pt x="1" y="450"/>
                      <a:pt x="182" y="571"/>
                    </a:cubicBezTo>
                    <a:lnTo>
                      <a:pt x="207" y="595"/>
                    </a:lnTo>
                    <a:cubicBezTo>
                      <a:pt x="255" y="624"/>
                      <a:pt x="307" y="637"/>
                      <a:pt x="357" y="637"/>
                    </a:cubicBezTo>
                    <a:cubicBezTo>
                      <a:pt x="519" y="637"/>
                      <a:pt x="669" y="501"/>
                      <a:pt x="678" y="317"/>
                    </a:cubicBezTo>
                    <a:cubicBezTo>
                      <a:pt x="678" y="152"/>
                      <a:pt x="518" y="0"/>
                      <a:pt x="3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690041" y="576382"/>
                <a:ext cx="25845" cy="21477"/>
              </a:xfrm>
              <a:custGeom>
                <a:avLst/>
                <a:gdLst/>
                <a:ahLst/>
                <a:cxnLst/>
                <a:rect l="l" t="t" r="r" b="b"/>
                <a:pathLst>
                  <a:path w="497" h="413" extrusionOk="0">
                    <a:moveTo>
                      <a:pt x="242" y="1"/>
                    </a:moveTo>
                    <a:cubicBezTo>
                      <a:pt x="0" y="25"/>
                      <a:pt x="0" y="388"/>
                      <a:pt x="242" y="412"/>
                    </a:cubicBezTo>
                    <a:cubicBezTo>
                      <a:pt x="496" y="388"/>
                      <a:pt x="496" y="25"/>
                      <a:pt x="2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651039" y="721727"/>
                <a:ext cx="35258" cy="28341"/>
              </a:xfrm>
              <a:custGeom>
                <a:avLst/>
                <a:gdLst/>
                <a:ahLst/>
                <a:cxnLst/>
                <a:rect l="l" t="t" r="r" b="b"/>
                <a:pathLst>
                  <a:path w="678" h="545" extrusionOk="0">
                    <a:moveTo>
                      <a:pt x="339" y="0"/>
                    </a:moveTo>
                    <a:cubicBezTo>
                      <a:pt x="0" y="24"/>
                      <a:pt x="0" y="520"/>
                      <a:pt x="339" y="545"/>
                    </a:cubicBezTo>
                    <a:cubicBezTo>
                      <a:pt x="678" y="520"/>
                      <a:pt x="678" y="24"/>
                      <a:pt x="3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52287" y="748143"/>
                <a:ext cx="39054" cy="29589"/>
              </a:xfrm>
              <a:custGeom>
                <a:avLst/>
                <a:gdLst/>
                <a:ahLst/>
                <a:cxnLst/>
                <a:rect l="l" t="t" r="r" b="b"/>
                <a:pathLst>
                  <a:path w="751" h="569" extrusionOk="0">
                    <a:moveTo>
                      <a:pt x="376" y="0"/>
                    </a:moveTo>
                    <a:cubicBezTo>
                      <a:pt x="1" y="0"/>
                      <a:pt x="1" y="569"/>
                      <a:pt x="376" y="569"/>
                    </a:cubicBezTo>
                    <a:cubicBezTo>
                      <a:pt x="751" y="569"/>
                      <a:pt x="751" y="0"/>
                      <a:pt x="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690665" y="931189"/>
                <a:ext cx="39678" cy="30889"/>
              </a:xfrm>
              <a:custGeom>
                <a:avLst/>
                <a:gdLst/>
                <a:ahLst/>
                <a:cxnLst/>
                <a:rect l="l" t="t" r="r" b="b"/>
                <a:pathLst>
                  <a:path w="763" h="594" extrusionOk="0">
                    <a:moveTo>
                      <a:pt x="387" y="0"/>
                    </a:moveTo>
                    <a:cubicBezTo>
                      <a:pt x="0" y="0"/>
                      <a:pt x="0" y="593"/>
                      <a:pt x="387" y="593"/>
                    </a:cubicBezTo>
                    <a:cubicBezTo>
                      <a:pt x="762" y="593"/>
                      <a:pt x="762" y="0"/>
                      <a:pt x="3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61751" y="944398"/>
                <a:ext cx="35258" cy="26469"/>
              </a:xfrm>
              <a:custGeom>
                <a:avLst/>
                <a:gdLst/>
                <a:ahLst/>
                <a:cxnLst/>
                <a:rect l="l" t="t" r="r" b="b"/>
                <a:pathLst>
                  <a:path w="678" h="509" extrusionOk="0">
                    <a:moveTo>
                      <a:pt x="339" y="0"/>
                    </a:moveTo>
                    <a:cubicBezTo>
                      <a:pt x="0" y="0"/>
                      <a:pt x="0" y="509"/>
                      <a:pt x="339" y="509"/>
                    </a:cubicBezTo>
                    <a:cubicBezTo>
                      <a:pt x="678" y="509"/>
                      <a:pt x="678" y="0"/>
                      <a:pt x="3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66639" y="849443"/>
                <a:ext cx="49922" cy="35570"/>
              </a:xfrm>
              <a:custGeom>
                <a:avLst/>
                <a:gdLst/>
                <a:ahLst/>
                <a:cxnLst/>
                <a:rect l="l" t="t" r="r" b="b"/>
                <a:pathLst>
                  <a:path w="960" h="684" extrusionOk="0">
                    <a:moveTo>
                      <a:pt x="500" y="0"/>
                    </a:moveTo>
                    <a:cubicBezTo>
                      <a:pt x="447" y="0"/>
                      <a:pt x="393" y="15"/>
                      <a:pt x="342" y="48"/>
                    </a:cubicBezTo>
                    <a:lnTo>
                      <a:pt x="293" y="85"/>
                    </a:lnTo>
                    <a:cubicBezTo>
                      <a:pt x="0" y="255"/>
                      <a:pt x="321" y="684"/>
                      <a:pt x="578" y="684"/>
                    </a:cubicBezTo>
                    <a:cubicBezTo>
                      <a:pt x="650" y="684"/>
                      <a:pt x="718" y="650"/>
                      <a:pt x="765" y="568"/>
                    </a:cubicBezTo>
                    <a:lnTo>
                      <a:pt x="801" y="508"/>
                    </a:lnTo>
                    <a:cubicBezTo>
                      <a:pt x="960" y="291"/>
                      <a:pt x="738" y="0"/>
                      <a:pt x="5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68668" y="1049441"/>
                <a:ext cx="29589" cy="22725"/>
              </a:xfrm>
              <a:custGeom>
                <a:avLst/>
                <a:gdLst/>
                <a:ahLst/>
                <a:cxnLst/>
                <a:rect l="l" t="t" r="r" b="b"/>
                <a:pathLst>
                  <a:path w="569" h="437" extrusionOk="0">
                    <a:moveTo>
                      <a:pt x="291" y="1"/>
                    </a:moveTo>
                    <a:cubicBezTo>
                      <a:pt x="0" y="1"/>
                      <a:pt x="0" y="436"/>
                      <a:pt x="291" y="436"/>
                    </a:cubicBezTo>
                    <a:cubicBezTo>
                      <a:pt x="569" y="424"/>
                      <a:pt x="569" y="1"/>
                      <a:pt x="2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03249" y="1211739"/>
                <a:ext cx="45346" cy="34634"/>
              </a:xfrm>
              <a:custGeom>
                <a:avLst/>
                <a:gdLst/>
                <a:ahLst/>
                <a:cxnLst/>
                <a:rect l="l" t="t" r="r" b="b"/>
                <a:pathLst>
                  <a:path w="872" h="666" extrusionOk="0">
                    <a:moveTo>
                      <a:pt x="436" y="1"/>
                    </a:moveTo>
                    <a:cubicBezTo>
                      <a:pt x="0" y="1"/>
                      <a:pt x="0" y="666"/>
                      <a:pt x="436" y="666"/>
                    </a:cubicBezTo>
                    <a:cubicBezTo>
                      <a:pt x="871" y="666"/>
                      <a:pt x="871" y="1"/>
                      <a:pt x="4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646619" y="1326870"/>
                <a:ext cx="43474" cy="33386"/>
              </a:xfrm>
              <a:custGeom>
                <a:avLst/>
                <a:gdLst/>
                <a:ahLst/>
                <a:cxnLst/>
                <a:rect l="l" t="t" r="r" b="b"/>
                <a:pathLst>
                  <a:path w="836" h="642" extrusionOk="0">
                    <a:moveTo>
                      <a:pt x="424" y="0"/>
                    </a:moveTo>
                    <a:cubicBezTo>
                      <a:pt x="1" y="0"/>
                      <a:pt x="1" y="641"/>
                      <a:pt x="424" y="641"/>
                    </a:cubicBezTo>
                    <a:cubicBezTo>
                      <a:pt x="835" y="641"/>
                      <a:pt x="835" y="0"/>
                      <a:pt x="4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581201" y="1289117"/>
                <a:ext cx="21425" cy="17681"/>
              </a:xfrm>
              <a:custGeom>
                <a:avLst/>
                <a:gdLst/>
                <a:ahLst/>
                <a:cxnLst/>
                <a:rect l="l" t="t" r="r" b="b"/>
                <a:pathLst>
                  <a:path w="412" h="340" extrusionOk="0">
                    <a:moveTo>
                      <a:pt x="206" y="1"/>
                    </a:moveTo>
                    <a:cubicBezTo>
                      <a:pt x="0" y="25"/>
                      <a:pt x="0" y="315"/>
                      <a:pt x="206" y="339"/>
                    </a:cubicBezTo>
                    <a:cubicBezTo>
                      <a:pt x="412" y="315"/>
                      <a:pt x="412" y="25"/>
                      <a:pt x="2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410115" y="1433786"/>
                <a:ext cx="35258" cy="26469"/>
              </a:xfrm>
              <a:custGeom>
                <a:avLst/>
                <a:gdLst/>
                <a:ahLst/>
                <a:cxnLst/>
                <a:rect l="l" t="t" r="r" b="b"/>
                <a:pathLst>
                  <a:path w="678" h="509" extrusionOk="0">
                    <a:moveTo>
                      <a:pt x="339" y="1"/>
                    </a:moveTo>
                    <a:cubicBezTo>
                      <a:pt x="0" y="1"/>
                      <a:pt x="0" y="509"/>
                      <a:pt x="339" y="509"/>
                    </a:cubicBezTo>
                    <a:cubicBezTo>
                      <a:pt x="678" y="509"/>
                      <a:pt x="678" y="1"/>
                      <a:pt x="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415783" y="1504248"/>
                <a:ext cx="31462" cy="23973"/>
              </a:xfrm>
              <a:custGeom>
                <a:avLst/>
                <a:gdLst/>
                <a:ahLst/>
                <a:cxnLst/>
                <a:rect l="l" t="t" r="r" b="b"/>
                <a:pathLst>
                  <a:path w="605" h="461" extrusionOk="0">
                    <a:moveTo>
                      <a:pt x="302" y="1"/>
                    </a:moveTo>
                    <a:cubicBezTo>
                      <a:pt x="0" y="1"/>
                      <a:pt x="0" y="460"/>
                      <a:pt x="302" y="460"/>
                    </a:cubicBezTo>
                    <a:cubicBezTo>
                      <a:pt x="605" y="460"/>
                      <a:pt x="605" y="1"/>
                      <a:pt x="3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505694" y="1418705"/>
                <a:ext cx="42850" cy="33386"/>
              </a:xfrm>
              <a:custGeom>
                <a:avLst/>
                <a:gdLst/>
                <a:ahLst/>
                <a:cxnLst/>
                <a:rect l="l" t="t" r="r" b="b"/>
                <a:pathLst>
                  <a:path w="824" h="642" extrusionOk="0">
                    <a:moveTo>
                      <a:pt x="412" y="0"/>
                    </a:moveTo>
                    <a:cubicBezTo>
                      <a:pt x="1" y="0"/>
                      <a:pt x="1" y="642"/>
                      <a:pt x="412" y="642"/>
                    </a:cubicBezTo>
                    <a:cubicBezTo>
                      <a:pt x="823" y="642"/>
                      <a:pt x="823" y="0"/>
                      <a:pt x="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212560" y="1441326"/>
                <a:ext cx="25221" cy="18929"/>
              </a:xfrm>
              <a:custGeom>
                <a:avLst/>
                <a:gdLst/>
                <a:ahLst/>
                <a:cxnLst/>
                <a:rect l="l" t="t" r="r" b="b"/>
                <a:pathLst>
                  <a:path w="485" h="364" extrusionOk="0">
                    <a:moveTo>
                      <a:pt x="243" y="1"/>
                    </a:moveTo>
                    <a:cubicBezTo>
                      <a:pt x="1" y="1"/>
                      <a:pt x="1" y="364"/>
                      <a:pt x="243" y="364"/>
                    </a:cubicBezTo>
                    <a:cubicBezTo>
                      <a:pt x="485" y="364"/>
                      <a:pt x="485" y="1"/>
                      <a:pt x="2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172935" y="1533837"/>
                <a:ext cx="43474" cy="33386"/>
              </a:xfrm>
              <a:custGeom>
                <a:avLst/>
                <a:gdLst/>
                <a:ahLst/>
                <a:cxnLst/>
                <a:rect l="l" t="t" r="r" b="b"/>
                <a:pathLst>
                  <a:path w="836" h="642" extrusionOk="0">
                    <a:moveTo>
                      <a:pt x="412" y="0"/>
                    </a:moveTo>
                    <a:cubicBezTo>
                      <a:pt x="1" y="0"/>
                      <a:pt x="1" y="641"/>
                      <a:pt x="412" y="641"/>
                    </a:cubicBezTo>
                    <a:cubicBezTo>
                      <a:pt x="835" y="641"/>
                      <a:pt x="835" y="0"/>
                      <a:pt x="4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023845" y="1465247"/>
                <a:ext cx="12637" cy="9516"/>
              </a:xfrm>
              <a:custGeom>
                <a:avLst/>
                <a:gdLst/>
                <a:ahLst/>
                <a:cxnLst/>
                <a:rect l="l" t="t" r="r" b="b"/>
                <a:pathLst>
                  <a:path w="243" h="183" extrusionOk="0">
                    <a:moveTo>
                      <a:pt x="122" y="1"/>
                    </a:moveTo>
                    <a:cubicBezTo>
                      <a:pt x="1" y="1"/>
                      <a:pt x="1" y="182"/>
                      <a:pt x="122" y="182"/>
                    </a:cubicBezTo>
                    <a:cubicBezTo>
                      <a:pt x="243" y="182"/>
                      <a:pt x="243" y="1"/>
                      <a:pt x="1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021973" y="1419329"/>
                <a:ext cx="32138" cy="24597"/>
              </a:xfrm>
              <a:custGeom>
                <a:avLst/>
                <a:gdLst/>
                <a:ahLst/>
                <a:cxnLst/>
                <a:rect l="l" t="t" r="r" b="b"/>
                <a:pathLst>
                  <a:path w="618" h="473" extrusionOk="0">
                    <a:moveTo>
                      <a:pt x="303" y="1"/>
                    </a:moveTo>
                    <a:cubicBezTo>
                      <a:pt x="0" y="1"/>
                      <a:pt x="0" y="472"/>
                      <a:pt x="303" y="472"/>
                    </a:cubicBezTo>
                    <a:cubicBezTo>
                      <a:pt x="617" y="472"/>
                      <a:pt x="617" y="1"/>
                      <a:pt x="3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1130813" y="1457083"/>
                <a:ext cx="43422" cy="33386"/>
              </a:xfrm>
              <a:custGeom>
                <a:avLst/>
                <a:gdLst/>
                <a:ahLst/>
                <a:cxnLst/>
                <a:rect l="l" t="t" r="r" b="b"/>
                <a:pathLst>
                  <a:path w="835" h="642" extrusionOk="0">
                    <a:moveTo>
                      <a:pt x="424" y="0"/>
                    </a:moveTo>
                    <a:cubicBezTo>
                      <a:pt x="0" y="0"/>
                      <a:pt x="0" y="641"/>
                      <a:pt x="424" y="641"/>
                    </a:cubicBezTo>
                    <a:cubicBezTo>
                      <a:pt x="835" y="641"/>
                      <a:pt x="835" y="0"/>
                      <a:pt x="4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1068515" y="1538829"/>
                <a:ext cx="39054" cy="30265"/>
              </a:xfrm>
              <a:custGeom>
                <a:avLst/>
                <a:gdLst/>
                <a:ahLst/>
                <a:cxnLst/>
                <a:rect l="l" t="t" r="r" b="b"/>
                <a:pathLst>
                  <a:path w="751" h="582" extrusionOk="0">
                    <a:moveTo>
                      <a:pt x="364" y="1"/>
                    </a:moveTo>
                    <a:cubicBezTo>
                      <a:pt x="1" y="1"/>
                      <a:pt x="1" y="582"/>
                      <a:pt x="364" y="582"/>
                    </a:cubicBezTo>
                    <a:cubicBezTo>
                      <a:pt x="751" y="569"/>
                      <a:pt x="751" y="1"/>
                      <a:pt x="3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887341" y="1396709"/>
                <a:ext cx="40978" cy="31462"/>
              </a:xfrm>
              <a:custGeom>
                <a:avLst/>
                <a:gdLst/>
                <a:ahLst/>
                <a:cxnLst/>
                <a:rect l="l" t="t" r="r" b="b"/>
                <a:pathLst>
                  <a:path w="788" h="605" extrusionOk="0">
                    <a:moveTo>
                      <a:pt x="400" y="0"/>
                    </a:moveTo>
                    <a:cubicBezTo>
                      <a:pt x="1" y="0"/>
                      <a:pt x="1" y="605"/>
                      <a:pt x="400" y="605"/>
                    </a:cubicBezTo>
                    <a:cubicBezTo>
                      <a:pt x="787" y="605"/>
                      <a:pt x="787" y="0"/>
                      <a:pt x="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876680" y="1316418"/>
                <a:ext cx="37130" cy="31254"/>
              </a:xfrm>
              <a:custGeom>
                <a:avLst/>
                <a:gdLst/>
                <a:ahLst/>
                <a:cxnLst/>
                <a:rect l="l" t="t" r="r" b="b"/>
                <a:pathLst>
                  <a:path w="714" h="601" extrusionOk="0">
                    <a:moveTo>
                      <a:pt x="303" y="1"/>
                    </a:moveTo>
                    <a:cubicBezTo>
                      <a:pt x="147" y="1"/>
                      <a:pt x="0" y="119"/>
                      <a:pt x="0" y="298"/>
                    </a:cubicBezTo>
                    <a:cubicBezTo>
                      <a:pt x="0" y="467"/>
                      <a:pt x="145" y="601"/>
                      <a:pt x="303" y="601"/>
                    </a:cubicBezTo>
                    <a:cubicBezTo>
                      <a:pt x="581" y="601"/>
                      <a:pt x="714" y="274"/>
                      <a:pt x="520" y="92"/>
                    </a:cubicBezTo>
                    <a:cubicBezTo>
                      <a:pt x="457" y="29"/>
                      <a:pt x="379" y="1"/>
                      <a:pt x="3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815630" y="1366496"/>
                <a:ext cx="31514" cy="23297"/>
              </a:xfrm>
              <a:custGeom>
                <a:avLst/>
                <a:gdLst/>
                <a:ahLst/>
                <a:cxnLst/>
                <a:rect l="l" t="t" r="r" b="b"/>
                <a:pathLst>
                  <a:path w="606" h="448" extrusionOk="0">
                    <a:moveTo>
                      <a:pt x="315" y="0"/>
                    </a:moveTo>
                    <a:cubicBezTo>
                      <a:pt x="311" y="0"/>
                      <a:pt x="307" y="0"/>
                      <a:pt x="303" y="0"/>
                    </a:cubicBezTo>
                    <a:cubicBezTo>
                      <a:pt x="1" y="0"/>
                      <a:pt x="1" y="448"/>
                      <a:pt x="303" y="448"/>
                    </a:cubicBezTo>
                    <a:cubicBezTo>
                      <a:pt x="602" y="448"/>
                      <a:pt x="606" y="0"/>
                      <a:pt x="3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791761" y="1262076"/>
                <a:ext cx="33386" cy="25845"/>
              </a:xfrm>
              <a:custGeom>
                <a:avLst/>
                <a:gdLst/>
                <a:ahLst/>
                <a:cxnLst/>
                <a:rect l="l" t="t" r="r" b="b"/>
                <a:pathLst>
                  <a:path w="642" h="497" extrusionOk="0">
                    <a:moveTo>
                      <a:pt x="327" y="0"/>
                    </a:moveTo>
                    <a:cubicBezTo>
                      <a:pt x="0" y="0"/>
                      <a:pt x="0" y="496"/>
                      <a:pt x="327" y="496"/>
                    </a:cubicBezTo>
                    <a:cubicBezTo>
                      <a:pt x="641" y="496"/>
                      <a:pt x="641" y="0"/>
                      <a:pt x="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789837" y="1203574"/>
                <a:ext cx="37182" cy="27717"/>
              </a:xfrm>
              <a:custGeom>
                <a:avLst/>
                <a:gdLst/>
                <a:ahLst/>
                <a:cxnLst/>
                <a:rect l="l" t="t" r="r" b="b"/>
                <a:pathLst>
                  <a:path w="715" h="533" extrusionOk="0">
                    <a:moveTo>
                      <a:pt x="364" y="0"/>
                    </a:moveTo>
                    <a:cubicBezTo>
                      <a:pt x="1" y="0"/>
                      <a:pt x="1" y="533"/>
                      <a:pt x="364" y="533"/>
                    </a:cubicBezTo>
                    <a:cubicBezTo>
                      <a:pt x="714" y="533"/>
                      <a:pt x="714" y="0"/>
                      <a:pt x="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761548" y="1113611"/>
                <a:ext cx="40302" cy="31514"/>
              </a:xfrm>
              <a:custGeom>
                <a:avLst/>
                <a:gdLst/>
                <a:ahLst/>
                <a:cxnLst/>
                <a:rect l="l" t="t" r="r" b="b"/>
                <a:pathLst>
                  <a:path w="775" h="606" extrusionOk="0">
                    <a:moveTo>
                      <a:pt x="387" y="1"/>
                    </a:moveTo>
                    <a:cubicBezTo>
                      <a:pt x="0" y="1"/>
                      <a:pt x="0" y="605"/>
                      <a:pt x="387" y="605"/>
                    </a:cubicBezTo>
                    <a:cubicBezTo>
                      <a:pt x="775" y="605"/>
                      <a:pt x="775" y="1"/>
                      <a:pt x="3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
              <p:cNvSpPr/>
              <p:nvPr/>
            </p:nvSpPr>
            <p:spPr>
              <a:xfrm>
                <a:off x="735131" y="1039405"/>
                <a:ext cx="24597" cy="20177"/>
              </a:xfrm>
              <a:custGeom>
                <a:avLst/>
                <a:gdLst/>
                <a:ahLst/>
                <a:cxnLst/>
                <a:rect l="l" t="t" r="r" b="b"/>
                <a:pathLst>
                  <a:path w="473" h="388" extrusionOk="0">
                    <a:moveTo>
                      <a:pt x="242" y="0"/>
                    </a:moveTo>
                    <a:cubicBezTo>
                      <a:pt x="0" y="24"/>
                      <a:pt x="0" y="363"/>
                      <a:pt x="242" y="387"/>
                    </a:cubicBezTo>
                    <a:cubicBezTo>
                      <a:pt x="472" y="363"/>
                      <a:pt x="472" y="24"/>
                      <a:pt x="2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
              <p:cNvSpPr/>
              <p:nvPr/>
            </p:nvSpPr>
            <p:spPr>
              <a:xfrm>
                <a:off x="765292" y="942526"/>
                <a:ext cx="17681" cy="15133"/>
              </a:xfrm>
              <a:custGeom>
                <a:avLst/>
                <a:gdLst/>
                <a:ahLst/>
                <a:cxnLst/>
                <a:rect l="l" t="t" r="r" b="b"/>
                <a:pathLst>
                  <a:path w="340" h="291" extrusionOk="0">
                    <a:moveTo>
                      <a:pt x="170" y="0"/>
                    </a:moveTo>
                    <a:cubicBezTo>
                      <a:pt x="1" y="24"/>
                      <a:pt x="1" y="266"/>
                      <a:pt x="170" y="291"/>
                    </a:cubicBezTo>
                    <a:cubicBezTo>
                      <a:pt x="340" y="266"/>
                      <a:pt x="340" y="24"/>
                      <a:pt x="1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283647" y="847519"/>
                <a:ext cx="28393" cy="21425"/>
              </a:xfrm>
              <a:custGeom>
                <a:avLst/>
                <a:gdLst/>
                <a:ahLst/>
                <a:cxnLst/>
                <a:rect l="l" t="t" r="r" b="b"/>
                <a:pathLst>
                  <a:path w="546" h="412" extrusionOk="0">
                    <a:moveTo>
                      <a:pt x="267" y="1"/>
                    </a:moveTo>
                    <a:cubicBezTo>
                      <a:pt x="1" y="1"/>
                      <a:pt x="1" y="412"/>
                      <a:pt x="267" y="412"/>
                    </a:cubicBezTo>
                    <a:cubicBezTo>
                      <a:pt x="545" y="412"/>
                      <a:pt x="545" y="1"/>
                      <a:pt x="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299403" y="175189"/>
                <a:ext cx="30473" cy="24441"/>
              </a:xfrm>
              <a:custGeom>
                <a:avLst/>
                <a:gdLst/>
                <a:ahLst/>
                <a:cxnLst/>
                <a:rect l="l" t="t" r="r" b="b"/>
                <a:pathLst>
                  <a:path w="586" h="470" extrusionOk="0">
                    <a:moveTo>
                      <a:pt x="183" y="0"/>
                    </a:moveTo>
                    <a:cubicBezTo>
                      <a:pt x="131" y="0"/>
                      <a:pt x="83" y="24"/>
                      <a:pt x="49" y="83"/>
                    </a:cubicBezTo>
                    <a:cubicBezTo>
                      <a:pt x="24" y="131"/>
                      <a:pt x="0" y="192"/>
                      <a:pt x="0" y="252"/>
                    </a:cubicBezTo>
                    <a:cubicBezTo>
                      <a:pt x="0" y="373"/>
                      <a:pt x="97" y="470"/>
                      <a:pt x="218" y="470"/>
                    </a:cubicBezTo>
                    <a:cubicBezTo>
                      <a:pt x="278" y="458"/>
                      <a:pt x="327" y="446"/>
                      <a:pt x="387" y="422"/>
                    </a:cubicBezTo>
                    <a:cubicBezTo>
                      <a:pt x="585" y="299"/>
                      <a:pt x="364" y="0"/>
                      <a:pt x="1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399923" y="228958"/>
                <a:ext cx="33490" cy="28237"/>
              </a:xfrm>
              <a:custGeom>
                <a:avLst/>
                <a:gdLst/>
                <a:ahLst/>
                <a:cxnLst/>
                <a:rect l="l" t="t" r="r" b="b"/>
                <a:pathLst>
                  <a:path w="644" h="543" extrusionOk="0">
                    <a:moveTo>
                      <a:pt x="316" y="0"/>
                    </a:moveTo>
                    <a:cubicBezTo>
                      <a:pt x="202" y="0"/>
                      <a:pt x="90" y="75"/>
                      <a:pt x="51" y="198"/>
                    </a:cubicBezTo>
                    <a:cubicBezTo>
                      <a:pt x="1" y="400"/>
                      <a:pt x="101" y="542"/>
                      <a:pt x="276" y="542"/>
                    </a:cubicBezTo>
                    <a:cubicBezTo>
                      <a:pt x="311" y="542"/>
                      <a:pt x="349" y="537"/>
                      <a:pt x="390" y="525"/>
                    </a:cubicBezTo>
                    <a:cubicBezTo>
                      <a:pt x="583" y="476"/>
                      <a:pt x="644" y="222"/>
                      <a:pt x="499" y="77"/>
                    </a:cubicBezTo>
                    <a:cubicBezTo>
                      <a:pt x="446" y="24"/>
                      <a:pt x="381" y="0"/>
                      <a:pt x="3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621450" y="299629"/>
                <a:ext cx="32762" cy="36038"/>
              </a:xfrm>
              <a:custGeom>
                <a:avLst/>
                <a:gdLst/>
                <a:ahLst/>
                <a:cxnLst/>
                <a:rect l="l" t="t" r="r" b="b"/>
                <a:pathLst>
                  <a:path w="630" h="693" extrusionOk="0">
                    <a:moveTo>
                      <a:pt x="327" y="0"/>
                    </a:moveTo>
                    <a:cubicBezTo>
                      <a:pt x="158" y="12"/>
                      <a:pt x="25" y="146"/>
                      <a:pt x="25" y="303"/>
                    </a:cubicBezTo>
                    <a:lnTo>
                      <a:pt x="13" y="303"/>
                    </a:lnTo>
                    <a:cubicBezTo>
                      <a:pt x="1" y="400"/>
                      <a:pt x="25" y="484"/>
                      <a:pt x="73" y="557"/>
                    </a:cubicBezTo>
                    <a:cubicBezTo>
                      <a:pt x="128" y="648"/>
                      <a:pt x="221" y="693"/>
                      <a:pt x="315" y="693"/>
                    </a:cubicBezTo>
                    <a:cubicBezTo>
                      <a:pt x="409" y="693"/>
                      <a:pt x="503" y="648"/>
                      <a:pt x="557" y="557"/>
                    </a:cubicBezTo>
                    <a:cubicBezTo>
                      <a:pt x="606" y="484"/>
                      <a:pt x="630" y="400"/>
                      <a:pt x="630" y="303"/>
                    </a:cubicBezTo>
                    <a:cubicBezTo>
                      <a:pt x="618" y="146"/>
                      <a:pt x="485" y="12"/>
                      <a:pt x="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601326" y="447105"/>
                <a:ext cx="32138" cy="27457"/>
              </a:xfrm>
              <a:custGeom>
                <a:avLst/>
                <a:gdLst/>
                <a:ahLst/>
                <a:cxnLst/>
                <a:rect l="l" t="t" r="r" b="b"/>
                <a:pathLst>
                  <a:path w="618" h="528" extrusionOk="0">
                    <a:moveTo>
                      <a:pt x="262" y="0"/>
                    </a:moveTo>
                    <a:cubicBezTo>
                      <a:pt x="128" y="0"/>
                      <a:pt x="1" y="106"/>
                      <a:pt x="1" y="261"/>
                    </a:cubicBezTo>
                    <a:cubicBezTo>
                      <a:pt x="1" y="406"/>
                      <a:pt x="109" y="527"/>
                      <a:pt x="267" y="527"/>
                    </a:cubicBezTo>
                    <a:cubicBezTo>
                      <a:pt x="497" y="527"/>
                      <a:pt x="618" y="249"/>
                      <a:pt x="448" y="80"/>
                    </a:cubicBezTo>
                    <a:cubicBezTo>
                      <a:pt x="393" y="25"/>
                      <a:pt x="327" y="0"/>
                      <a:pt x="2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42251" y="561301"/>
                <a:ext cx="28341" cy="20801"/>
              </a:xfrm>
              <a:custGeom>
                <a:avLst/>
                <a:gdLst/>
                <a:ahLst/>
                <a:cxnLst/>
                <a:rect l="l" t="t" r="r" b="b"/>
                <a:pathLst>
                  <a:path w="545" h="400" extrusionOk="0">
                    <a:moveTo>
                      <a:pt x="266" y="1"/>
                    </a:moveTo>
                    <a:cubicBezTo>
                      <a:pt x="0" y="1"/>
                      <a:pt x="0" y="400"/>
                      <a:pt x="266" y="400"/>
                    </a:cubicBezTo>
                    <a:cubicBezTo>
                      <a:pt x="545" y="400"/>
                      <a:pt x="545" y="1"/>
                      <a:pt x="2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40535" y="892188"/>
                <a:ext cx="26105" cy="22309"/>
              </a:xfrm>
              <a:custGeom>
                <a:avLst/>
                <a:gdLst/>
                <a:ahLst/>
                <a:cxnLst/>
                <a:rect l="l" t="t" r="r" b="b"/>
                <a:pathLst>
                  <a:path w="502" h="429" extrusionOk="0">
                    <a:moveTo>
                      <a:pt x="154" y="0"/>
                    </a:moveTo>
                    <a:cubicBezTo>
                      <a:pt x="94" y="0"/>
                      <a:pt x="42" y="28"/>
                      <a:pt x="21" y="97"/>
                    </a:cubicBezTo>
                    <a:cubicBezTo>
                      <a:pt x="21" y="158"/>
                      <a:pt x="9" y="218"/>
                      <a:pt x="9" y="267"/>
                    </a:cubicBezTo>
                    <a:cubicBezTo>
                      <a:pt x="1" y="372"/>
                      <a:pt x="80" y="429"/>
                      <a:pt x="162" y="429"/>
                    </a:cubicBezTo>
                    <a:cubicBezTo>
                      <a:pt x="203" y="429"/>
                      <a:pt x="243" y="415"/>
                      <a:pt x="275" y="388"/>
                    </a:cubicBezTo>
                    <a:cubicBezTo>
                      <a:pt x="311" y="363"/>
                      <a:pt x="336" y="327"/>
                      <a:pt x="372" y="303"/>
                    </a:cubicBezTo>
                    <a:cubicBezTo>
                      <a:pt x="502" y="173"/>
                      <a:pt x="304" y="0"/>
                      <a:pt x="1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673660" y="1092343"/>
                <a:ext cx="42486" cy="37910"/>
              </a:xfrm>
              <a:custGeom>
                <a:avLst/>
                <a:gdLst/>
                <a:ahLst/>
                <a:cxnLst/>
                <a:rect l="l" t="t" r="r" b="b"/>
                <a:pathLst>
                  <a:path w="817" h="729" extrusionOk="0">
                    <a:moveTo>
                      <a:pt x="380" y="0"/>
                    </a:moveTo>
                    <a:cubicBezTo>
                      <a:pt x="298" y="0"/>
                      <a:pt x="214" y="35"/>
                      <a:pt x="146" y="119"/>
                    </a:cubicBezTo>
                    <a:cubicBezTo>
                      <a:pt x="13" y="313"/>
                      <a:pt x="1" y="615"/>
                      <a:pt x="255" y="712"/>
                    </a:cubicBezTo>
                    <a:cubicBezTo>
                      <a:pt x="282" y="724"/>
                      <a:pt x="310" y="729"/>
                      <a:pt x="338" y="729"/>
                    </a:cubicBezTo>
                    <a:cubicBezTo>
                      <a:pt x="398" y="729"/>
                      <a:pt x="456" y="705"/>
                      <a:pt x="497" y="664"/>
                    </a:cubicBezTo>
                    <a:cubicBezTo>
                      <a:pt x="545" y="639"/>
                      <a:pt x="569" y="591"/>
                      <a:pt x="593" y="543"/>
                    </a:cubicBezTo>
                    <a:cubicBezTo>
                      <a:pt x="606" y="530"/>
                      <a:pt x="618" y="518"/>
                      <a:pt x="630" y="494"/>
                    </a:cubicBezTo>
                    <a:cubicBezTo>
                      <a:pt x="816" y="264"/>
                      <a:pt x="606" y="0"/>
                      <a:pt x="3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49791" y="1141900"/>
                <a:ext cx="35882" cy="29017"/>
              </a:xfrm>
              <a:custGeom>
                <a:avLst/>
                <a:gdLst/>
                <a:ahLst/>
                <a:cxnLst/>
                <a:rect l="l" t="t" r="r" b="b"/>
                <a:pathLst>
                  <a:path w="690" h="558" extrusionOk="0">
                    <a:moveTo>
                      <a:pt x="351" y="1"/>
                    </a:moveTo>
                    <a:cubicBezTo>
                      <a:pt x="0" y="25"/>
                      <a:pt x="0" y="533"/>
                      <a:pt x="351" y="557"/>
                    </a:cubicBezTo>
                    <a:cubicBezTo>
                      <a:pt x="690" y="533"/>
                      <a:pt x="690" y="25"/>
                      <a:pt x="3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654784" y="1211115"/>
                <a:ext cx="34686" cy="28341"/>
              </a:xfrm>
              <a:custGeom>
                <a:avLst/>
                <a:gdLst/>
                <a:ahLst/>
                <a:cxnLst/>
                <a:rect l="l" t="t" r="r" b="b"/>
                <a:pathLst>
                  <a:path w="667" h="545" extrusionOk="0">
                    <a:moveTo>
                      <a:pt x="340" y="1"/>
                    </a:moveTo>
                    <a:cubicBezTo>
                      <a:pt x="1" y="25"/>
                      <a:pt x="1" y="521"/>
                      <a:pt x="340" y="545"/>
                    </a:cubicBezTo>
                    <a:cubicBezTo>
                      <a:pt x="666" y="521"/>
                      <a:pt x="666" y="25"/>
                      <a:pt x="3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583697" y="1404873"/>
                <a:ext cx="39678" cy="30213"/>
              </a:xfrm>
              <a:custGeom>
                <a:avLst/>
                <a:gdLst/>
                <a:ahLst/>
                <a:cxnLst/>
                <a:rect l="l" t="t" r="r" b="b"/>
                <a:pathLst>
                  <a:path w="763" h="581" extrusionOk="0">
                    <a:moveTo>
                      <a:pt x="376" y="0"/>
                    </a:moveTo>
                    <a:cubicBezTo>
                      <a:pt x="1" y="0"/>
                      <a:pt x="1" y="581"/>
                      <a:pt x="376" y="581"/>
                    </a:cubicBezTo>
                    <a:cubicBezTo>
                      <a:pt x="751" y="581"/>
                      <a:pt x="763" y="0"/>
                      <a:pt x="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460401" y="1350739"/>
                <a:ext cx="41602" cy="32138"/>
              </a:xfrm>
              <a:custGeom>
                <a:avLst/>
                <a:gdLst/>
                <a:ahLst/>
                <a:cxnLst/>
                <a:rect l="l" t="t" r="r" b="b"/>
                <a:pathLst>
                  <a:path w="800" h="618" extrusionOk="0">
                    <a:moveTo>
                      <a:pt x="400" y="1"/>
                    </a:moveTo>
                    <a:cubicBezTo>
                      <a:pt x="1" y="1"/>
                      <a:pt x="1" y="618"/>
                      <a:pt x="400" y="618"/>
                    </a:cubicBezTo>
                    <a:cubicBezTo>
                      <a:pt x="799" y="618"/>
                      <a:pt x="799" y="1"/>
                      <a:pt x="4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328940" y="1531341"/>
                <a:ext cx="34634" cy="29589"/>
              </a:xfrm>
              <a:custGeom>
                <a:avLst/>
                <a:gdLst/>
                <a:ahLst/>
                <a:cxnLst/>
                <a:rect l="l" t="t" r="r" b="b"/>
                <a:pathLst>
                  <a:path w="666" h="569" extrusionOk="0">
                    <a:moveTo>
                      <a:pt x="287" y="1"/>
                    </a:moveTo>
                    <a:cubicBezTo>
                      <a:pt x="141" y="1"/>
                      <a:pt x="1" y="117"/>
                      <a:pt x="1" y="290"/>
                    </a:cubicBezTo>
                    <a:cubicBezTo>
                      <a:pt x="1" y="447"/>
                      <a:pt x="122" y="568"/>
                      <a:pt x="279" y="568"/>
                    </a:cubicBezTo>
                    <a:cubicBezTo>
                      <a:pt x="533" y="568"/>
                      <a:pt x="666" y="266"/>
                      <a:pt x="485" y="84"/>
                    </a:cubicBezTo>
                    <a:cubicBezTo>
                      <a:pt x="426" y="26"/>
                      <a:pt x="356" y="1"/>
                      <a:pt x="2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324572" y="1446994"/>
                <a:ext cx="30837" cy="22725"/>
              </a:xfrm>
              <a:custGeom>
                <a:avLst/>
                <a:gdLst/>
                <a:ahLst/>
                <a:cxnLst/>
                <a:rect l="l" t="t" r="r" b="b"/>
                <a:pathLst>
                  <a:path w="593" h="437" extrusionOk="0">
                    <a:moveTo>
                      <a:pt x="290" y="1"/>
                    </a:moveTo>
                    <a:cubicBezTo>
                      <a:pt x="0" y="1"/>
                      <a:pt x="0" y="436"/>
                      <a:pt x="290" y="436"/>
                    </a:cubicBezTo>
                    <a:cubicBezTo>
                      <a:pt x="593" y="436"/>
                      <a:pt x="593" y="1"/>
                      <a:pt x="2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269814" y="1480327"/>
                <a:ext cx="40926" cy="32138"/>
              </a:xfrm>
              <a:custGeom>
                <a:avLst/>
                <a:gdLst/>
                <a:ahLst/>
                <a:cxnLst/>
                <a:rect l="l" t="t" r="r" b="b"/>
                <a:pathLst>
                  <a:path w="787" h="618" extrusionOk="0">
                    <a:moveTo>
                      <a:pt x="388" y="1"/>
                    </a:moveTo>
                    <a:cubicBezTo>
                      <a:pt x="1" y="1"/>
                      <a:pt x="1" y="618"/>
                      <a:pt x="388" y="618"/>
                    </a:cubicBezTo>
                    <a:cubicBezTo>
                      <a:pt x="787" y="618"/>
                      <a:pt x="787" y="1"/>
                      <a:pt x="38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987392" y="1547670"/>
                <a:ext cx="24545" cy="20177"/>
              </a:xfrm>
              <a:custGeom>
                <a:avLst/>
                <a:gdLst/>
                <a:ahLst/>
                <a:cxnLst/>
                <a:rect l="l" t="t" r="r" b="b"/>
                <a:pathLst>
                  <a:path w="472" h="388" extrusionOk="0">
                    <a:moveTo>
                      <a:pt x="242" y="0"/>
                    </a:moveTo>
                    <a:cubicBezTo>
                      <a:pt x="0" y="24"/>
                      <a:pt x="0" y="363"/>
                      <a:pt x="242" y="387"/>
                    </a:cubicBezTo>
                    <a:cubicBezTo>
                      <a:pt x="472" y="363"/>
                      <a:pt x="472" y="24"/>
                      <a:pt x="2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900549" y="1485372"/>
                <a:ext cx="38430" cy="30265"/>
              </a:xfrm>
              <a:custGeom>
                <a:avLst/>
                <a:gdLst/>
                <a:ahLst/>
                <a:cxnLst/>
                <a:rect l="l" t="t" r="r" b="b"/>
                <a:pathLst>
                  <a:path w="739" h="582" extrusionOk="0">
                    <a:moveTo>
                      <a:pt x="364" y="1"/>
                    </a:moveTo>
                    <a:cubicBezTo>
                      <a:pt x="1" y="25"/>
                      <a:pt x="1" y="557"/>
                      <a:pt x="364" y="581"/>
                    </a:cubicBezTo>
                    <a:cubicBezTo>
                      <a:pt x="739" y="581"/>
                      <a:pt x="739" y="1"/>
                      <a:pt x="3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164146" y="1414909"/>
                <a:ext cx="22673" cy="18929"/>
              </a:xfrm>
              <a:custGeom>
                <a:avLst/>
                <a:gdLst/>
                <a:ahLst/>
                <a:cxnLst/>
                <a:rect l="l" t="t" r="r" b="b"/>
                <a:pathLst>
                  <a:path w="436" h="364" extrusionOk="0">
                    <a:moveTo>
                      <a:pt x="218" y="1"/>
                    </a:moveTo>
                    <a:cubicBezTo>
                      <a:pt x="0" y="13"/>
                      <a:pt x="0" y="340"/>
                      <a:pt x="218" y="364"/>
                    </a:cubicBezTo>
                    <a:cubicBezTo>
                      <a:pt x="436" y="340"/>
                      <a:pt x="436" y="13"/>
                      <a:pt x="2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960975" y="1397957"/>
                <a:ext cx="39054" cy="29589"/>
              </a:xfrm>
              <a:custGeom>
                <a:avLst/>
                <a:gdLst/>
                <a:ahLst/>
                <a:cxnLst/>
                <a:rect l="l" t="t" r="r" b="b"/>
                <a:pathLst>
                  <a:path w="751" h="569" extrusionOk="0">
                    <a:moveTo>
                      <a:pt x="375" y="0"/>
                    </a:moveTo>
                    <a:cubicBezTo>
                      <a:pt x="0" y="0"/>
                      <a:pt x="0" y="569"/>
                      <a:pt x="375" y="569"/>
                    </a:cubicBezTo>
                    <a:cubicBezTo>
                      <a:pt x="750" y="557"/>
                      <a:pt x="750" y="0"/>
                      <a:pt x="3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803670" y="1275909"/>
                <a:ext cx="17681" cy="13261"/>
              </a:xfrm>
              <a:custGeom>
                <a:avLst/>
                <a:gdLst/>
                <a:ahLst/>
                <a:cxnLst/>
                <a:rect l="l" t="t" r="r" b="b"/>
                <a:pathLst>
                  <a:path w="340" h="255" extrusionOk="0">
                    <a:moveTo>
                      <a:pt x="170" y="0"/>
                    </a:moveTo>
                    <a:cubicBezTo>
                      <a:pt x="1" y="0"/>
                      <a:pt x="1" y="255"/>
                      <a:pt x="170" y="255"/>
                    </a:cubicBezTo>
                    <a:cubicBezTo>
                      <a:pt x="340" y="255"/>
                      <a:pt x="340" y="0"/>
                      <a:pt x="1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827591" y="1329522"/>
                <a:ext cx="31722" cy="28653"/>
              </a:xfrm>
              <a:custGeom>
                <a:avLst/>
                <a:gdLst/>
                <a:ahLst/>
                <a:cxnLst/>
                <a:rect l="l" t="t" r="r" b="b"/>
                <a:pathLst>
                  <a:path w="610" h="551" extrusionOk="0">
                    <a:moveTo>
                      <a:pt x="351" y="1"/>
                    </a:moveTo>
                    <a:cubicBezTo>
                      <a:pt x="332" y="1"/>
                      <a:pt x="312" y="4"/>
                      <a:pt x="291" y="10"/>
                    </a:cubicBezTo>
                    <a:lnTo>
                      <a:pt x="267" y="10"/>
                    </a:lnTo>
                    <a:cubicBezTo>
                      <a:pt x="1" y="94"/>
                      <a:pt x="1" y="457"/>
                      <a:pt x="267" y="530"/>
                    </a:cubicBezTo>
                    <a:lnTo>
                      <a:pt x="291" y="542"/>
                    </a:lnTo>
                    <a:cubicBezTo>
                      <a:pt x="312" y="548"/>
                      <a:pt x="332" y="551"/>
                      <a:pt x="351" y="551"/>
                    </a:cubicBezTo>
                    <a:cubicBezTo>
                      <a:pt x="610" y="551"/>
                      <a:pt x="610" y="1"/>
                      <a:pt x="3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769089" y="1319226"/>
                <a:ext cx="35778" cy="37910"/>
              </a:xfrm>
              <a:custGeom>
                <a:avLst/>
                <a:gdLst/>
                <a:ahLst/>
                <a:cxnLst/>
                <a:rect l="l" t="t" r="r" b="b"/>
                <a:pathLst>
                  <a:path w="688" h="729" extrusionOk="0">
                    <a:moveTo>
                      <a:pt x="366" y="1"/>
                    </a:moveTo>
                    <a:cubicBezTo>
                      <a:pt x="315" y="1"/>
                      <a:pt x="264" y="13"/>
                      <a:pt x="218" y="38"/>
                    </a:cubicBezTo>
                    <a:cubicBezTo>
                      <a:pt x="85" y="111"/>
                      <a:pt x="1" y="244"/>
                      <a:pt x="1" y="401"/>
                    </a:cubicBezTo>
                    <a:cubicBezTo>
                      <a:pt x="1" y="587"/>
                      <a:pt x="150" y="729"/>
                      <a:pt x="322" y="729"/>
                    </a:cubicBezTo>
                    <a:cubicBezTo>
                      <a:pt x="352" y="729"/>
                      <a:pt x="382" y="725"/>
                      <a:pt x="412" y="716"/>
                    </a:cubicBezTo>
                    <a:cubicBezTo>
                      <a:pt x="591" y="674"/>
                      <a:pt x="688" y="475"/>
                      <a:pt x="637" y="305"/>
                    </a:cubicBezTo>
                    <a:lnTo>
                      <a:pt x="637" y="305"/>
                    </a:lnTo>
                    <a:cubicBezTo>
                      <a:pt x="641" y="268"/>
                      <a:pt x="638" y="229"/>
                      <a:pt x="630" y="196"/>
                    </a:cubicBezTo>
                    <a:cubicBezTo>
                      <a:pt x="617" y="159"/>
                      <a:pt x="593" y="111"/>
                      <a:pt x="557" y="75"/>
                    </a:cubicBezTo>
                    <a:cubicBezTo>
                      <a:pt x="508" y="25"/>
                      <a:pt x="438" y="1"/>
                      <a:pt x="3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841423" y="1265196"/>
                <a:ext cx="34010" cy="27093"/>
              </a:xfrm>
              <a:custGeom>
                <a:avLst/>
                <a:gdLst/>
                <a:ahLst/>
                <a:cxnLst/>
                <a:rect l="l" t="t" r="r" b="b"/>
                <a:pathLst>
                  <a:path w="654" h="521" extrusionOk="0">
                    <a:moveTo>
                      <a:pt x="327" y="1"/>
                    </a:moveTo>
                    <a:cubicBezTo>
                      <a:pt x="1" y="25"/>
                      <a:pt x="1" y="497"/>
                      <a:pt x="327" y="521"/>
                    </a:cubicBezTo>
                    <a:cubicBezTo>
                      <a:pt x="654" y="497"/>
                      <a:pt x="654" y="25"/>
                      <a:pt x="3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724887" y="1152613"/>
                <a:ext cx="29485" cy="20957"/>
              </a:xfrm>
              <a:custGeom>
                <a:avLst/>
                <a:gdLst/>
                <a:ahLst/>
                <a:cxnLst/>
                <a:rect l="l" t="t" r="r" b="b"/>
                <a:pathLst>
                  <a:path w="567" h="403" extrusionOk="0">
                    <a:moveTo>
                      <a:pt x="283" y="1"/>
                    </a:moveTo>
                    <a:cubicBezTo>
                      <a:pt x="234" y="1"/>
                      <a:pt x="182" y="19"/>
                      <a:pt x="137" y="61"/>
                    </a:cubicBezTo>
                    <a:cubicBezTo>
                      <a:pt x="0" y="198"/>
                      <a:pt x="193" y="403"/>
                      <a:pt x="348" y="403"/>
                    </a:cubicBezTo>
                    <a:cubicBezTo>
                      <a:pt x="399" y="403"/>
                      <a:pt x="446" y="381"/>
                      <a:pt x="476" y="327"/>
                    </a:cubicBezTo>
                    <a:cubicBezTo>
                      <a:pt x="566" y="164"/>
                      <a:pt x="432" y="1"/>
                      <a:pt x="2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782765" y="1017512"/>
                <a:ext cx="34270" cy="25273"/>
              </a:xfrm>
              <a:custGeom>
                <a:avLst/>
                <a:gdLst/>
                <a:ahLst/>
                <a:cxnLst/>
                <a:rect l="l" t="t" r="r" b="b"/>
                <a:pathLst>
                  <a:path w="659" h="486" extrusionOk="0">
                    <a:moveTo>
                      <a:pt x="345" y="1"/>
                    </a:moveTo>
                    <a:cubicBezTo>
                      <a:pt x="112" y="1"/>
                      <a:pt x="0" y="325"/>
                      <a:pt x="221" y="457"/>
                    </a:cubicBezTo>
                    <a:cubicBezTo>
                      <a:pt x="252" y="477"/>
                      <a:pt x="282" y="486"/>
                      <a:pt x="311" y="486"/>
                    </a:cubicBezTo>
                    <a:cubicBezTo>
                      <a:pt x="513" y="486"/>
                      <a:pt x="658" y="63"/>
                      <a:pt x="415" y="10"/>
                    </a:cubicBezTo>
                    <a:cubicBezTo>
                      <a:pt x="391" y="4"/>
                      <a:pt x="368" y="1"/>
                      <a:pt x="3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706166" y="988287"/>
                <a:ext cx="34686" cy="28809"/>
              </a:xfrm>
              <a:custGeom>
                <a:avLst/>
                <a:gdLst/>
                <a:ahLst/>
                <a:cxnLst/>
                <a:rect l="l" t="t" r="r" b="b"/>
                <a:pathLst>
                  <a:path w="667" h="554" extrusionOk="0">
                    <a:moveTo>
                      <a:pt x="416" y="1"/>
                    </a:moveTo>
                    <a:cubicBezTo>
                      <a:pt x="380" y="1"/>
                      <a:pt x="345" y="11"/>
                      <a:pt x="315" y="32"/>
                    </a:cubicBezTo>
                    <a:lnTo>
                      <a:pt x="315" y="32"/>
                    </a:lnTo>
                    <a:cubicBezTo>
                      <a:pt x="306" y="31"/>
                      <a:pt x="296" y="30"/>
                      <a:pt x="287" y="30"/>
                    </a:cubicBezTo>
                    <a:cubicBezTo>
                      <a:pt x="187" y="30"/>
                      <a:pt x="91" y="95"/>
                      <a:pt x="61" y="185"/>
                    </a:cubicBezTo>
                    <a:cubicBezTo>
                      <a:pt x="1" y="306"/>
                      <a:pt x="49" y="439"/>
                      <a:pt x="158" y="499"/>
                    </a:cubicBezTo>
                    <a:lnTo>
                      <a:pt x="158" y="511"/>
                    </a:lnTo>
                    <a:cubicBezTo>
                      <a:pt x="206" y="540"/>
                      <a:pt x="259" y="554"/>
                      <a:pt x="313" y="554"/>
                    </a:cubicBezTo>
                    <a:cubicBezTo>
                      <a:pt x="396" y="554"/>
                      <a:pt x="479" y="522"/>
                      <a:pt x="545" y="463"/>
                    </a:cubicBezTo>
                    <a:cubicBezTo>
                      <a:pt x="642" y="366"/>
                      <a:pt x="666" y="209"/>
                      <a:pt x="594" y="100"/>
                    </a:cubicBezTo>
                    <a:cubicBezTo>
                      <a:pt x="551" y="36"/>
                      <a:pt x="482" y="1"/>
                      <a:pt x="4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835755" y="968943"/>
                <a:ext cx="29641" cy="23921"/>
              </a:xfrm>
              <a:custGeom>
                <a:avLst/>
                <a:gdLst/>
                <a:ahLst/>
                <a:cxnLst/>
                <a:rect l="l" t="t" r="r" b="b"/>
                <a:pathLst>
                  <a:path w="570" h="460" extrusionOk="0">
                    <a:moveTo>
                      <a:pt x="291" y="0"/>
                    </a:moveTo>
                    <a:cubicBezTo>
                      <a:pt x="1" y="12"/>
                      <a:pt x="1" y="436"/>
                      <a:pt x="291" y="460"/>
                    </a:cubicBezTo>
                    <a:cubicBezTo>
                      <a:pt x="569" y="436"/>
                      <a:pt x="569" y="12"/>
                      <a:pt x="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821298" y="994111"/>
                <a:ext cx="35258" cy="26469"/>
              </a:xfrm>
              <a:custGeom>
                <a:avLst/>
                <a:gdLst/>
                <a:ahLst/>
                <a:cxnLst/>
                <a:rect l="l" t="t" r="r" b="b"/>
                <a:pathLst>
                  <a:path w="678" h="509" extrusionOk="0">
                    <a:moveTo>
                      <a:pt x="339" y="0"/>
                    </a:moveTo>
                    <a:cubicBezTo>
                      <a:pt x="1" y="0"/>
                      <a:pt x="1" y="508"/>
                      <a:pt x="339" y="508"/>
                    </a:cubicBezTo>
                    <a:cubicBezTo>
                      <a:pt x="678" y="508"/>
                      <a:pt x="678" y="0"/>
                      <a:pt x="3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305695" y="931449"/>
                <a:ext cx="35258" cy="30629"/>
              </a:xfrm>
              <a:custGeom>
                <a:avLst/>
                <a:gdLst/>
                <a:ahLst/>
                <a:cxnLst/>
                <a:rect l="l" t="t" r="r" b="b"/>
                <a:pathLst>
                  <a:path w="678" h="589" extrusionOk="0">
                    <a:moveTo>
                      <a:pt x="290" y="0"/>
                    </a:moveTo>
                    <a:cubicBezTo>
                      <a:pt x="142" y="0"/>
                      <a:pt x="0" y="119"/>
                      <a:pt x="0" y="298"/>
                    </a:cubicBezTo>
                    <a:cubicBezTo>
                      <a:pt x="0" y="455"/>
                      <a:pt x="133" y="576"/>
                      <a:pt x="290" y="588"/>
                    </a:cubicBezTo>
                    <a:cubicBezTo>
                      <a:pt x="544" y="588"/>
                      <a:pt x="678" y="274"/>
                      <a:pt x="496" y="92"/>
                    </a:cubicBezTo>
                    <a:cubicBezTo>
                      <a:pt x="437" y="29"/>
                      <a:pt x="363" y="0"/>
                      <a:pt x="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347817" y="942526"/>
                <a:ext cx="35258" cy="30213"/>
              </a:xfrm>
              <a:custGeom>
                <a:avLst/>
                <a:gdLst/>
                <a:ahLst/>
                <a:cxnLst/>
                <a:rect l="l" t="t" r="r" b="b"/>
                <a:pathLst>
                  <a:path w="678" h="581" extrusionOk="0">
                    <a:moveTo>
                      <a:pt x="291" y="1"/>
                    </a:moveTo>
                    <a:cubicBezTo>
                      <a:pt x="140" y="1"/>
                      <a:pt x="1" y="118"/>
                      <a:pt x="1" y="291"/>
                    </a:cubicBezTo>
                    <a:cubicBezTo>
                      <a:pt x="1" y="448"/>
                      <a:pt x="122" y="581"/>
                      <a:pt x="291" y="581"/>
                    </a:cubicBezTo>
                    <a:cubicBezTo>
                      <a:pt x="545" y="581"/>
                      <a:pt x="678" y="266"/>
                      <a:pt x="497" y="85"/>
                    </a:cubicBezTo>
                    <a:cubicBezTo>
                      <a:pt x="435" y="27"/>
                      <a:pt x="362" y="1"/>
                      <a:pt x="2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302523" y="1045021"/>
                <a:ext cx="20801" cy="15809"/>
              </a:xfrm>
              <a:custGeom>
                <a:avLst/>
                <a:gdLst/>
                <a:ahLst/>
                <a:cxnLst/>
                <a:rect l="l" t="t" r="r" b="b"/>
                <a:pathLst>
                  <a:path w="400" h="304" extrusionOk="0">
                    <a:moveTo>
                      <a:pt x="206" y="1"/>
                    </a:moveTo>
                    <a:cubicBezTo>
                      <a:pt x="1" y="1"/>
                      <a:pt x="1" y="303"/>
                      <a:pt x="206" y="303"/>
                    </a:cubicBezTo>
                    <a:cubicBezTo>
                      <a:pt x="400" y="303"/>
                      <a:pt x="400" y="1"/>
                      <a:pt x="2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1301275" y="1085426"/>
                <a:ext cx="29589" cy="30265"/>
              </a:xfrm>
              <a:custGeom>
                <a:avLst/>
                <a:gdLst/>
                <a:ahLst/>
                <a:cxnLst/>
                <a:rect l="l" t="t" r="r" b="b"/>
                <a:pathLst>
                  <a:path w="569" h="582" extrusionOk="0">
                    <a:moveTo>
                      <a:pt x="309" y="0"/>
                    </a:moveTo>
                    <a:cubicBezTo>
                      <a:pt x="267" y="0"/>
                      <a:pt x="223" y="11"/>
                      <a:pt x="182" y="34"/>
                    </a:cubicBezTo>
                    <a:cubicBezTo>
                      <a:pt x="0" y="131"/>
                      <a:pt x="0" y="373"/>
                      <a:pt x="182" y="482"/>
                    </a:cubicBezTo>
                    <a:cubicBezTo>
                      <a:pt x="218" y="506"/>
                      <a:pt x="254" y="530"/>
                      <a:pt x="291" y="555"/>
                    </a:cubicBezTo>
                    <a:cubicBezTo>
                      <a:pt x="321" y="573"/>
                      <a:pt x="353" y="581"/>
                      <a:pt x="384" y="581"/>
                    </a:cubicBezTo>
                    <a:cubicBezTo>
                      <a:pt x="476" y="581"/>
                      <a:pt x="557" y="509"/>
                      <a:pt x="557" y="409"/>
                    </a:cubicBezTo>
                    <a:cubicBezTo>
                      <a:pt x="557" y="361"/>
                      <a:pt x="557" y="313"/>
                      <a:pt x="569" y="252"/>
                    </a:cubicBezTo>
                    <a:cubicBezTo>
                      <a:pt x="569" y="105"/>
                      <a:pt x="444" y="0"/>
                      <a:pt x="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1294359" y="1127444"/>
                <a:ext cx="37182" cy="27717"/>
              </a:xfrm>
              <a:custGeom>
                <a:avLst/>
                <a:gdLst/>
                <a:ahLst/>
                <a:cxnLst/>
                <a:rect l="l" t="t" r="r" b="b"/>
                <a:pathLst>
                  <a:path w="715" h="533" extrusionOk="0">
                    <a:moveTo>
                      <a:pt x="363" y="1"/>
                    </a:moveTo>
                    <a:cubicBezTo>
                      <a:pt x="0" y="1"/>
                      <a:pt x="0" y="533"/>
                      <a:pt x="363" y="533"/>
                    </a:cubicBezTo>
                    <a:cubicBezTo>
                      <a:pt x="714" y="533"/>
                      <a:pt x="714" y="1"/>
                      <a:pt x="3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1340277" y="1012312"/>
                <a:ext cx="37182" cy="28393"/>
              </a:xfrm>
              <a:custGeom>
                <a:avLst/>
                <a:gdLst/>
                <a:ahLst/>
                <a:cxnLst/>
                <a:rect l="l" t="t" r="r" b="b"/>
                <a:pathLst>
                  <a:path w="715" h="546" extrusionOk="0">
                    <a:moveTo>
                      <a:pt x="363" y="1"/>
                    </a:moveTo>
                    <a:cubicBezTo>
                      <a:pt x="0" y="1"/>
                      <a:pt x="0" y="545"/>
                      <a:pt x="363" y="545"/>
                    </a:cubicBezTo>
                    <a:cubicBezTo>
                      <a:pt x="714" y="533"/>
                      <a:pt x="714" y="1"/>
                      <a:pt x="3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1277354" y="1162025"/>
                <a:ext cx="32762" cy="27145"/>
              </a:xfrm>
              <a:custGeom>
                <a:avLst/>
                <a:gdLst/>
                <a:ahLst/>
                <a:cxnLst/>
                <a:rect l="l" t="t" r="r" b="b"/>
                <a:pathLst>
                  <a:path w="630" h="522" extrusionOk="0">
                    <a:moveTo>
                      <a:pt x="315" y="1"/>
                    </a:moveTo>
                    <a:cubicBezTo>
                      <a:pt x="1" y="25"/>
                      <a:pt x="1" y="485"/>
                      <a:pt x="315" y="521"/>
                    </a:cubicBezTo>
                    <a:cubicBezTo>
                      <a:pt x="630" y="485"/>
                      <a:pt x="630" y="25"/>
                      <a:pt x="3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1196856" y="1190990"/>
                <a:ext cx="40926" cy="30265"/>
              </a:xfrm>
              <a:custGeom>
                <a:avLst/>
                <a:gdLst/>
                <a:ahLst/>
                <a:cxnLst/>
                <a:rect l="l" t="t" r="r" b="b"/>
                <a:pathLst>
                  <a:path w="787" h="582" extrusionOk="0">
                    <a:moveTo>
                      <a:pt x="411" y="0"/>
                    </a:moveTo>
                    <a:cubicBezTo>
                      <a:pt x="407" y="0"/>
                      <a:pt x="403" y="0"/>
                      <a:pt x="400" y="0"/>
                    </a:cubicBezTo>
                    <a:cubicBezTo>
                      <a:pt x="0" y="0"/>
                      <a:pt x="0" y="581"/>
                      <a:pt x="400" y="581"/>
                    </a:cubicBezTo>
                    <a:cubicBezTo>
                      <a:pt x="783" y="581"/>
                      <a:pt x="787" y="0"/>
                      <a:pt x="4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817" y="324797"/>
                <a:ext cx="99481" cy="99429"/>
              </a:xfrm>
              <a:custGeom>
                <a:avLst/>
                <a:gdLst/>
                <a:ahLst/>
                <a:cxnLst/>
                <a:rect l="l" t="t" r="r" b="b"/>
                <a:pathLst>
                  <a:path w="1913" h="1912" extrusionOk="0">
                    <a:moveTo>
                      <a:pt x="956" y="0"/>
                    </a:moveTo>
                    <a:cubicBezTo>
                      <a:pt x="932" y="907"/>
                      <a:pt x="908" y="932"/>
                      <a:pt x="1" y="956"/>
                    </a:cubicBezTo>
                    <a:cubicBezTo>
                      <a:pt x="908" y="980"/>
                      <a:pt x="932" y="1004"/>
                      <a:pt x="956" y="1912"/>
                    </a:cubicBezTo>
                    <a:cubicBezTo>
                      <a:pt x="981" y="1004"/>
                      <a:pt x="1005" y="980"/>
                      <a:pt x="1912" y="956"/>
                    </a:cubicBezTo>
                    <a:cubicBezTo>
                      <a:pt x="993" y="932"/>
                      <a:pt x="981" y="907"/>
                      <a:pt x="9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1459153" y="307793"/>
                <a:ext cx="98805" cy="99429"/>
              </a:xfrm>
              <a:custGeom>
                <a:avLst/>
                <a:gdLst/>
                <a:ahLst/>
                <a:cxnLst/>
                <a:rect l="l" t="t" r="r" b="b"/>
                <a:pathLst>
                  <a:path w="1900" h="1912" extrusionOk="0">
                    <a:moveTo>
                      <a:pt x="956" y="1"/>
                    </a:moveTo>
                    <a:cubicBezTo>
                      <a:pt x="424" y="1"/>
                      <a:pt x="1" y="436"/>
                      <a:pt x="1" y="956"/>
                    </a:cubicBezTo>
                    <a:cubicBezTo>
                      <a:pt x="1" y="1489"/>
                      <a:pt x="424" y="1912"/>
                      <a:pt x="956" y="1912"/>
                    </a:cubicBezTo>
                    <a:cubicBezTo>
                      <a:pt x="1477" y="1912"/>
                      <a:pt x="1900" y="1489"/>
                      <a:pt x="1900" y="956"/>
                    </a:cubicBezTo>
                    <a:cubicBezTo>
                      <a:pt x="1900" y="436"/>
                      <a:pt x="1477" y="1"/>
                      <a:pt x="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1688117" y="429841"/>
                <a:ext cx="98857" cy="99429"/>
              </a:xfrm>
              <a:custGeom>
                <a:avLst/>
                <a:gdLst/>
                <a:ahLst/>
                <a:cxnLst/>
                <a:rect l="l" t="t" r="r" b="b"/>
                <a:pathLst>
                  <a:path w="1901" h="1912" extrusionOk="0">
                    <a:moveTo>
                      <a:pt x="957" y="0"/>
                    </a:moveTo>
                    <a:cubicBezTo>
                      <a:pt x="932" y="908"/>
                      <a:pt x="908" y="932"/>
                      <a:pt x="1" y="956"/>
                    </a:cubicBezTo>
                    <a:cubicBezTo>
                      <a:pt x="908" y="980"/>
                      <a:pt x="932" y="1004"/>
                      <a:pt x="957" y="1912"/>
                    </a:cubicBezTo>
                    <a:cubicBezTo>
                      <a:pt x="981" y="1004"/>
                      <a:pt x="993" y="980"/>
                      <a:pt x="1900" y="956"/>
                    </a:cubicBezTo>
                    <a:cubicBezTo>
                      <a:pt x="993" y="932"/>
                      <a:pt x="981" y="908"/>
                      <a:pt x="9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1688117" y="768268"/>
                <a:ext cx="98857" cy="98805"/>
              </a:xfrm>
              <a:custGeom>
                <a:avLst/>
                <a:gdLst/>
                <a:ahLst/>
                <a:cxnLst/>
                <a:rect l="l" t="t" r="r" b="b"/>
                <a:pathLst>
                  <a:path w="1901" h="1900" extrusionOk="0">
                    <a:moveTo>
                      <a:pt x="957" y="0"/>
                    </a:moveTo>
                    <a:cubicBezTo>
                      <a:pt x="932" y="908"/>
                      <a:pt x="908" y="920"/>
                      <a:pt x="1" y="944"/>
                    </a:cubicBezTo>
                    <a:cubicBezTo>
                      <a:pt x="908" y="980"/>
                      <a:pt x="932" y="992"/>
                      <a:pt x="957" y="1900"/>
                    </a:cubicBezTo>
                    <a:cubicBezTo>
                      <a:pt x="981" y="992"/>
                      <a:pt x="993" y="980"/>
                      <a:pt x="1900" y="944"/>
                    </a:cubicBezTo>
                    <a:cubicBezTo>
                      <a:pt x="993" y="920"/>
                      <a:pt x="981" y="908"/>
                      <a:pt x="9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1182399" y="1446994"/>
                <a:ext cx="99429" cy="99481"/>
              </a:xfrm>
              <a:custGeom>
                <a:avLst/>
                <a:gdLst/>
                <a:ahLst/>
                <a:cxnLst/>
                <a:rect l="l" t="t" r="r" b="b"/>
                <a:pathLst>
                  <a:path w="1912" h="1913" extrusionOk="0">
                    <a:moveTo>
                      <a:pt x="956" y="1"/>
                    </a:moveTo>
                    <a:cubicBezTo>
                      <a:pt x="436" y="1"/>
                      <a:pt x="0" y="424"/>
                      <a:pt x="0" y="956"/>
                    </a:cubicBezTo>
                    <a:cubicBezTo>
                      <a:pt x="0" y="1477"/>
                      <a:pt x="436" y="1912"/>
                      <a:pt x="956" y="1912"/>
                    </a:cubicBezTo>
                    <a:cubicBezTo>
                      <a:pt x="1488" y="1912"/>
                      <a:pt x="1911" y="1477"/>
                      <a:pt x="1911" y="956"/>
                    </a:cubicBezTo>
                    <a:cubicBezTo>
                      <a:pt x="1911" y="424"/>
                      <a:pt x="1488" y="1"/>
                      <a:pt x="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776629" y="1051313"/>
                <a:ext cx="99429" cy="98857"/>
              </a:xfrm>
              <a:custGeom>
                <a:avLst/>
                <a:gdLst/>
                <a:ahLst/>
                <a:cxnLst/>
                <a:rect l="l" t="t" r="r" b="b"/>
                <a:pathLst>
                  <a:path w="1912" h="1901" extrusionOk="0">
                    <a:moveTo>
                      <a:pt x="956" y="1"/>
                    </a:moveTo>
                    <a:cubicBezTo>
                      <a:pt x="932" y="908"/>
                      <a:pt x="908" y="920"/>
                      <a:pt x="1" y="944"/>
                    </a:cubicBezTo>
                    <a:cubicBezTo>
                      <a:pt x="908" y="981"/>
                      <a:pt x="932" y="993"/>
                      <a:pt x="956" y="1900"/>
                    </a:cubicBezTo>
                    <a:cubicBezTo>
                      <a:pt x="981" y="993"/>
                      <a:pt x="1005" y="981"/>
                      <a:pt x="1912" y="944"/>
                    </a:cubicBezTo>
                    <a:cubicBezTo>
                      <a:pt x="1005" y="920"/>
                      <a:pt x="981" y="908"/>
                      <a:pt x="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896805" y="1316782"/>
                <a:ext cx="99429" cy="99481"/>
              </a:xfrm>
              <a:custGeom>
                <a:avLst/>
                <a:gdLst/>
                <a:ahLst/>
                <a:cxnLst/>
                <a:rect l="l" t="t" r="r" b="b"/>
                <a:pathLst>
                  <a:path w="1912" h="1913" extrusionOk="0">
                    <a:moveTo>
                      <a:pt x="956" y="1"/>
                    </a:moveTo>
                    <a:cubicBezTo>
                      <a:pt x="932" y="908"/>
                      <a:pt x="907" y="932"/>
                      <a:pt x="0" y="956"/>
                    </a:cubicBezTo>
                    <a:cubicBezTo>
                      <a:pt x="907" y="981"/>
                      <a:pt x="932" y="1005"/>
                      <a:pt x="956" y="1912"/>
                    </a:cubicBezTo>
                    <a:cubicBezTo>
                      <a:pt x="980" y="1005"/>
                      <a:pt x="1004" y="981"/>
                      <a:pt x="1911" y="956"/>
                    </a:cubicBezTo>
                    <a:cubicBezTo>
                      <a:pt x="1004" y="932"/>
                      <a:pt x="980" y="908"/>
                      <a:pt x="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1671164" y="1281577"/>
                <a:ext cx="61051" cy="61675"/>
              </a:xfrm>
              <a:custGeom>
                <a:avLst/>
                <a:gdLst/>
                <a:ahLst/>
                <a:cxnLst/>
                <a:rect l="l" t="t" r="r" b="b"/>
                <a:pathLst>
                  <a:path w="1174" h="1186" extrusionOk="0">
                    <a:moveTo>
                      <a:pt x="581" y="0"/>
                    </a:moveTo>
                    <a:cubicBezTo>
                      <a:pt x="569" y="569"/>
                      <a:pt x="557" y="581"/>
                      <a:pt x="0" y="593"/>
                    </a:cubicBezTo>
                    <a:cubicBezTo>
                      <a:pt x="557" y="605"/>
                      <a:pt x="569" y="617"/>
                      <a:pt x="581" y="1186"/>
                    </a:cubicBezTo>
                    <a:cubicBezTo>
                      <a:pt x="605" y="617"/>
                      <a:pt x="617" y="605"/>
                      <a:pt x="1174" y="593"/>
                    </a:cubicBezTo>
                    <a:cubicBezTo>
                      <a:pt x="617" y="581"/>
                      <a:pt x="593" y="569"/>
                      <a:pt x="5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1071687" y="1454535"/>
                <a:ext cx="37754" cy="37806"/>
              </a:xfrm>
              <a:custGeom>
                <a:avLst/>
                <a:gdLst/>
                <a:ahLst/>
                <a:cxnLst/>
                <a:rect l="l" t="t" r="r" b="b"/>
                <a:pathLst>
                  <a:path w="726" h="727" extrusionOk="0">
                    <a:moveTo>
                      <a:pt x="363" y="1"/>
                    </a:moveTo>
                    <a:cubicBezTo>
                      <a:pt x="351" y="352"/>
                      <a:pt x="339" y="364"/>
                      <a:pt x="0" y="364"/>
                    </a:cubicBezTo>
                    <a:cubicBezTo>
                      <a:pt x="339" y="376"/>
                      <a:pt x="351" y="388"/>
                      <a:pt x="363" y="727"/>
                    </a:cubicBezTo>
                    <a:cubicBezTo>
                      <a:pt x="363" y="388"/>
                      <a:pt x="375" y="376"/>
                      <a:pt x="726" y="364"/>
                    </a:cubicBezTo>
                    <a:cubicBezTo>
                      <a:pt x="387" y="352"/>
                      <a:pt x="363" y="352"/>
                      <a:pt x="3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742672" y="1220527"/>
                <a:ext cx="37806" cy="37806"/>
              </a:xfrm>
              <a:custGeom>
                <a:avLst/>
                <a:gdLst/>
                <a:ahLst/>
                <a:cxnLst/>
                <a:rect l="l" t="t" r="r" b="b"/>
                <a:pathLst>
                  <a:path w="727" h="727" extrusionOk="0">
                    <a:moveTo>
                      <a:pt x="363" y="1"/>
                    </a:moveTo>
                    <a:cubicBezTo>
                      <a:pt x="351" y="340"/>
                      <a:pt x="339" y="352"/>
                      <a:pt x="0" y="364"/>
                    </a:cubicBezTo>
                    <a:cubicBezTo>
                      <a:pt x="339" y="376"/>
                      <a:pt x="351" y="376"/>
                      <a:pt x="363" y="727"/>
                    </a:cubicBezTo>
                    <a:cubicBezTo>
                      <a:pt x="375" y="376"/>
                      <a:pt x="375" y="376"/>
                      <a:pt x="726" y="364"/>
                    </a:cubicBezTo>
                    <a:cubicBezTo>
                      <a:pt x="375" y="352"/>
                      <a:pt x="375" y="340"/>
                      <a:pt x="3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1871111" y="197601"/>
                <a:ext cx="23817" cy="21061"/>
              </a:xfrm>
              <a:custGeom>
                <a:avLst/>
                <a:gdLst/>
                <a:ahLst/>
                <a:cxnLst/>
                <a:rect l="l" t="t" r="r" b="b"/>
                <a:pathLst>
                  <a:path w="458" h="405" extrusionOk="0">
                    <a:moveTo>
                      <a:pt x="227" y="0"/>
                    </a:moveTo>
                    <a:cubicBezTo>
                      <a:pt x="135" y="0"/>
                      <a:pt x="41" y="54"/>
                      <a:pt x="14" y="172"/>
                    </a:cubicBezTo>
                    <a:cubicBezTo>
                      <a:pt x="1" y="320"/>
                      <a:pt x="114" y="404"/>
                      <a:pt x="229" y="404"/>
                    </a:cubicBezTo>
                    <a:cubicBezTo>
                      <a:pt x="320" y="404"/>
                      <a:pt x="411" y="351"/>
                      <a:pt x="438" y="233"/>
                    </a:cubicBezTo>
                    <a:cubicBezTo>
                      <a:pt x="458" y="85"/>
                      <a:pt x="343" y="0"/>
                      <a:pt x="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1976883" y="267908"/>
                <a:ext cx="42538" cy="30005"/>
              </a:xfrm>
              <a:custGeom>
                <a:avLst/>
                <a:gdLst/>
                <a:ahLst/>
                <a:cxnLst/>
                <a:rect l="l" t="t" r="r" b="b"/>
                <a:pathLst>
                  <a:path w="818" h="577" extrusionOk="0">
                    <a:moveTo>
                      <a:pt x="497" y="0"/>
                    </a:moveTo>
                    <a:cubicBezTo>
                      <a:pt x="270" y="0"/>
                      <a:pt x="1" y="334"/>
                      <a:pt x="218" y="514"/>
                    </a:cubicBezTo>
                    <a:cubicBezTo>
                      <a:pt x="278" y="558"/>
                      <a:pt x="341" y="577"/>
                      <a:pt x="402" y="577"/>
                    </a:cubicBezTo>
                    <a:cubicBezTo>
                      <a:pt x="626" y="577"/>
                      <a:pt x="818" y="318"/>
                      <a:pt x="666" y="90"/>
                    </a:cubicBezTo>
                    <a:cubicBezTo>
                      <a:pt x="621" y="26"/>
                      <a:pt x="560" y="0"/>
                      <a:pt x="4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1980211" y="422457"/>
                <a:ext cx="31097" cy="27873"/>
              </a:xfrm>
              <a:custGeom>
                <a:avLst/>
                <a:gdLst/>
                <a:ahLst/>
                <a:cxnLst/>
                <a:rect l="l" t="t" r="r" b="b"/>
                <a:pathLst>
                  <a:path w="598" h="536" extrusionOk="0">
                    <a:moveTo>
                      <a:pt x="292" y="0"/>
                    </a:moveTo>
                    <a:cubicBezTo>
                      <a:pt x="175" y="0"/>
                      <a:pt x="58" y="68"/>
                      <a:pt x="21" y="215"/>
                    </a:cubicBezTo>
                    <a:cubicBezTo>
                      <a:pt x="1" y="419"/>
                      <a:pt x="156" y="535"/>
                      <a:pt x="309" y="535"/>
                    </a:cubicBezTo>
                    <a:cubicBezTo>
                      <a:pt x="428" y="535"/>
                      <a:pt x="546" y="465"/>
                      <a:pt x="577" y="312"/>
                    </a:cubicBezTo>
                    <a:cubicBezTo>
                      <a:pt x="598" y="114"/>
                      <a:pt x="445" y="0"/>
                      <a:pt x="2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145057" y="651160"/>
                <a:ext cx="21633" cy="19501"/>
              </a:xfrm>
              <a:custGeom>
                <a:avLst/>
                <a:gdLst/>
                <a:ahLst/>
                <a:cxnLst/>
                <a:rect l="l" t="t" r="r" b="b"/>
                <a:pathLst>
                  <a:path w="416" h="375" extrusionOk="0">
                    <a:moveTo>
                      <a:pt x="203" y="1"/>
                    </a:moveTo>
                    <a:cubicBezTo>
                      <a:pt x="122" y="1"/>
                      <a:pt x="41" y="49"/>
                      <a:pt x="20" y="160"/>
                    </a:cubicBezTo>
                    <a:cubicBezTo>
                      <a:pt x="0" y="296"/>
                      <a:pt x="106" y="374"/>
                      <a:pt x="211" y="374"/>
                    </a:cubicBezTo>
                    <a:cubicBezTo>
                      <a:pt x="292" y="374"/>
                      <a:pt x="374" y="326"/>
                      <a:pt x="395" y="220"/>
                    </a:cubicBezTo>
                    <a:cubicBezTo>
                      <a:pt x="416" y="83"/>
                      <a:pt x="309" y="1"/>
                      <a:pt x="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053014" y="833166"/>
                <a:ext cx="14509" cy="10869"/>
              </a:xfrm>
              <a:custGeom>
                <a:avLst/>
                <a:gdLst/>
                <a:ahLst/>
                <a:cxnLst/>
                <a:rect l="l" t="t" r="r" b="b"/>
                <a:pathLst>
                  <a:path w="279" h="209" extrusionOk="0">
                    <a:moveTo>
                      <a:pt x="126" y="1"/>
                    </a:moveTo>
                    <a:cubicBezTo>
                      <a:pt x="76" y="1"/>
                      <a:pt x="26" y="26"/>
                      <a:pt x="0" y="83"/>
                    </a:cubicBezTo>
                    <a:cubicBezTo>
                      <a:pt x="7" y="165"/>
                      <a:pt x="76" y="209"/>
                      <a:pt x="146" y="209"/>
                    </a:cubicBezTo>
                    <a:cubicBezTo>
                      <a:pt x="199" y="209"/>
                      <a:pt x="252" y="184"/>
                      <a:pt x="278" y="131"/>
                    </a:cubicBezTo>
                    <a:cubicBezTo>
                      <a:pt x="264" y="48"/>
                      <a:pt x="195" y="1"/>
                      <a:pt x="1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19680" y="1159841"/>
                <a:ext cx="34790" cy="32086"/>
              </a:xfrm>
              <a:custGeom>
                <a:avLst/>
                <a:gdLst/>
                <a:ahLst/>
                <a:cxnLst/>
                <a:rect l="l" t="t" r="r" b="b"/>
                <a:pathLst>
                  <a:path w="669" h="617" extrusionOk="0">
                    <a:moveTo>
                      <a:pt x="274" y="0"/>
                    </a:moveTo>
                    <a:cubicBezTo>
                      <a:pt x="137" y="0"/>
                      <a:pt x="12" y="64"/>
                      <a:pt x="12" y="212"/>
                    </a:cubicBezTo>
                    <a:cubicBezTo>
                      <a:pt x="0" y="309"/>
                      <a:pt x="25" y="418"/>
                      <a:pt x="85" y="515"/>
                    </a:cubicBezTo>
                    <a:cubicBezTo>
                      <a:pt x="137" y="582"/>
                      <a:pt x="217" y="617"/>
                      <a:pt x="299" y="617"/>
                    </a:cubicBezTo>
                    <a:cubicBezTo>
                      <a:pt x="350" y="617"/>
                      <a:pt x="401" y="603"/>
                      <a:pt x="448" y="575"/>
                    </a:cubicBezTo>
                    <a:cubicBezTo>
                      <a:pt x="533" y="503"/>
                      <a:pt x="581" y="418"/>
                      <a:pt x="605" y="309"/>
                    </a:cubicBezTo>
                    <a:cubicBezTo>
                      <a:pt x="668" y="120"/>
                      <a:pt x="460" y="0"/>
                      <a:pt x="2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1958006" y="1217251"/>
                <a:ext cx="52887" cy="54551"/>
              </a:xfrm>
              <a:custGeom>
                <a:avLst/>
                <a:gdLst/>
                <a:ahLst/>
                <a:cxnLst/>
                <a:rect l="l" t="t" r="r" b="b"/>
                <a:pathLst>
                  <a:path w="1017" h="1049" extrusionOk="0">
                    <a:moveTo>
                      <a:pt x="520" y="0"/>
                    </a:moveTo>
                    <a:cubicBezTo>
                      <a:pt x="437" y="0"/>
                      <a:pt x="354" y="25"/>
                      <a:pt x="279" y="76"/>
                    </a:cubicBezTo>
                    <a:cubicBezTo>
                      <a:pt x="134" y="161"/>
                      <a:pt x="49" y="318"/>
                      <a:pt x="25" y="487"/>
                    </a:cubicBezTo>
                    <a:cubicBezTo>
                      <a:pt x="0" y="608"/>
                      <a:pt x="37" y="741"/>
                      <a:pt x="109" y="850"/>
                    </a:cubicBezTo>
                    <a:cubicBezTo>
                      <a:pt x="182" y="947"/>
                      <a:pt x="291" y="1020"/>
                      <a:pt x="424" y="1044"/>
                    </a:cubicBezTo>
                    <a:cubicBezTo>
                      <a:pt x="447" y="1047"/>
                      <a:pt x="469" y="1048"/>
                      <a:pt x="492" y="1048"/>
                    </a:cubicBezTo>
                    <a:cubicBezTo>
                      <a:pt x="730" y="1048"/>
                      <a:pt x="936" y="877"/>
                      <a:pt x="980" y="645"/>
                    </a:cubicBezTo>
                    <a:cubicBezTo>
                      <a:pt x="1017" y="475"/>
                      <a:pt x="980" y="306"/>
                      <a:pt x="871" y="173"/>
                    </a:cubicBezTo>
                    <a:cubicBezTo>
                      <a:pt x="782" y="62"/>
                      <a:pt x="652" y="0"/>
                      <a:pt x="5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016508" y="1370708"/>
                <a:ext cx="51638" cy="42590"/>
              </a:xfrm>
              <a:custGeom>
                <a:avLst/>
                <a:gdLst/>
                <a:ahLst/>
                <a:cxnLst/>
                <a:rect l="l" t="t" r="r" b="b"/>
                <a:pathLst>
                  <a:path w="993" h="819" extrusionOk="0">
                    <a:moveTo>
                      <a:pt x="346" y="1"/>
                    </a:moveTo>
                    <a:cubicBezTo>
                      <a:pt x="221" y="1"/>
                      <a:pt x="103" y="63"/>
                      <a:pt x="37" y="210"/>
                    </a:cubicBezTo>
                    <a:cubicBezTo>
                      <a:pt x="13" y="282"/>
                      <a:pt x="0" y="355"/>
                      <a:pt x="0" y="427"/>
                    </a:cubicBezTo>
                    <a:cubicBezTo>
                      <a:pt x="13" y="488"/>
                      <a:pt x="37" y="548"/>
                      <a:pt x="73" y="609"/>
                    </a:cubicBezTo>
                    <a:lnTo>
                      <a:pt x="61" y="584"/>
                    </a:lnTo>
                    <a:lnTo>
                      <a:pt x="61" y="584"/>
                    </a:lnTo>
                    <a:cubicBezTo>
                      <a:pt x="140" y="733"/>
                      <a:pt x="287" y="818"/>
                      <a:pt x="450" y="818"/>
                    </a:cubicBezTo>
                    <a:cubicBezTo>
                      <a:pt x="469" y="818"/>
                      <a:pt x="489" y="817"/>
                      <a:pt x="509" y="815"/>
                    </a:cubicBezTo>
                    <a:cubicBezTo>
                      <a:pt x="896" y="778"/>
                      <a:pt x="992" y="246"/>
                      <a:pt x="629" y="89"/>
                    </a:cubicBezTo>
                    <a:lnTo>
                      <a:pt x="629" y="89"/>
                    </a:lnTo>
                    <a:cubicBezTo>
                      <a:pt x="660" y="109"/>
                      <a:pt x="675" y="119"/>
                      <a:pt x="675" y="119"/>
                    </a:cubicBezTo>
                    <a:cubicBezTo>
                      <a:pt x="675" y="119"/>
                      <a:pt x="645" y="100"/>
                      <a:pt x="581" y="65"/>
                    </a:cubicBezTo>
                    <a:cubicBezTo>
                      <a:pt x="557" y="48"/>
                      <a:pt x="532" y="37"/>
                      <a:pt x="504" y="32"/>
                    </a:cubicBezTo>
                    <a:lnTo>
                      <a:pt x="504" y="32"/>
                    </a:lnTo>
                    <a:cubicBezTo>
                      <a:pt x="452" y="12"/>
                      <a:pt x="399" y="1"/>
                      <a:pt x="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1866483" y="1384436"/>
                <a:ext cx="54447" cy="45034"/>
              </a:xfrm>
              <a:custGeom>
                <a:avLst/>
                <a:gdLst/>
                <a:ahLst/>
                <a:cxnLst/>
                <a:rect l="l" t="t" r="r" b="b"/>
                <a:pathLst>
                  <a:path w="1047" h="866" extrusionOk="0">
                    <a:moveTo>
                      <a:pt x="481" y="1"/>
                    </a:moveTo>
                    <a:cubicBezTo>
                      <a:pt x="268" y="1"/>
                      <a:pt x="88" y="149"/>
                      <a:pt x="55" y="357"/>
                    </a:cubicBezTo>
                    <a:cubicBezTo>
                      <a:pt x="1" y="645"/>
                      <a:pt x="228" y="866"/>
                      <a:pt x="477" y="866"/>
                    </a:cubicBezTo>
                    <a:cubicBezTo>
                      <a:pt x="563" y="866"/>
                      <a:pt x="652" y="839"/>
                      <a:pt x="732" y="780"/>
                    </a:cubicBezTo>
                    <a:cubicBezTo>
                      <a:pt x="1047" y="563"/>
                      <a:pt x="926" y="67"/>
                      <a:pt x="551" y="6"/>
                    </a:cubicBezTo>
                    <a:cubicBezTo>
                      <a:pt x="527" y="3"/>
                      <a:pt x="504"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1892744" y="1549906"/>
                <a:ext cx="47686" cy="39782"/>
              </a:xfrm>
              <a:custGeom>
                <a:avLst/>
                <a:gdLst/>
                <a:ahLst/>
                <a:cxnLst/>
                <a:rect l="l" t="t" r="r" b="b"/>
                <a:pathLst>
                  <a:path w="917" h="765" extrusionOk="0">
                    <a:moveTo>
                      <a:pt x="418" y="0"/>
                    </a:moveTo>
                    <a:cubicBezTo>
                      <a:pt x="237" y="0"/>
                      <a:pt x="78" y="136"/>
                      <a:pt x="46" y="320"/>
                    </a:cubicBezTo>
                    <a:cubicBezTo>
                      <a:pt x="0" y="566"/>
                      <a:pt x="202" y="764"/>
                      <a:pt x="423" y="764"/>
                    </a:cubicBezTo>
                    <a:cubicBezTo>
                      <a:pt x="495" y="764"/>
                      <a:pt x="570" y="743"/>
                      <a:pt x="639" y="695"/>
                    </a:cubicBezTo>
                    <a:cubicBezTo>
                      <a:pt x="917" y="490"/>
                      <a:pt x="820" y="66"/>
                      <a:pt x="481" y="6"/>
                    </a:cubicBezTo>
                    <a:cubicBezTo>
                      <a:pt x="460" y="2"/>
                      <a:pt x="439" y="0"/>
                      <a:pt x="4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1776416" y="1516157"/>
                <a:ext cx="19761" cy="17525"/>
              </a:xfrm>
              <a:custGeom>
                <a:avLst/>
                <a:gdLst/>
                <a:ahLst/>
                <a:cxnLst/>
                <a:rect l="l" t="t" r="r" b="b"/>
                <a:pathLst>
                  <a:path w="380" h="337" extrusionOk="0">
                    <a:moveTo>
                      <a:pt x="187" y="0"/>
                    </a:moveTo>
                    <a:cubicBezTo>
                      <a:pt x="111" y="0"/>
                      <a:pt x="37" y="45"/>
                      <a:pt x="21" y="147"/>
                    </a:cubicBezTo>
                    <a:cubicBezTo>
                      <a:pt x="1" y="267"/>
                      <a:pt x="96" y="336"/>
                      <a:pt x="191" y="336"/>
                    </a:cubicBezTo>
                    <a:cubicBezTo>
                      <a:pt x="267" y="336"/>
                      <a:pt x="343" y="292"/>
                      <a:pt x="359" y="195"/>
                    </a:cubicBezTo>
                    <a:cubicBezTo>
                      <a:pt x="380" y="73"/>
                      <a:pt x="283" y="0"/>
                      <a:pt x="1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1720982" y="1624736"/>
                <a:ext cx="37286" cy="32710"/>
              </a:xfrm>
              <a:custGeom>
                <a:avLst/>
                <a:gdLst/>
                <a:ahLst/>
                <a:cxnLst/>
                <a:rect l="l" t="t" r="r" b="b"/>
                <a:pathLst>
                  <a:path w="717" h="629" extrusionOk="0">
                    <a:moveTo>
                      <a:pt x="346" y="1"/>
                    </a:moveTo>
                    <a:cubicBezTo>
                      <a:pt x="205" y="1"/>
                      <a:pt x="66" y="81"/>
                      <a:pt x="34" y="260"/>
                    </a:cubicBezTo>
                    <a:cubicBezTo>
                      <a:pt x="0" y="493"/>
                      <a:pt x="190" y="628"/>
                      <a:pt x="372" y="628"/>
                    </a:cubicBezTo>
                    <a:cubicBezTo>
                      <a:pt x="513" y="628"/>
                      <a:pt x="649" y="548"/>
                      <a:pt x="675" y="369"/>
                    </a:cubicBezTo>
                    <a:cubicBezTo>
                      <a:pt x="716" y="137"/>
                      <a:pt x="530" y="1"/>
                      <a:pt x="3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1648907" y="1686670"/>
                <a:ext cx="36662" cy="31930"/>
              </a:xfrm>
              <a:custGeom>
                <a:avLst/>
                <a:gdLst/>
                <a:ahLst/>
                <a:cxnLst/>
                <a:rect l="l" t="t" r="r" b="b"/>
                <a:pathLst>
                  <a:path w="705" h="614" extrusionOk="0">
                    <a:moveTo>
                      <a:pt x="347" y="0"/>
                    </a:moveTo>
                    <a:cubicBezTo>
                      <a:pt x="209" y="0"/>
                      <a:pt x="73" y="80"/>
                      <a:pt x="41" y="255"/>
                    </a:cubicBezTo>
                    <a:cubicBezTo>
                      <a:pt x="0" y="481"/>
                      <a:pt x="184" y="614"/>
                      <a:pt x="365" y="614"/>
                    </a:cubicBezTo>
                    <a:cubicBezTo>
                      <a:pt x="503" y="614"/>
                      <a:pt x="639" y="536"/>
                      <a:pt x="670" y="364"/>
                    </a:cubicBezTo>
                    <a:cubicBezTo>
                      <a:pt x="704" y="132"/>
                      <a:pt x="524" y="0"/>
                      <a:pt x="3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1563052" y="1560618"/>
                <a:ext cx="34426" cy="30265"/>
              </a:xfrm>
              <a:custGeom>
                <a:avLst/>
                <a:gdLst/>
                <a:ahLst/>
                <a:cxnLst/>
                <a:rect l="l" t="t" r="r" b="b"/>
                <a:pathLst>
                  <a:path w="662" h="582" extrusionOk="0">
                    <a:moveTo>
                      <a:pt x="322" y="1"/>
                    </a:moveTo>
                    <a:cubicBezTo>
                      <a:pt x="190" y="1"/>
                      <a:pt x="61" y="78"/>
                      <a:pt x="35" y="247"/>
                    </a:cubicBezTo>
                    <a:cubicBezTo>
                      <a:pt x="1" y="459"/>
                      <a:pt x="170" y="581"/>
                      <a:pt x="338" y="581"/>
                    </a:cubicBezTo>
                    <a:cubicBezTo>
                      <a:pt x="468" y="581"/>
                      <a:pt x="596" y="508"/>
                      <a:pt x="628" y="344"/>
                    </a:cubicBezTo>
                    <a:cubicBezTo>
                      <a:pt x="662" y="127"/>
                      <a:pt x="490" y="1"/>
                      <a:pt x="3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1529459" y="1614440"/>
                <a:ext cx="29641" cy="26885"/>
              </a:xfrm>
              <a:custGeom>
                <a:avLst/>
                <a:gdLst/>
                <a:ahLst/>
                <a:cxnLst/>
                <a:rect l="l" t="t" r="r" b="b"/>
                <a:pathLst>
                  <a:path w="570" h="517" extrusionOk="0">
                    <a:moveTo>
                      <a:pt x="280" y="1"/>
                    </a:moveTo>
                    <a:cubicBezTo>
                      <a:pt x="167" y="1"/>
                      <a:pt x="54" y="68"/>
                      <a:pt x="28" y="216"/>
                    </a:cubicBezTo>
                    <a:cubicBezTo>
                      <a:pt x="1" y="406"/>
                      <a:pt x="145" y="517"/>
                      <a:pt x="288" y="517"/>
                    </a:cubicBezTo>
                    <a:cubicBezTo>
                      <a:pt x="399" y="517"/>
                      <a:pt x="509" y="449"/>
                      <a:pt x="536" y="301"/>
                    </a:cubicBezTo>
                    <a:cubicBezTo>
                      <a:pt x="570" y="111"/>
                      <a:pt x="424" y="1"/>
                      <a:pt x="2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1382398" y="1754272"/>
                <a:ext cx="42486" cy="33282"/>
              </a:xfrm>
              <a:custGeom>
                <a:avLst/>
                <a:gdLst/>
                <a:ahLst/>
                <a:cxnLst/>
                <a:rect l="l" t="t" r="r" b="b"/>
                <a:pathLst>
                  <a:path w="817" h="640" extrusionOk="0">
                    <a:moveTo>
                      <a:pt x="418" y="0"/>
                    </a:moveTo>
                    <a:cubicBezTo>
                      <a:pt x="337" y="0"/>
                      <a:pt x="255" y="33"/>
                      <a:pt x="194" y="104"/>
                    </a:cubicBezTo>
                    <a:lnTo>
                      <a:pt x="170" y="116"/>
                    </a:lnTo>
                    <a:cubicBezTo>
                      <a:pt x="1" y="297"/>
                      <a:pt x="146" y="600"/>
                      <a:pt x="364" y="636"/>
                    </a:cubicBezTo>
                    <a:cubicBezTo>
                      <a:pt x="379" y="639"/>
                      <a:pt x="393" y="640"/>
                      <a:pt x="408" y="640"/>
                    </a:cubicBezTo>
                    <a:cubicBezTo>
                      <a:pt x="613" y="640"/>
                      <a:pt x="816" y="416"/>
                      <a:pt x="715" y="213"/>
                    </a:cubicBezTo>
                    <a:lnTo>
                      <a:pt x="690" y="176"/>
                    </a:lnTo>
                    <a:cubicBezTo>
                      <a:pt x="641" y="64"/>
                      <a:pt x="530" y="0"/>
                      <a:pt x="4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1482658" y="1705651"/>
                <a:ext cx="23921" cy="21425"/>
              </a:xfrm>
              <a:custGeom>
                <a:avLst/>
                <a:gdLst/>
                <a:ahLst/>
                <a:cxnLst/>
                <a:rect l="l" t="t" r="r" b="b"/>
                <a:pathLst>
                  <a:path w="460" h="412" extrusionOk="0">
                    <a:moveTo>
                      <a:pt x="221" y="1"/>
                    </a:moveTo>
                    <a:cubicBezTo>
                      <a:pt x="130" y="1"/>
                      <a:pt x="41" y="53"/>
                      <a:pt x="20" y="168"/>
                    </a:cubicBezTo>
                    <a:cubicBezTo>
                      <a:pt x="0" y="324"/>
                      <a:pt x="117" y="411"/>
                      <a:pt x="231" y="411"/>
                    </a:cubicBezTo>
                    <a:cubicBezTo>
                      <a:pt x="321" y="411"/>
                      <a:pt x="411" y="357"/>
                      <a:pt x="432" y="240"/>
                    </a:cubicBezTo>
                    <a:cubicBezTo>
                      <a:pt x="459" y="90"/>
                      <a:pt x="339" y="1"/>
                      <a:pt x="2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1338300" y="1644549"/>
                <a:ext cx="30161" cy="26469"/>
              </a:xfrm>
              <a:custGeom>
                <a:avLst/>
                <a:gdLst/>
                <a:ahLst/>
                <a:cxnLst/>
                <a:rect l="l" t="t" r="r" b="b"/>
                <a:pathLst>
                  <a:path w="580" h="509" extrusionOk="0">
                    <a:moveTo>
                      <a:pt x="279" y="0"/>
                    </a:moveTo>
                    <a:cubicBezTo>
                      <a:pt x="165" y="0"/>
                      <a:pt x="51" y="64"/>
                      <a:pt x="14" y="206"/>
                    </a:cubicBezTo>
                    <a:cubicBezTo>
                      <a:pt x="1" y="398"/>
                      <a:pt x="150" y="508"/>
                      <a:pt x="298" y="508"/>
                    </a:cubicBezTo>
                    <a:cubicBezTo>
                      <a:pt x="410" y="508"/>
                      <a:pt x="522" y="444"/>
                      <a:pt x="559" y="303"/>
                    </a:cubicBezTo>
                    <a:cubicBezTo>
                      <a:pt x="579" y="110"/>
                      <a:pt x="429" y="0"/>
                      <a:pt x="2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1294567" y="1741584"/>
                <a:ext cx="30473" cy="27405"/>
              </a:xfrm>
              <a:custGeom>
                <a:avLst/>
                <a:gdLst/>
                <a:ahLst/>
                <a:cxnLst/>
                <a:rect l="l" t="t" r="r" b="b"/>
                <a:pathLst>
                  <a:path w="586" h="527" extrusionOk="0">
                    <a:moveTo>
                      <a:pt x="282" y="0"/>
                    </a:moveTo>
                    <a:cubicBezTo>
                      <a:pt x="166" y="0"/>
                      <a:pt x="52" y="67"/>
                      <a:pt x="21" y="215"/>
                    </a:cubicBezTo>
                    <a:cubicBezTo>
                      <a:pt x="0" y="413"/>
                      <a:pt x="153" y="526"/>
                      <a:pt x="303" y="526"/>
                    </a:cubicBezTo>
                    <a:cubicBezTo>
                      <a:pt x="419" y="526"/>
                      <a:pt x="533" y="459"/>
                      <a:pt x="565" y="312"/>
                    </a:cubicBezTo>
                    <a:cubicBezTo>
                      <a:pt x="585" y="113"/>
                      <a:pt x="432" y="0"/>
                      <a:pt x="2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1122077" y="1649801"/>
                <a:ext cx="33802" cy="29329"/>
              </a:xfrm>
              <a:custGeom>
                <a:avLst/>
                <a:gdLst/>
                <a:ahLst/>
                <a:cxnLst/>
                <a:rect l="l" t="t" r="r" b="b"/>
                <a:pathLst>
                  <a:path w="650" h="564" extrusionOk="0">
                    <a:moveTo>
                      <a:pt x="315" y="0"/>
                    </a:moveTo>
                    <a:cubicBezTo>
                      <a:pt x="187" y="0"/>
                      <a:pt x="62" y="74"/>
                      <a:pt x="35" y="238"/>
                    </a:cubicBezTo>
                    <a:cubicBezTo>
                      <a:pt x="1" y="443"/>
                      <a:pt x="172" y="563"/>
                      <a:pt x="338" y="563"/>
                    </a:cubicBezTo>
                    <a:cubicBezTo>
                      <a:pt x="465" y="563"/>
                      <a:pt x="589" y="492"/>
                      <a:pt x="616" y="335"/>
                    </a:cubicBezTo>
                    <a:cubicBezTo>
                      <a:pt x="650" y="123"/>
                      <a:pt x="480" y="0"/>
                      <a:pt x="3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1102056" y="1717923"/>
                <a:ext cx="28341" cy="25013"/>
              </a:xfrm>
              <a:custGeom>
                <a:avLst/>
                <a:gdLst/>
                <a:ahLst/>
                <a:cxnLst/>
                <a:rect l="l" t="t" r="r" b="b"/>
                <a:pathLst>
                  <a:path w="545" h="481" extrusionOk="0">
                    <a:moveTo>
                      <a:pt x="266" y="0"/>
                    </a:moveTo>
                    <a:cubicBezTo>
                      <a:pt x="159" y="0"/>
                      <a:pt x="52" y="62"/>
                      <a:pt x="21" y="198"/>
                    </a:cubicBezTo>
                    <a:cubicBezTo>
                      <a:pt x="0" y="376"/>
                      <a:pt x="143" y="480"/>
                      <a:pt x="281" y="480"/>
                    </a:cubicBezTo>
                    <a:cubicBezTo>
                      <a:pt x="387" y="480"/>
                      <a:pt x="491" y="419"/>
                      <a:pt x="517" y="283"/>
                    </a:cubicBezTo>
                    <a:cubicBezTo>
                      <a:pt x="544" y="105"/>
                      <a:pt x="405" y="0"/>
                      <a:pt x="2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1176731" y="1742000"/>
                <a:ext cx="48570" cy="34998"/>
              </a:xfrm>
              <a:custGeom>
                <a:avLst/>
                <a:gdLst/>
                <a:ahLst/>
                <a:cxnLst/>
                <a:rect l="l" t="t" r="r" b="b"/>
                <a:pathLst>
                  <a:path w="934" h="673" extrusionOk="0">
                    <a:moveTo>
                      <a:pt x="589" y="1"/>
                    </a:moveTo>
                    <a:cubicBezTo>
                      <a:pt x="335" y="1"/>
                      <a:pt x="0" y="340"/>
                      <a:pt x="242" y="545"/>
                    </a:cubicBezTo>
                    <a:lnTo>
                      <a:pt x="291" y="594"/>
                    </a:lnTo>
                    <a:cubicBezTo>
                      <a:pt x="349" y="649"/>
                      <a:pt x="418" y="673"/>
                      <a:pt x="488" y="673"/>
                    </a:cubicBezTo>
                    <a:cubicBezTo>
                      <a:pt x="709" y="673"/>
                      <a:pt x="933" y="436"/>
                      <a:pt x="823" y="207"/>
                    </a:cubicBezTo>
                    <a:cubicBezTo>
                      <a:pt x="811" y="195"/>
                      <a:pt x="811" y="170"/>
                      <a:pt x="799" y="146"/>
                    </a:cubicBezTo>
                    <a:cubicBezTo>
                      <a:pt x="758" y="43"/>
                      <a:pt x="679" y="1"/>
                      <a:pt x="5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1001693" y="1706431"/>
                <a:ext cx="24545" cy="21581"/>
              </a:xfrm>
              <a:custGeom>
                <a:avLst/>
                <a:gdLst/>
                <a:ahLst/>
                <a:cxnLst/>
                <a:rect l="l" t="t" r="r" b="b"/>
                <a:pathLst>
                  <a:path w="472" h="415" extrusionOk="0">
                    <a:moveTo>
                      <a:pt x="233" y="0"/>
                    </a:moveTo>
                    <a:cubicBezTo>
                      <a:pt x="140" y="0"/>
                      <a:pt x="49" y="55"/>
                      <a:pt x="28" y="177"/>
                    </a:cubicBezTo>
                    <a:cubicBezTo>
                      <a:pt x="0" y="326"/>
                      <a:pt x="118" y="414"/>
                      <a:pt x="236" y="414"/>
                    </a:cubicBezTo>
                    <a:cubicBezTo>
                      <a:pt x="330" y="414"/>
                      <a:pt x="424" y="360"/>
                      <a:pt x="451" y="238"/>
                    </a:cubicBezTo>
                    <a:cubicBezTo>
                      <a:pt x="471" y="89"/>
                      <a:pt x="351" y="0"/>
                      <a:pt x="2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838043" y="1616104"/>
                <a:ext cx="38898" cy="34114"/>
              </a:xfrm>
              <a:custGeom>
                <a:avLst/>
                <a:gdLst/>
                <a:ahLst/>
                <a:cxnLst/>
                <a:rect l="l" t="t" r="r" b="b"/>
                <a:pathLst>
                  <a:path w="748" h="656" extrusionOk="0">
                    <a:moveTo>
                      <a:pt x="365" y="1"/>
                    </a:moveTo>
                    <a:cubicBezTo>
                      <a:pt x="218" y="1"/>
                      <a:pt x="73" y="84"/>
                      <a:pt x="41" y="269"/>
                    </a:cubicBezTo>
                    <a:cubicBezTo>
                      <a:pt x="1" y="513"/>
                      <a:pt x="193" y="655"/>
                      <a:pt x="382" y="655"/>
                    </a:cubicBezTo>
                    <a:cubicBezTo>
                      <a:pt x="529" y="655"/>
                      <a:pt x="675" y="569"/>
                      <a:pt x="707" y="378"/>
                    </a:cubicBezTo>
                    <a:cubicBezTo>
                      <a:pt x="748" y="139"/>
                      <a:pt x="554" y="1"/>
                      <a:pt x="3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735495" y="1541065"/>
                <a:ext cx="37338" cy="32710"/>
              </a:xfrm>
              <a:custGeom>
                <a:avLst/>
                <a:gdLst/>
                <a:ahLst/>
                <a:cxnLst/>
                <a:rect l="l" t="t" r="r" b="b"/>
                <a:pathLst>
                  <a:path w="718" h="629" extrusionOk="0">
                    <a:moveTo>
                      <a:pt x="350" y="1"/>
                    </a:moveTo>
                    <a:cubicBezTo>
                      <a:pt x="210" y="1"/>
                      <a:pt x="73" y="81"/>
                      <a:pt x="42" y="260"/>
                    </a:cubicBezTo>
                    <a:cubicBezTo>
                      <a:pt x="1" y="493"/>
                      <a:pt x="188" y="629"/>
                      <a:pt x="371" y="629"/>
                    </a:cubicBezTo>
                    <a:cubicBezTo>
                      <a:pt x="512" y="629"/>
                      <a:pt x="651" y="548"/>
                      <a:pt x="683" y="369"/>
                    </a:cubicBezTo>
                    <a:cubicBezTo>
                      <a:pt x="717" y="137"/>
                      <a:pt x="531" y="1"/>
                      <a:pt x="3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802370" y="1481419"/>
                <a:ext cx="19085" cy="17109"/>
              </a:xfrm>
              <a:custGeom>
                <a:avLst/>
                <a:gdLst/>
                <a:ahLst/>
                <a:cxnLst/>
                <a:rect l="l" t="t" r="r" b="b"/>
                <a:pathLst>
                  <a:path w="367" h="329" extrusionOk="0">
                    <a:moveTo>
                      <a:pt x="172" y="1"/>
                    </a:moveTo>
                    <a:cubicBezTo>
                      <a:pt x="99" y="1"/>
                      <a:pt x="29" y="43"/>
                      <a:pt x="14" y="137"/>
                    </a:cubicBezTo>
                    <a:cubicBezTo>
                      <a:pt x="0" y="260"/>
                      <a:pt x="94" y="329"/>
                      <a:pt x="187" y="329"/>
                    </a:cubicBezTo>
                    <a:cubicBezTo>
                      <a:pt x="260" y="329"/>
                      <a:pt x="331" y="287"/>
                      <a:pt x="352" y="198"/>
                    </a:cubicBezTo>
                    <a:cubicBezTo>
                      <a:pt x="366" y="74"/>
                      <a:pt x="267" y="1"/>
                      <a:pt x="1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678085" y="1290417"/>
                <a:ext cx="27977" cy="24961"/>
              </a:xfrm>
              <a:custGeom>
                <a:avLst/>
                <a:gdLst/>
                <a:ahLst/>
                <a:cxnLst/>
                <a:rect l="l" t="t" r="r" b="b"/>
                <a:pathLst>
                  <a:path w="538" h="480" extrusionOk="0">
                    <a:moveTo>
                      <a:pt x="259" y="1"/>
                    </a:moveTo>
                    <a:cubicBezTo>
                      <a:pt x="152" y="1"/>
                      <a:pt x="47" y="61"/>
                      <a:pt x="21" y="193"/>
                    </a:cubicBezTo>
                    <a:cubicBezTo>
                      <a:pt x="0" y="376"/>
                      <a:pt x="136" y="480"/>
                      <a:pt x="272" y="480"/>
                    </a:cubicBezTo>
                    <a:cubicBezTo>
                      <a:pt x="378" y="480"/>
                      <a:pt x="485" y="416"/>
                      <a:pt x="517" y="278"/>
                    </a:cubicBezTo>
                    <a:cubicBezTo>
                      <a:pt x="537" y="101"/>
                      <a:pt x="397" y="1"/>
                      <a:pt x="2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610431" y="1283449"/>
                <a:ext cx="26781" cy="23973"/>
              </a:xfrm>
              <a:custGeom>
                <a:avLst/>
                <a:gdLst/>
                <a:ahLst/>
                <a:cxnLst/>
                <a:rect l="l" t="t" r="r" b="b"/>
                <a:pathLst>
                  <a:path w="515" h="461" extrusionOk="0">
                    <a:moveTo>
                      <a:pt x="252" y="0"/>
                    </a:moveTo>
                    <a:cubicBezTo>
                      <a:pt x="150" y="0"/>
                      <a:pt x="49" y="61"/>
                      <a:pt x="27" y="194"/>
                    </a:cubicBezTo>
                    <a:cubicBezTo>
                      <a:pt x="0" y="363"/>
                      <a:pt x="128" y="461"/>
                      <a:pt x="257" y="461"/>
                    </a:cubicBezTo>
                    <a:cubicBezTo>
                      <a:pt x="358" y="461"/>
                      <a:pt x="460" y="400"/>
                      <a:pt x="487" y="267"/>
                    </a:cubicBezTo>
                    <a:cubicBezTo>
                      <a:pt x="514" y="98"/>
                      <a:pt x="382" y="0"/>
                      <a:pt x="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668569" y="1386828"/>
                <a:ext cx="36662" cy="31930"/>
              </a:xfrm>
              <a:custGeom>
                <a:avLst/>
                <a:gdLst/>
                <a:ahLst/>
                <a:cxnLst/>
                <a:rect l="l" t="t" r="r" b="b"/>
                <a:pathLst>
                  <a:path w="705" h="614" extrusionOk="0">
                    <a:moveTo>
                      <a:pt x="340" y="0"/>
                    </a:moveTo>
                    <a:cubicBezTo>
                      <a:pt x="202" y="0"/>
                      <a:pt x="66" y="78"/>
                      <a:pt x="34" y="251"/>
                    </a:cubicBezTo>
                    <a:cubicBezTo>
                      <a:pt x="0" y="482"/>
                      <a:pt x="185" y="614"/>
                      <a:pt x="363" y="614"/>
                    </a:cubicBezTo>
                    <a:cubicBezTo>
                      <a:pt x="502" y="614"/>
                      <a:pt x="637" y="534"/>
                      <a:pt x="663" y="359"/>
                    </a:cubicBezTo>
                    <a:cubicBezTo>
                      <a:pt x="705" y="133"/>
                      <a:pt x="520" y="0"/>
                      <a:pt x="3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711055" y="1093019"/>
                <a:ext cx="21425" cy="19241"/>
              </a:xfrm>
              <a:custGeom>
                <a:avLst/>
                <a:gdLst/>
                <a:ahLst/>
                <a:cxnLst/>
                <a:rect l="l" t="t" r="r" b="b"/>
                <a:pathLst>
                  <a:path w="412" h="370" extrusionOk="0">
                    <a:moveTo>
                      <a:pt x="203" y="1"/>
                    </a:moveTo>
                    <a:cubicBezTo>
                      <a:pt x="122" y="1"/>
                      <a:pt x="44" y="49"/>
                      <a:pt x="28" y="155"/>
                    </a:cubicBezTo>
                    <a:cubicBezTo>
                      <a:pt x="1" y="290"/>
                      <a:pt x="103" y="369"/>
                      <a:pt x="207" y="369"/>
                    </a:cubicBezTo>
                    <a:cubicBezTo>
                      <a:pt x="288" y="369"/>
                      <a:pt x="370" y="321"/>
                      <a:pt x="391" y="215"/>
                    </a:cubicBezTo>
                    <a:cubicBezTo>
                      <a:pt x="411" y="79"/>
                      <a:pt x="306" y="1"/>
                      <a:pt x="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609703" y="1039717"/>
                <a:ext cx="37286" cy="32710"/>
              </a:xfrm>
              <a:custGeom>
                <a:avLst/>
                <a:gdLst/>
                <a:ahLst/>
                <a:cxnLst/>
                <a:rect l="l" t="t" r="r" b="b"/>
                <a:pathLst>
                  <a:path w="717" h="629" extrusionOk="0">
                    <a:moveTo>
                      <a:pt x="349" y="1"/>
                    </a:moveTo>
                    <a:cubicBezTo>
                      <a:pt x="210" y="1"/>
                      <a:pt x="73" y="81"/>
                      <a:pt x="41" y="260"/>
                    </a:cubicBezTo>
                    <a:cubicBezTo>
                      <a:pt x="0" y="493"/>
                      <a:pt x="187" y="628"/>
                      <a:pt x="371" y="628"/>
                    </a:cubicBezTo>
                    <a:cubicBezTo>
                      <a:pt x="512" y="628"/>
                      <a:pt x="651" y="548"/>
                      <a:pt x="682" y="369"/>
                    </a:cubicBezTo>
                    <a:cubicBezTo>
                      <a:pt x="717" y="137"/>
                      <a:pt x="531" y="1"/>
                      <a:pt x="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692490" y="1011168"/>
                <a:ext cx="37234" cy="32398"/>
              </a:xfrm>
              <a:custGeom>
                <a:avLst/>
                <a:gdLst/>
                <a:ahLst/>
                <a:cxnLst/>
                <a:rect l="l" t="t" r="r" b="b"/>
                <a:pathLst>
                  <a:path w="716" h="623" extrusionOk="0">
                    <a:moveTo>
                      <a:pt x="353" y="1"/>
                    </a:moveTo>
                    <a:cubicBezTo>
                      <a:pt x="209" y="1"/>
                      <a:pt x="66" y="83"/>
                      <a:pt x="34" y="265"/>
                    </a:cubicBezTo>
                    <a:cubicBezTo>
                      <a:pt x="0" y="489"/>
                      <a:pt x="184" y="622"/>
                      <a:pt x="365" y="622"/>
                    </a:cubicBezTo>
                    <a:cubicBezTo>
                      <a:pt x="505" y="622"/>
                      <a:pt x="643" y="542"/>
                      <a:pt x="675" y="362"/>
                    </a:cubicBezTo>
                    <a:cubicBezTo>
                      <a:pt x="716" y="132"/>
                      <a:pt x="534" y="1"/>
                      <a:pt x="3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627124" y="935402"/>
                <a:ext cx="31826" cy="28289"/>
              </a:xfrm>
              <a:custGeom>
                <a:avLst/>
                <a:gdLst/>
                <a:ahLst/>
                <a:cxnLst/>
                <a:rect l="l" t="t" r="r" b="b"/>
                <a:pathLst>
                  <a:path w="612" h="544" extrusionOk="0">
                    <a:moveTo>
                      <a:pt x="296" y="0"/>
                    </a:moveTo>
                    <a:cubicBezTo>
                      <a:pt x="171" y="0"/>
                      <a:pt x="48" y="73"/>
                      <a:pt x="21" y="234"/>
                    </a:cubicBezTo>
                    <a:cubicBezTo>
                      <a:pt x="1" y="430"/>
                      <a:pt x="151" y="543"/>
                      <a:pt x="302" y="543"/>
                    </a:cubicBezTo>
                    <a:cubicBezTo>
                      <a:pt x="421" y="543"/>
                      <a:pt x="540" y="473"/>
                      <a:pt x="577" y="319"/>
                    </a:cubicBezTo>
                    <a:cubicBezTo>
                      <a:pt x="611" y="116"/>
                      <a:pt x="453" y="0"/>
                      <a:pt x="2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1281983" y="732907"/>
                <a:ext cx="16277" cy="14925"/>
              </a:xfrm>
              <a:custGeom>
                <a:avLst/>
                <a:gdLst/>
                <a:ahLst/>
                <a:cxnLst/>
                <a:rect l="l" t="t" r="r" b="b"/>
                <a:pathLst>
                  <a:path w="313" h="287" extrusionOk="0">
                    <a:moveTo>
                      <a:pt x="152" y="1"/>
                    </a:moveTo>
                    <a:cubicBezTo>
                      <a:pt x="91" y="1"/>
                      <a:pt x="31" y="39"/>
                      <a:pt x="21" y="124"/>
                    </a:cubicBezTo>
                    <a:cubicBezTo>
                      <a:pt x="0" y="227"/>
                      <a:pt x="80" y="287"/>
                      <a:pt x="160" y="287"/>
                    </a:cubicBezTo>
                    <a:cubicBezTo>
                      <a:pt x="222" y="287"/>
                      <a:pt x="283" y="251"/>
                      <a:pt x="299" y="172"/>
                    </a:cubicBezTo>
                    <a:cubicBezTo>
                      <a:pt x="312" y="64"/>
                      <a:pt x="231" y="1"/>
                      <a:pt x="1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1372570" y="843463"/>
                <a:ext cx="21945" cy="19657"/>
              </a:xfrm>
              <a:custGeom>
                <a:avLst/>
                <a:gdLst/>
                <a:ahLst/>
                <a:cxnLst/>
                <a:rect l="l" t="t" r="r" b="b"/>
                <a:pathLst>
                  <a:path w="422" h="378" extrusionOk="0">
                    <a:moveTo>
                      <a:pt x="208" y="0"/>
                    </a:moveTo>
                    <a:cubicBezTo>
                      <a:pt x="125" y="0"/>
                      <a:pt x="42" y="51"/>
                      <a:pt x="21" y="163"/>
                    </a:cubicBezTo>
                    <a:cubicBezTo>
                      <a:pt x="0" y="299"/>
                      <a:pt x="106" y="378"/>
                      <a:pt x="213" y="378"/>
                    </a:cubicBezTo>
                    <a:cubicBezTo>
                      <a:pt x="296" y="378"/>
                      <a:pt x="381" y="330"/>
                      <a:pt x="408" y="224"/>
                    </a:cubicBezTo>
                    <a:cubicBezTo>
                      <a:pt x="421" y="82"/>
                      <a:pt x="314" y="0"/>
                      <a:pt x="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1401119" y="910285"/>
                <a:ext cx="26157" cy="25741"/>
              </a:xfrm>
              <a:custGeom>
                <a:avLst/>
                <a:gdLst/>
                <a:ahLst/>
                <a:cxnLst/>
                <a:rect l="l" t="t" r="r" b="b"/>
                <a:pathLst>
                  <a:path w="503" h="495" extrusionOk="0">
                    <a:moveTo>
                      <a:pt x="251" y="1"/>
                    </a:moveTo>
                    <a:cubicBezTo>
                      <a:pt x="155" y="1"/>
                      <a:pt x="61" y="59"/>
                      <a:pt x="40" y="185"/>
                    </a:cubicBezTo>
                    <a:lnTo>
                      <a:pt x="28" y="221"/>
                    </a:lnTo>
                    <a:cubicBezTo>
                      <a:pt x="0" y="393"/>
                      <a:pt x="133" y="495"/>
                      <a:pt x="262" y="495"/>
                    </a:cubicBezTo>
                    <a:cubicBezTo>
                      <a:pt x="360" y="495"/>
                      <a:pt x="455" y="436"/>
                      <a:pt x="476" y="306"/>
                    </a:cubicBezTo>
                    <a:lnTo>
                      <a:pt x="476" y="269"/>
                    </a:lnTo>
                    <a:cubicBezTo>
                      <a:pt x="503" y="98"/>
                      <a:pt x="376" y="1"/>
                      <a:pt x="2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1427068" y="983555"/>
                <a:ext cx="676" cy="1248"/>
              </a:xfrm>
              <a:custGeom>
                <a:avLst/>
                <a:gdLst/>
                <a:ahLst/>
                <a:cxnLst/>
                <a:rect l="l" t="t" r="r" b="b"/>
                <a:pathLst>
                  <a:path w="13" h="24" extrusionOk="0">
                    <a:moveTo>
                      <a:pt x="7" y="1"/>
                    </a:moveTo>
                    <a:cubicBezTo>
                      <a:pt x="4" y="1"/>
                      <a:pt x="1" y="4"/>
                      <a:pt x="1" y="10"/>
                    </a:cubicBezTo>
                    <a:cubicBezTo>
                      <a:pt x="1" y="17"/>
                      <a:pt x="5" y="24"/>
                      <a:pt x="8" y="24"/>
                    </a:cubicBezTo>
                    <a:cubicBezTo>
                      <a:pt x="11" y="24"/>
                      <a:pt x="13" y="20"/>
                      <a:pt x="13" y="10"/>
                    </a:cubicBezTo>
                    <a:cubicBezTo>
                      <a:pt x="13" y="4"/>
                      <a:pt x="10" y="1"/>
                      <a:pt x="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1415991" y="1063170"/>
                <a:ext cx="23505" cy="21061"/>
              </a:xfrm>
              <a:custGeom>
                <a:avLst/>
                <a:gdLst/>
                <a:ahLst/>
                <a:cxnLst/>
                <a:rect l="l" t="t" r="r" b="b"/>
                <a:pathLst>
                  <a:path w="452" h="405" extrusionOk="0">
                    <a:moveTo>
                      <a:pt x="228" y="0"/>
                    </a:moveTo>
                    <a:cubicBezTo>
                      <a:pt x="138" y="0"/>
                      <a:pt x="47" y="54"/>
                      <a:pt x="20" y="172"/>
                    </a:cubicBezTo>
                    <a:cubicBezTo>
                      <a:pt x="0" y="320"/>
                      <a:pt x="115" y="405"/>
                      <a:pt x="228" y="405"/>
                    </a:cubicBezTo>
                    <a:cubicBezTo>
                      <a:pt x="319" y="405"/>
                      <a:pt x="410" y="351"/>
                      <a:pt x="432" y="233"/>
                    </a:cubicBezTo>
                    <a:cubicBezTo>
                      <a:pt x="452" y="85"/>
                      <a:pt x="341" y="0"/>
                      <a:pt x="2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1397063" y="1120996"/>
                <a:ext cx="26365" cy="23037"/>
              </a:xfrm>
              <a:custGeom>
                <a:avLst/>
                <a:gdLst/>
                <a:ahLst/>
                <a:cxnLst/>
                <a:rect l="l" t="t" r="r" b="b"/>
                <a:pathLst>
                  <a:path w="507" h="443" extrusionOk="0">
                    <a:moveTo>
                      <a:pt x="252" y="0"/>
                    </a:moveTo>
                    <a:cubicBezTo>
                      <a:pt x="152" y="0"/>
                      <a:pt x="53" y="58"/>
                      <a:pt x="21" y="185"/>
                    </a:cubicBezTo>
                    <a:cubicBezTo>
                      <a:pt x="1" y="348"/>
                      <a:pt x="129" y="443"/>
                      <a:pt x="259" y="443"/>
                    </a:cubicBezTo>
                    <a:cubicBezTo>
                      <a:pt x="360" y="443"/>
                      <a:pt x="461" y="385"/>
                      <a:pt x="493" y="258"/>
                    </a:cubicBezTo>
                    <a:cubicBezTo>
                      <a:pt x="507" y="95"/>
                      <a:pt x="379" y="0"/>
                      <a:pt x="2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1348649" y="1174609"/>
                <a:ext cx="27353" cy="23973"/>
              </a:xfrm>
              <a:custGeom>
                <a:avLst/>
                <a:gdLst/>
                <a:ahLst/>
                <a:cxnLst/>
                <a:rect l="l" t="t" r="r" b="b"/>
                <a:pathLst>
                  <a:path w="526" h="461" extrusionOk="0">
                    <a:moveTo>
                      <a:pt x="262" y="1"/>
                    </a:moveTo>
                    <a:cubicBezTo>
                      <a:pt x="158" y="1"/>
                      <a:pt x="53" y="61"/>
                      <a:pt x="21" y="194"/>
                    </a:cubicBezTo>
                    <a:cubicBezTo>
                      <a:pt x="1" y="364"/>
                      <a:pt x="135" y="461"/>
                      <a:pt x="269" y="461"/>
                    </a:cubicBezTo>
                    <a:cubicBezTo>
                      <a:pt x="374" y="461"/>
                      <a:pt x="478" y="400"/>
                      <a:pt x="505" y="267"/>
                    </a:cubicBezTo>
                    <a:cubicBezTo>
                      <a:pt x="525" y="98"/>
                      <a:pt x="394" y="1"/>
                      <a:pt x="2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1282243" y="1261348"/>
                <a:ext cx="23661" cy="21425"/>
              </a:xfrm>
              <a:custGeom>
                <a:avLst/>
                <a:gdLst/>
                <a:ahLst/>
                <a:cxnLst/>
                <a:rect l="l" t="t" r="r" b="b"/>
                <a:pathLst>
                  <a:path w="455" h="412" extrusionOk="0">
                    <a:moveTo>
                      <a:pt x="222" y="1"/>
                    </a:moveTo>
                    <a:cubicBezTo>
                      <a:pt x="132" y="1"/>
                      <a:pt x="44" y="55"/>
                      <a:pt x="28" y="172"/>
                    </a:cubicBezTo>
                    <a:cubicBezTo>
                      <a:pt x="0" y="322"/>
                      <a:pt x="117" y="411"/>
                      <a:pt x="232" y="411"/>
                    </a:cubicBezTo>
                    <a:cubicBezTo>
                      <a:pt x="319" y="411"/>
                      <a:pt x="406" y="359"/>
                      <a:pt x="427" y="244"/>
                    </a:cubicBezTo>
                    <a:cubicBezTo>
                      <a:pt x="454" y="88"/>
                      <a:pt x="337" y="1"/>
                      <a:pt x="2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137464" y="865667"/>
                <a:ext cx="26365" cy="23557"/>
              </a:xfrm>
              <a:custGeom>
                <a:avLst/>
                <a:gdLst/>
                <a:ahLst/>
                <a:cxnLst/>
                <a:rect l="l" t="t" r="r" b="b"/>
                <a:pathLst>
                  <a:path w="507" h="453" extrusionOk="0">
                    <a:moveTo>
                      <a:pt x="244" y="0"/>
                    </a:moveTo>
                    <a:cubicBezTo>
                      <a:pt x="145" y="0"/>
                      <a:pt x="48" y="58"/>
                      <a:pt x="21" y="184"/>
                    </a:cubicBezTo>
                    <a:cubicBezTo>
                      <a:pt x="1" y="355"/>
                      <a:pt x="131" y="452"/>
                      <a:pt x="261" y="452"/>
                    </a:cubicBezTo>
                    <a:cubicBezTo>
                      <a:pt x="361" y="452"/>
                      <a:pt x="461" y="395"/>
                      <a:pt x="493" y="269"/>
                    </a:cubicBezTo>
                    <a:cubicBezTo>
                      <a:pt x="507" y="98"/>
                      <a:pt x="373" y="0"/>
                      <a:pt x="2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043133" y="1052769"/>
                <a:ext cx="21009" cy="19189"/>
              </a:xfrm>
              <a:custGeom>
                <a:avLst/>
                <a:gdLst/>
                <a:ahLst/>
                <a:cxnLst/>
                <a:rect l="l" t="t" r="r" b="b"/>
                <a:pathLst>
                  <a:path w="404" h="369" extrusionOk="0">
                    <a:moveTo>
                      <a:pt x="196" y="0"/>
                    </a:moveTo>
                    <a:cubicBezTo>
                      <a:pt x="115" y="0"/>
                      <a:pt x="37" y="48"/>
                      <a:pt x="21" y="154"/>
                    </a:cubicBezTo>
                    <a:cubicBezTo>
                      <a:pt x="0" y="290"/>
                      <a:pt x="106" y="369"/>
                      <a:pt x="209" y="369"/>
                    </a:cubicBezTo>
                    <a:cubicBezTo>
                      <a:pt x="289" y="369"/>
                      <a:pt x="368" y="321"/>
                      <a:pt x="384" y="215"/>
                    </a:cubicBezTo>
                    <a:cubicBezTo>
                      <a:pt x="404" y="79"/>
                      <a:pt x="298" y="0"/>
                      <a:pt x="1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060450" y="1272321"/>
                <a:ext cx="21633" cy="19189"/>
              </a:xfrm>
              <a:custGeom>
                <a:avLst/>
                <a:gdLst/>
                <a:ahLst/>
                <a:cxnLst/>
                <a:rect l="l" t="t" r="r" b="b"/>
                <a:pathLst>
                  <a:path w="416" h="369" extrusionOk="0">
                    <a:moveTo>
                      <a:pt x="200" y="0"/>
                    </a:moveTo>
                    <a:cubicBezTo>
                      <a:pt x="117" y="0"/>
                      <a:pt x="36" y="48"/>
                      <a:pt x="14" y="154"/>
                    </a:cubicBezTo>
                    <a:cubicBezTo>
                      <a:pt x="1" y="290"/>
                      <a:pt x="105" y="369"/>
                      <a:pt x="211" y="369"/>
                    </a:cubicBezTo>
                    <a:cubicBezTo>
                      <a:pt x="293" y="369"/>
                      <a:pt x="375" y="321"/>
                      <a:pt x="401" y="215"/>
                    </a:cubicBezTo>
                    <a:cubicBezTo>
                      <a:pt x="415" y="79"/>
                      <a:pt x="307" y="0"/>
                      <a:pt x="2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1941626" y="1384020"/>
                <a:ext cx="30317" cy="24285"/>
              </a:xfrm>
              <a:custGeom>
                <a:avLst/>
                <a:gdLst/>
                <a:ahLst/>
                <a:cxnLst/>
                <a:rect l="l" t="t" r="r" b="b"/>
                <a:pathLst>
                  <a:path w="583" h="467" extrusionOk="0">
                    <a:moveTo>
                      <a:pt x="219" y="1"/>
                    </a:moveTo>
                    <a:cubicBezTo>
                      <a:pt x="119" y="1"/>
                      <a:pt x="23" y="71"/>
                      <a:pt x="1" y="184"/>
                    </a:cubicBezTo>
                    <a:cubicBezTo>
                      <a:pt x="1" y="244"/>
                      <a:pt x="1" y="305"/>
                      <a:pt x="25" y="365"/>
                    </a:cubicBezTo>
                    <a:cubicBezTo>
                      <a:pt x="53" y="437"/>
                      <a:pt x="109" y="466"/>
                      <a:pt x="171" y="466"/>
                    </a:cubicBezTo>
                    <a:cubicBezTo>
                      <a:pt x="348" y="466"/>
                      <a:pt x="582" y="230"/>
                      <a:pt x="412" y="87"/>
                    </a:cubicBezTo>
                    <a:cubicBezTo>
                      <a:pt x="364" y="50"/>
                      <a:pt x="303" y="26"/>
                      <a:pt x="243" y="2"/>
                    </a:cubicBezTo>
                    <a:cubicBezTo>
                      <a:pt x="235" y="1"/>
                      <a:pt x="227" y="1"/>
                      <a:pt x="2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1865027" y="1475491"/>
                <a:ext cx="32658" cy="28913"/>
              </a:xfrm>
              <a:custGeom>
                <a:avLst/>
                <a:gdLst/>
                <a:ahLst/>
                <a:cxnLst/>
                <a:rect l="l" t="t" r="r" b="b"/>
                <a:pathLst>
                  <a:path w="628" h="556" extrusionOk="0">
                    <a:moveTo>
                      <a:pt x="281" y="0"/>
                    </a:moveTo>
                    <a:cubicBezTo>
                      <a:pt x="131" y="0"/>
                      <a:pt x="0" y="145"/>
                      <a:pt x="47" y="312"/>
                    </a:cubicBezTo>
                    <a:cubicBezTo>
                      <a:pt x="64" y="458"/>
                      <a:pt x="186" y="556"/>
                      <a:pt x="315" y="556"/>
                    </a:cubicBezTo>
                    <a:cubicBezTo>
                      <a:pt x="368" y="556"/>
                      <a:pt x="421" y="540"/>
                      <a:pt x="470" y="505"/>
                    </a:cubicBezTo>
                    <a:cubicBezTo>
                      <a:pt x="627" y="384"/>
                      <a:pt x="603" y="130"/>
                      <a:pt x="422" y="46"/>
                    </a:cubicBezTo>
                    <a:cubicBezTo>
                      <a:pt x="376" y="14"/>
                      <a:pt x="327" y="0"/>
                      <a:pt x="2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1749791" y="1680794"/>
                <a:ext cx="45606" cy="32554"/>
              </a:xfrm>
              <a:custGeom>
                <a:avLst/>
                <a:gdLst/>
                <a:ahLst/>
                <a:cxnLst/>
                <a:rect l="l" t="t" r="r" b="b"/>
                <a:pathLst>
                  <a:path w="877" h="626" extrusionOk="0">
                    <a:moveTo>
                      <a:pt x="431" y="0"/>
                    </a:moveTo>
                    <a:cubicBezTo>
                      <a:pt x="365" y="0"/>
                      <a:pt x="297" y="14"/>
                      <a:pt x="242" y="41"/>
                    </a:cubicBezTo>
                    <a:cubicBezTo>
                      <a:pt x="37" y="114"/>
                      <a:pt x="0" y="368"/>
                      <a:pt x="158" y="513"/>
                    </a:cubicBezTo>
                    <a:cubicBezTo>
                      <a:pt x="218" y="573"/>
                      <a:pt x="303" y="610"/>
                      <a:pt x="400" y="622"/>
                    </a:cubicBezTo>
                    <a:cubicBezTo>
                      <a:pt x="419" y="625"/>
                      <a:pt x="437" y="626"/>
                      <a:pt x="454" y="626"/>
                    </a:cubicBezTo>
                    <a:cubicBezTo>
                      <a:pt x="807" y="626"/>
                      <a:pt x="877" y="74"/>
                      <a:pt x="496" y="17"/>
                    </a:cubicBezTo>
                    <a:lnTo>
                      <a:pt x="496" y="5"/>
                    </a:lnTo>
                    <a:cubicBezTo>
                      <a:pt x="475" y="2"/>
                      <a:pt x="453" y="0"/>
                      <a:pt x="4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1618174" y="1636801"/>
                <a:ext cx="33542" cy="27561"/>
              </a:xfrm>
              <a:custGeom>
                <a:avLst/>
                <a:gdLst/>
                <a:ahLst/>
                <a:cxnLst/>
                <a:rect l="l" t="t" r="r" b="b"/>
                <a:pathLst>
                  <a:path w="645" h="530" extrusionOk="0">
                    <a:moveTo>
                      <a:pt x="285" y="0"/>
                    </a:moveTo>
                    <a:cubicBezTo>
                      <a:pt x="158" y="0"/>
                      <a:pt x="49" y="92"/>
                      <a:pt x="27" y="222"/>
                    </a:cubicBezTo>
                    <a:cubicBezTo>
                      <a:pt x="0" y="392"/>
                      <a:pt x="140" y="530"/>
                      <a:pt x="293" y="530"/>
                    </a:cubicBezTo>
                    <a:cubicBezTo>
                      <a:pt x="346" y="530"/>
                      <a:pt x="401" y="513"/>
                      <a:pt x="451" y="476"/>
                    </a:cubicBezTo>
                    <a:cubicBezTo>
                      <a:pt x="644" y="343"/>
                      <a:pt x="572" y="28"/>
                      <a:pt x="330" y="4"/>
                    </a:cubicBezTo>
                    <a:cubicBezTo>
                      <a:pt x="315" y="1"/>
                      <a:pt x="300" y="0"/>
                      <a:pt x="2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1489574" y="1761501"/>
                <a:ext cx="22569" cy="20437"/>
              </a:xfrm>
              <a:custGeom>
                <a:avLst/>
                <a:gdLst/>
                <a:ahLst/>
                <a:cxnLst/>
                <a:rect l="l" t="t" r="r" b="b"/>
                <a:pathLst>
                  <a:path w="434" h="393" extrusionOk="0">
                    <a:moveTo>
                      <a:pt x="206" y="0"/>
                    </a:moveTo>
                    <a:cubicBezTo>
                      <a:pt x="123" y="0"/>
                      <a:pt x="41" y="49"/>
                      <a:pt x="21" y="158"/>
                    </a:cubicBezTo>
                    <a:cubicBezTo>
                      <a:pt x="0" y="308"/>
                      <a:pt x="110" y="393"/>
                      <a:pt x="221" y="393"/>
                    </a:cubicBezTo>
                    <a:cubicBezTo>
                      <a:pt x="307" y="393"/>
                      <a:pt x="393" y="342"/>
                      <a:pt x="420" y="231"/>
                    </a:cubicBezTo>
                    <a:cubicBezTo>
                      <a:pt x="434" y="86"/>
                      <a:pt x="318" y="0"/>
                      <a:pt x="2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1161962" y="1700867"/>
                <a:ext cx="30525" cy="21789"/>
              </a:xfrm>
              <a:custGeom>
                <a:avLst/>
                <a:gdLst/>
                <a:ahLst/>
                <a:cxnLst/>
                <a:rect l="l" t="t" r="r" b="b"/>
                <a:pathLst>
                  <a:path w="587" h="419" extrusionOk="0">
                    <a:moveTo>
                      <a:pt x="182" y="1"/>
                    </a:moveTo>
                    <a:cubicBezTo>
                      <a:pt x="54" y="1"/>
                      <a:pt x="1" y="150"/>
                      <a:pt x="67" y="260"/>
                    </a:cubicBezTo>
                    <a:cubicBezTo>
                      <a:pt x="91" y="296"/>
                      <a:pt x="115" y="320"/>
                      <a:pt x="139" y="357"/>
                    </a:cubicBezTo>
                    <a:cubicBezTo>
                      <a:pt x="166" y="400"/>
                      <a:pt x="202" y="418"/>
                      <a:pt x="240" y="418"/>
                    </a:cubicBezTo>
                    <a:cubicBezTo>
                      <a:pt x="393" y="418"/>
                      <a:pt x="587" y="132"/>
                      <a:pt x="393" y="54"/>
                    </a:cubicBezTo>
                    <a:lnTo>
                      <a:pt x="381" y="54"/>
                    </a:lnTo>
                    <a:cubicBezTo>
                      <a:pt x="333" y="30"/>
                      <a:pt x="272" y="18"/>
                      <a:pt x="224" y="6"/>
                    </a:cubicBezTo>
                    <a:cubicBezTo>
                      <a:pt x="209" y="2"/>
                      <a:pt x="195" y="1"/>
                      <a:pt x="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959675" y="1603207"/>
                <a:ext cx="44930" cy="33646"/>
              </a:xfrm>
              <a:custGeom>
                <a:avLst/>
                <a:gdLst/>
                <a:ahLst/>
                <a:cxnLst/>
                <a:rect l="l" t="t" r="r" b="b"/>
                <a:pathLst>
                  <a:path w="864" h="647" extrusionOk="0">
                    <a:moveTo>
                      <a:pt x="311" y="0"/>
                    </a:moveTo>
                    <a:cubicBezTo>
                      <a:pt x="208" y="0"/>
                      <a:pt x="111" y="42"/>
                      <a:pt x="49" y="142"/>
                    </a:cubicBezTo>
                    <a:cubicBezTo>
                      <a:pt x="1" y="215"/>
                      <a:pt x="1" y="311"/>
                      <a:pt x="49" y="396"/>
                    </a:cubicBezTo>
                    <a:cubicBezTo>
                      <a:pt x="73" y="432"/>
                      <a:pt x="110" y="481"/>
                      <a:pt x="158" y="505"/>
                    </a:cubicBezTo>
                    <a:lnTo>
                      <a:pt x="194" y="541"/>
                    </a:lnTo>
                    <a:cubicBezTo>
                      <a:pt x="263" y="616"/>
                      <a:pt x="343" y="647"/>
                      <a:pt x="420" y="647"/>
                    </a:cubicBezTo>
                    <a:cubicBezTo>
                      <a:pt x="655" y="647"/>
                      <a:pt x="864" y="358"/>
                      <a:pt x="654" y="130"/>
                    </a:cubicBezTo>
                    <a:lnTo>
                      <a:pt x="654" y="130"/>
                    </a:lnTo>
                    <a:lnTo>
                      <a:pt x="654" y="142"/>
                    </a:lnTo>
                    <a:cubicBezTo>
                      <a:pt x="563" y="57"/>
                      <a:pt x="433" y="0"/>
                      <a:pt x="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907049" y="1672942"/>
                <a:ext cx="30109" cy="26625"/>
              </a:xfrm>
              <a:custGeom>
                <a:avLst/>
                <a:gdLst/>
                <a:ahLst/>
                <a:cxnLst/>
                <a:rect l="l" t="t" r="r" b="b"/>
                <a:pathLst>
                  <a:path w="579" h="512" extrusionOk="0">
                    <a:moveTo>
                      <a:pt x="286" y="1"/>
                    </a:moveTo>
                    <a:cubicBezTo>
                      <a:pt x="172" y="1"/>
                      <a:pt x="58" y="68"/>
                      <a:pt x="21" y="216"/>
                    </a:cubicBezTo>
                    <a:cubicBezTo>
                      <a:pt x="1" y="405"/>
                      <a:pt x="146" y="512"/>
                      <a:pt x="294" y="512"/>
                    </a:cubicBezTo>
                    <a:cubicBezTo>
                      <a:pt x="410" y="512"/>
                      <a:pt x="528" y="445"/>
                      <a:pt x="565" y="301"/>
                    </a:cubicBezTo>
                    <a:cubicBezTo>
                      <a:pt x="579" y="111"/>
                      <a:pt x="432" y="1"/>
                      <a:pt x="2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855464" y="1567742"/>
                <a:ext cx="29485" cy="25949"/>
              </a:xfrm>
              <a:custGeom>
                <a:avLst/>
                <a:gdLst/>
                <a:ahLst/>
                <a:cxnLst/>
                <a:rect l="l" t="t" r="r" b="b"/>
                <a:pathLst>
                  <a:path w="567" h="499" extrusionOk="0">
                    <a:moveTo>
                      <a:pt x="274" y="0"/>
                    </a:moveTo>
                    <a:cubicBezTo>
                      <a:pt x="163" y="0"/>
                      <a:pt x="53" y="65"/>
                      <a:pt x="21" y="207"/>
                    </a:cubicBezTo>
                    <a:cubicBezTo>
                      <a:pt x="1" y="391"/>
                      <a:pt x="145" y="498"/>
                      <a:pt x="291" y="498"/>
                    </a:cubicBezTo>
                    <a:cubicBezTo>
                      <a:pt x="403" y="498"/>
                      <a:pt x="516" y="434"/>
                      <a:pt x="553" y="292"/>
                    </a:cubicBezTo>
                    <a:cubicBezTo>
                      <a:pt x="567" y="108"/>
                      <a:pt x="419" y="0"/>
                      <a:pt x="2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672313" y="1466131"/>
                <a:ext cx="33802" cy="29277"/>
              </a:xfrm>
              <a:custGeom>
                <a:avLst/>
                <a:gdLst/>
                <a:ahLst/>
                <a:cxnLst/>
                <a:rect l="l" t="t" r="r" b="b"/>
                <a:pathLst>
                  <a:path w="650" h="563" extrusionOk="0">
                    <a:moveTo>
                      <a:pt x="320" y="0"/>
                    </a:moveTo>
                    <a:cubicBezTo>
                      <a:pt x="193" y="0"/>
                      <a:pt x="67" y="74"/>
                      <a:pt x="35" y="238"/>
                    </a:cubicBezTo>
                    <a:cubicBezTo>
                      <a:pt x="1" y="443"/>
                      <a:pt x="172" y="563"/>
                      <a:pt x="337" y="563"/>
                    </a:cubicBezTo>
                    <a:cubicBezTo>
                      <a:pt x="465" y="563"/>
                      <a:pt x="589" y="492"/>
                      <a:pt x="616" y="334"/>
                    </a:cubicBezTo>
                    <a:cubicBezTo>
                      <a:pt x="650" y="123"/>
                      <a:pt x="484" y="0"/>
                      <a:pt x="3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744700" y="1353391"/>
                <a:ext cx="35050" cy="30993"/>
              </a:xfrm>
              <a:custGeom>
                <a:avLst/>
                <a:gdLst/>
                <a:ahLst/>
                <a:cxnLst/>
                <a:rect l="l" t="t" r="r" b="b"/>
                <a:pathLst>
                  <a:path w="674" h="596" extrusionOk="0">
                    <a:moveTo>
                      <a:pt x="323" y="1"/>
                    </a:moveTo>
                    <a:cubicBezTo>
                      <a:pt x="190" y="1"/>
                      <a:pt x="60" y="78"/>
                      <a:pt x="34" y="252"/>
                    </a:cubicBezTo>
                    <a:cubicBezTo>
                      <a:pt x="0" y="470"/>
                      <a:pt x="176" y="596"/>
                      <a:pt x="347" y="596"/>
                    </a:cubicBezTo>
                    <a:cubicBezTo>
                      <a:pt x="481" y="596"/>
                      <a:pt x="612" y="519"/>
                      <a:pt x="639" y="349"/>
                    </a:cubicBezTo>
                    <a:cubicBezTo>
                      <a:pt x="673" y="131"/>
                      <a:pt x="495" y="1"/>
                      <a:pt x="3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591554" y="1188910"/>
                <a:ext cx="36038" cy="29433"/>
              </a:xfrm>
              <a:custGeom>
                <a:avLst/>
                <a:gdLst/>
                <a:ahLst/>
                <a:cxnLst/>
                <a:rect l="l" t="t" r="r" b="b"/>
                <a:pathLst>
                  <a:path w="693" h="566" extrusionOk="0">
                    <a:moveTo>
                      <a:pt x="318" y="0"/>
                    </a:moveTo>
                    <a:cubicBezTo>
                      <a:pt x="180" y="0"/>
                      <a:pt x="60" y="93"/>
                      <a:pt x="27" y="234"/>
                    </a:cubicBezTo>
                    <a:cubicBezTo>
                      <a:pt x="0" y="423"/>
                      <a:pt x="148" y="566"/>
                      <a:pt x="310" y="566"/>
                    </a:cubicBezTo>
                    <a:cubicBezTo>
                      <a:pt x="366" y="566"/>
                      <a:pt x="423" y="549"/>
                      <a:pt x="475" y="512"/>
                    </a:cubicBezTo>
                    <a:cubicBezTo>
                      <a:pt x="693" y="367"/>
                      <a:pt x="608" y="40"/>
                      <a:pt x="366" y="4"/>
                    </a:cubicBezTo>
                    <a:cubicBezTo>
                      <a:pt x="350" y="2"/>
                      <a:pt x="334" y="0"/>
                      <a:pt x="3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683182" y="1203678"/>
                <a:ext cx="24025" cy="21217"/>
              </a:xfrm>
              <a:custGeom>
                <a:avLst/>
                <a:gdLst/>
                <a:ahLst/>
                <a:cxnLst/>
                <a:rect l="l" t="t" r="r" b="b"/>
                <a:pathLst>
                  <a:path w="462" h="408" extrusionOk="0">
                    <a:moveTo>
                      <a:pt x="221" y="1"/>
                    </a:moveTo>
                    <a:cubicBezTo>
                      <a:pt x="129" y="1"/>
                      <a:pt x="39" y="52"/>
                      <a:pt x="7" y="168"/>
                    </a:cubicBezTo>
                    <a:cubicBezTo>
                      <a:pt x="1" y="319"/>
                      <a:pt x="122" y="407"/>
                      <a:pt x="242" y="407"/>
                    </a:cubicBezTo>
                    <a:cubicBezTo>
                      <a:pt x="333" y="407"/>
                      <a:pt x="424" y="356"/>
                      <a:pt x="455" y="240"/>
                    </a:cubicBezTo>
                    <a:cubicBezTo>
                      <a:pt x="462" y="89"/>
                      <a:pt x="340" y="1"/>
                      <a:pt x="2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648080" y="1143564"/>
                <a:ext cx="35414" cy="30993"/>
              </a:xfrm>
              <a:custGeom>
                <a:avLst/>
                <a:gdLst/>
                <a:ahLst/>
                <a:cxnLst/>
                <a:rect l="l" t="t" r="r" b="b"/>
                <a:pathLst>
                  <a:path w="681" h="596" extrusionOk="0">
                    <a:moveTo>
                      <a:pt x="333" y="1"/>
                    </a:moveTo>
                    <a:cubicBezTo>
                      <a:pt x="199" y="1"/>
                      <a:pt x="68" y="77"/>
                      <a:pt x="41" y="247"/>
                    </a:cubicBezTo>
                    <a:cubicBezTo>
                      <a:pt x="0" y="465"/>
                      <a:pt x="175" y="595"/>
                      <a:pt x="348" y="595"/>
                    </a:cubicBezTo>
                    <a:cubicBezTo>
                      <a:pt x="482" y="595"/>
                      <a:pt x="614" y="518"/>
                      <a:pt x="646" y="344"/>
                    </a:cubicBezTo>
                    <a:cubicBezTo>
                      <a:pt x="680" y="126"/>
                      <a:pt x="504" y="1"/>
                      <a:pt x="3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746000" y="1048297"/>
                <a:ext cx="20749" cy="18721"/>
              </a:xfrm>
              <a:custGeom>
                <a:avLst/>
                <a:gdLst/>
                <a:ahLst/>
                <a:cxnLst/>
                <a:rect l="l" t="t" r="r" b="b"/>
                <a:pathLst>
                  <a:path w="399" h="360" extrusionOk="0">
                    <a:moveTo>
                      <a:pt x="198" y="1"/>
                    </a:moveTo>
                    <a:cubicBezTo>
                      <a:pt x="117" y="1"/>
                      <a:pt x="37" y="48"/>
                      <a:pt x="21" y="156"/>
                    </a:cubicBezTo>
                    <a:cubicBezTo>
                      <a:pt x="1" y="284"/>
                      <a:pt x="101" y="359"/>
                      <a:pt x="199" y="359"/>
                    </a:cubicBezTo>
                    <a:cubicBezTo>
                      <a:pt x="278" y="359"/>
                      <a:pt x="356" y="311"/>
                      <a:pt x="372" y="204"/>
                    </a:cubicBezTo>
                    <a:cubicBezTo>
                      <a:pt x="399" y="76"/>
                      <a:pt x="298" y="1"/>
                      <a:pt x="1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1298311" y="731555"/>
                <a:ext cx="28601" cy="25221"/>
              </a:xfrm>
              <a:custGeom>
                <a:avLst/>
                <a:gdLst/>
                <a:ahLst/>
                <a:cxnLst/>
                <a:rect l="l" t="t" r="r" b="b"/>
                <a:pathLst>
                  <a:path w="550" h="485" extrusionOk="0">
                    <a:moveTo>
                      <a:pt x="267" y="1"/>
                    </a:moveTo>
                    <a:cubicBezTo>
                      <a:pt x="159" y="1"/>
                      <a:pt x="53" y="62"/>
                      <a:pt x="21" y="198"/>
                    </a:cubicBezTo>
                    <a:cubicBezTo>
                      <a:pt x="1" y="381"/>
                      <a:pt x="140" y="485"/>
                      <a:pt x="279" y="485"/>
                    </a:cubicBezTo>
                    <a:cubicBezTo>
                      <a:pt x="388" y="485"/>
                      <a:pt x="497" y="421"/>
                      <a:pt x="529" y="283"/>
                    </a:cubicBezTo>
                    <a:cubicBezTo>
                      <a:pt x="550" y="105"/>
                      <a:pt x="407" y="1"/>
                      <a:pt x="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1304967" y="794373"/>
                <a:ext cx="18721" cy="16641"/>
              </a:xfrm>
              <a:custGeom>
                <a:avLst/>
                <a:gdLst/>
                <a:ahLst/>
                <a:cxnLst/>
                <a:rect l="l" t="t" r="r" b="b"/>
                <a:pathLst>
                  <a:path w="360" h="320" extrusionOk="0">
                    <a:moveTo>
                      <a:pt x="171" y="0"/>
                    </a:moveTo>
                    <a:cubicBezTo>
                      <a:pt x="102" y="0"/>
                      <a:pt x="35" y="39"/>
                      <a:pt x="14" y="127"/>
                    </a:cubicBezTo>
                    <a:cubicBezTo>
                      <a:pt x="0" y="250"/>
                      <a:pt x="94" y="319"/>
                      <a:pt x="188" y="319"/>
                    </a:cubicBezTo>
                    <a:cubicBezTo>
                      <a:pt x="260" y="319"/>
                      <a:pt x="332" y="278"/>
                      <a:pt x="353" y="188"/>
                    </a:cubicBezTo>
                    <a:cubicBezTo>
                      <a:pt x="360" y="70"/>
                      <a:pt x="264" y="0"/>
                      <a:pt x="1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1353589" y="818346"/>
                <a:ext cx="28445" cy="25273"/>
              </a:xfrm>
              <a:custGeom>
                <a:avLst/>
                <a:gdLst/>
                <a:ahLst/>
                <a:cxnLst/>
                <a:rect l="l" t="t" r="r" b="b"/>
                <a:pathLst>
                  <a:path w="547" h="486" extrusionOk="0">
                    <a:moveTo>
                      <a:pt x="265" y="1"/>
                    </a:moveTo>
                    <a:cubicBezTo>
                      <a:pt x="159" y="1"/>
                      <a:pt x="56" y="62"/>
                      <a:pt x="35" y="199"/>
                    </a:cubicBezTo>
                    <a:cubicBezTo>
                      <a:pt x="1" y="382"/>
                      <a:pt x="138" y="485"/>
                      <a:pt x="276" y="485"/>
                    </a:cubicBezTo>
                    <a:cubicBezTo>
                      <a:pt x="384" y="485"/>
                      <a:pt x="492" y="422"/>
                      <a:pt x="519" y="283"/>
                    </a:cubicBezTo>
                    <a:cubicBezTo>
                      <a:pt x="546" y="105"/>
                      <a:pt x="403" y="1"/>
                      <a:pt x="2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1309387" y="910753"/>
                <a:ext cx="31358" cy="27873"/>
              </a:xfrm>
              <a:custGeom>
                <a:avLst/>
                <a:gdLst/>
                <a:ahLst/>
                <a:cxnLst/>
                <a:rect l="l" t="t" r="r" b="b"/>
                <a:pathLst>
                  <a:path w="603" h="536" extrusionOk="0">
                    <a:moveTo>
                      <a:pt x="292" y="1"/>
                    </a:moveTo>
                    <a:cubicBezTo>
                      <a:pt x="171" y="1"/>
                      <a:pt x="51" y="71"/>
                      <a:pt x="14" y="224"/>
                    </a:cubicBezTo>
                    <a:cubicBezTo>
                      <a:pt x="0" y="422"/>
                      <a:pt x="156" y="536"/>
                      <a:pt x="310" y="536"/>
                    </a:cubicBezTo>
                    <a:cubicBezTo>
                      <a:pt x="428" y="536"/>
                      <a:pt x="545" y="468"/>
                      <a:pt x="582" y="321"/>
                    </a:cubicBezTo>
                    <a:cubicBezTo>
                      <a:pt x="603" y="117"/>
                      <a:pt x="447" y="1"/>
                      <a:pt x="2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1352965" y="921205"/>
                <a:ext cx="33178" cy="29329"/>
              </a:xfrm>
              <a:custGeom>
                <a:avLst/>
                <a:gdLst/>
                <a:ahLst/>
                <a:cxnLst/>
                <a:rect l="l" t="t" r="r" b="b"/>
                <a:pathLst>
                  <a:path w="638" h="564" extrusionOk="0">
                    <a:moveTo>
                      <a:pt x="308" y="0"/>
                    </a:moveTo>
                    <a:cubicBezTo>
                      <a:pt x="183" y="0"/>
                      <a:pt x="61" y="71"/>
                      <a:pt x="35" y="229"/>
                    </a:cubicBezTo>
                    <a:cubicBezTo>
                      <a:pt x="1" y="440"/>
                      <a:pt x="166" y="563"/>
                      <a:pt x="328" y="563"/>
                    </a:cubicBezTo>
                    <a:cubicBezTo>
                      <a:pt x="454" y="563"/>
                      <a:pt x="577" y="489"/>
                      <a:pt x="603" y="326"/>
                    </a:cubicBezTo>
                    <a:cubicBezTo>
                      <a:pt x="637" y="120"/>
                      <a:pt x="470" y="0"/>
                      <a:pt x="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1410635" y="993747"/>
                <a:ext cx="19709" cy="17733"/>
              </a:xfrm>
              <a:custGeom>
                <a:avLst/>
                <a:gdLst/>
                <a:ahLst/>
                <a:cxnLst/>
                <a:rect l="l" t="t" r="r" b="b"/>
                <a:pathLst>
                  <a:path w="379" h="341" extrusionOk="0">
                    <a:moveTo>
                      <a:pt x="186" y="0"/>
                    </a:moveTo>
                    <a:cubicBezTo>
                      <a:pt x="111" y="0"/>
                      <a:pt x="36" y="44"/>
                      <a:pt x="14" y="140"/>
                    </a:cubicBezTo>
                    <a:cubicBezTo>
                      <a:pt x="1" y="269"/>
                      <a:pt x="97" y="341"/>
                      <a:pt x="193" y="341"/>
                    </a:cubicBezTo>
                    <a:cubicBezTo>
                      <a:pt x="269" y="341"/>
                      <a:pt x="344" y="296"/>
                      <a:pt x="365" y="201"/>
                    </a:cubicBezTo>
                    <a:cubicBezTo>
                      <a:pt x="379" y="72"/>
                      <a:pt x="282" y="0"/>
                      <a:pt x="1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1457489" y="963950"/>
                <a:ext cx="27301" cy="24493"/>
              </a:xfrm>
              <a:custGeom>
                <a:avLst/>
                <a:gdLst/>
                <a:ahLst/>
                <a:cxnLst/>
                <a:rect l="l" t="t" r="r" b="b"/>
                <a:pathLst>
                  <a:path w="525" h="471" extrusionOk="0">
                    <a:moveTo>
                      <a:pt x="259" y="0"/>
                    </a:moveTo>
                    <a:cubicBezTo>
                      <a:pt x="156" y="0"/>
                      <a:pt x="52" y="61"/>
                      <a:pt x="21" y="193"/>
                    </a:cubicBezTo>
                    <a:cubicBezTo>
                      <a:pt x="0" y="370"/>
                      <a:pt x="137" y="470"/>
                      <a:pt x="271" y="470"/>
                    </a:cubicBezTo>
                    <a:cubicBezTo>
                      <a:pt x="375" y="470"/>
                      <a:pt x="478" y="410"/>
                      <a:pt x="504" y="278"/>
                    </a:cubicBezTo>
                    <a:cubicBezTo>
                      <a:pt x="525" y="101"/>
                      <a:pt x="392" y="0"/>
                      <a:pt x="2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1416511" y="1032645"/>
                <a:ext cx="31878" cy="29017"/>
              </a:xfrm>
              <a:custGeom>
                <a:avLst/>
                <a:gdLst/>
                <a:ahLst/>
                <a:cxnLst/>
                <a:rect l="l" t="t" r="r" b="b"/>
                <a:pathLst>
                  <a:path w="613" h="558" extrusionOk="0">
                    <a:moveTo>
                      <a:pt x="302" y="0"/>
                    </a:moveTo>
                    <a:cubicBezTo>
                      <a:pt x="181" y="0"/>
                      <a:pt x="61" y="74"/>
                      <a:pt x="34" y="239"/>
                    </a:cubicBezTo>
                    <a:cubicBezTo>
                      <a:pt x="1" y="441"/>
                      <a:pt x="155" y="557"/>
                      <a:pt x="309" y="557"/>
                    </a:cubicBezTo>
                    <a:cubicBezTo>
                      <a:pt x="431" y="557"/>
                      <a:pt x="552" y="484"/>
                      <a:pt x="579" y="324"/>
                    </a:cubicBezTo>
                    <a:cubicBezTo>
                      <a:pt x="613" y="120"/>
                      <a:pt x="457" y="0"/>
                      <a:pt x="3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1327536" y="1089015"/>
                <a:ext cx="28653" cy="25689"/>
              </a:xfrm>
              <a:custGeom>
                <a:avLst/>
                <a:gdLst/>
                <a:ahLst/>
                <a:cxnLst/>
                <a:rect l="l" t="t" r="r" b="b"/>
                <a:pathLst>
                  <a:path w="551" h="494" extrusionOk="0">
                    <a:moveTo>
                      <a:pt x="269" y="1"/>
                    </a:moveTo>
                    <a:cubicBezTo>
                      <a:pt x="161" y="1"/>
                      <a:pt x="54" y="65"/>
                      <a:pt x="28" y="207"/>
                    </a:cubicBezTo>
                    <a:cubicBezTo>
                      <a:pt x="1" y="390"/>
                      <a:pt x="141" y="494"/>
                      <a:pt x="280" y="494"/>
                    </a:cubicBezTo>
                    <a:cubicBezTo>
                      <a:pt x="389" y="494"/>
                      <a:pt x="497" y="430"/>
                      <a:pt x="524" y="292"/>
                    </a:cubicBezTo>
                    <a:cubicBezTo>
                      <a:pt x="551" y="108"/>
                      <a:pt x="409" y="1"/>
                      <a:pt x="2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1308295" y="1142160"/>
                <a:ext cx="32918" cy="29797"/>
              </a:xfrm>
              <a:custGeom>
                <a:avLst/>
                <a:gdLst/>
                <a:ahLst/>
                <a:cxnLst/>
                <a:rect l="l" t="t" r="r" b="b"/>
                <a:pathLst>
                  <a:path w="633" h="573" extrusionOk="0">
                    <a:moveTo>
                      <a:pt x="309" y="0"/>
                    </a:moveTo>
                    <a:cubicBezTo>
                      <a:pt x="184" y="0"/>
                      <a:pt x="61" y="74"/>
                      <a:pt x="35" y="238"/>
                    </a:cubicBezTo>
                    <a:cubicBezTo>
                      <a:pt x="1" y="449"/>
                      <a:pt x="162" y="572"/>
                      <a:pt x="321" y="572"/>
                    </a:cubicBezTo>
                    <a:cubicBezTo>
                      <a:pt x="444" y="572"/>
                      <a:pt x="565" y="498"/>
                      <a:pt x="591" y="335"/>
                    </a:cubicBezTo>
                    <a:cubicBezTo>
                      <a:pt x="632" y="123"/>
                      <a:pt x="469" y="0"/>
                      <a:pt x="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1257802" y="1228067"/>
                <a:ext cx="8008" cy="7228"/>
              </a:xfrm>
              <a:custGeom>
                <a:avLst/>
                <a:gdLst/>
                <a:ahLst/>
                <a:cxnLst/>
                <a:rect l="l" t="t" r="r" b="b"/>
                <a:pathLst>
                  <a:path w="154" h="139" extrusionOk="0">
                    <a:moveTo>
                      <a:pt x="77" y="0"/>
                    </a:moveTo>
                    <a:cubicBezTo>
                      <a:pt x="48" y="0"/>
                      <a:pt x="19" y="19"/>
                      <a:pt x="14" y="62"/>
                    </a:cubicBezTo>
                    <a:cubicBezTo>
                      <a:pt x="0" y="110"/>
                      <a:pt x="41" y="138"/>
                      <a:pt x="82" y="138"/>
                    </a:cubicBezTo>
                    <a:cubicBezTo>
                      <a:pt x="112" y="138"/>
                      <a:pt x="142" y="122"/>
                      <a:pt x="147" y="86"/>
                    </a:cubicBezTo>
                    <a:cubicBezTo>
                      <a:pt x="154" y="31"/>
                      <a:pt x="115" y="0"/>
                      <a:pt x="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1297635" y="1215015"/>
                <a:ext cx="30265" cy="27353"/>
              </a:xfrm>
              <a:custGeom>
                <a:avLst/>
                <a:gdLst/>
                <a:ahLst/>
                <a:cxnLst/>
                <a:rect l="l" t="t" r="r" b="b"/>
                <a:pathLst>
                  <a:path w="582" h="526" extrusionOk="0">
                    <a:moveTo>
                      <a:pt x="282" y="0"/>
                    </a:moveTo>
                    <a:cubicBezTo>
                      <a:pt x="167" y="0"/>
                      <a:pt x="55" y="67"/>
                      <a:pt x="34" y="216"/>
                    </a:cubicBezTo>
                    <a:cubicBezTo>
                      <a:pt x="0" y="412"/>
                      <a:pt x="148" y="525"/>
                      <a:pt x="296" y="525"/>
                    </a:cubicBezTo>
                    <a:cubicBezTo>
                      <a:pt x="412" y="525"/>
                      <a:pt x="528" y="455"/>
                      <a:pt x="554" y="301"/>
                    </a:cubicBezTo>
                    <a:cubicBezTo>
                      <a:pt x="581" y="110"/>
                      <a:pt x="429" y="0"/>
                      <a:pt x="2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1186819" y="1265040"/>
                <a:ext cx="36506" cy="30317"/>
              </a:xfrm>
              <a:custGeom>
                <a:avLst/>
                <a:gdLst/>
                <a:ahLst/>
                <a:cxnLst/>
                <a:rect l="l" t="t" r="r" b="b"/>
                <a:pathLst>
                  <a:path w="702" h="583" extrusionOk="0">
                    <a:moveTo>
                      <a:pt x="319" y="0"/>
                    </a:moveTo>
                    <a:cubicBezTo>
                      <a:pt x="179" y="0"/>
                      <a:pt x="58" y="103"/>
                      <a:pt x="36" y="246"/>
                    </a:cubicBezTo>
                    <a:cubicBezTo>
                      <a:pt x="0" y="434"/>
                      <a:pt x="151" y="583"/>
                      <a:pt x="315" y="583"/>
                    </a:cubicBezTo>
                    <a:cubicBezTo>
                      <a:pt x="372" y="583"/>
                      <a:pt x="431" y="565"/>
                      <a:pt x="484" y="524"/>
                    </a:cubicBezTo>
                    <a:cubicBezTo>
                      <a:pt x="701" y="379"/>
                      <a:pt x="617" y="52"/>
                      <a:pt x="363" y="4"/>
                    </a:cubicBezTo>
                    <a:cubicBezTo>
                      <a:pt x="348" y="2"/>
                      <a:pt x="333" y="0"/>
                      <a:pt x="3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1168567" y="1304666"/>
                <a:ext cx="36506" cy="30317"/>
              </a:xfrm>
              <a:custGeom>
                <a:avLst/>
                <a:gdLst/>
                <a:ahLst/>
                <a:cxnLst/>
                <a:rect l="l" t="t" r="r" b="b"/>
                <a:pathLst>
                  <a:path w="702" h="583" extrusionOk="0">
                    <a:moveTo>
                      <a:pt x="319" y="1"/>
                    </a:moveTo>
                    <a:cubicBezTo>
                      <a:pt x="180" y="1"/>
                      <a:pt x="58" y="103"/>
                      <a:pt x="36" y="246"/>
                    </a:cubicBezTo>
                    <a:cubicBezTo>
                      <a:pt x="0" y="434"/>
                      <a:pt x="151" y="583"/>
                      <a:pt x="315" y="583"/>
                    </a:cubicBezTo>
                    <a:cubicBezTo>
                      <a:pt x="372" y="583"/>
                      <a:pt x="431" y="565"/>
                      <a:pt x="484" y="524"/>
                    </a:cubicBezTo>
                    <a:cubicBezTo>
                      <a:pt x="702" y="379"/>
                      <a:pt x="617" y="40"/>
                      <a:pt x="363" y="4"/>
                    </a:cubicBezTo>
                    <a:cubicBezTo>
                      <a:pt x="348" y="2"/>
                      <a:pt x="334" y="1"/>
                      <a:pt x="3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1090720" y="1246892"/>
                <a:ext cx="17577" cy="15913"/>
              </a:xfrm>
              <a:custGeom>
                <a:avLst/>
                <a:gdLst/>
                <a:ahLst/>
                <a:cxnLst/>
                <a:rect l="l" t="t" r="r" b="b"/>
                <a:pathLst>
                  <a:path w="338" h="306" extrusionOk="0">
                    <a:moveTo>
                      <a:pt x="160" y="1"/>
                    </a:moveTo>
                    <a:cubicBezTo>
                      <a:pt x="94" y="1"/>
                      <a:pt x="32" y="39"/>
                      <a:pt x="21" y="123"/>
                    </a:cubicBezTo>
                    <a:cubicBezTo>
                      <a:pt x="1" y="240"/>
                      <a:pt x="89" y="306"/>
                      <a:pt x="176" y="306"/>
                    </a:cubicBezTo>
                    <a:cubicBezTo>
                      <a:pt x="242" y="306"/>
                      <a:pt x="308" y="267"/>
                      <a:pt x="324" y="183"/>
                    </a:cubicBezTo>
                    <a:cubicBezTo>
                      <a:pt x="337" y="67"/>
                      <a:pt x="246" y="1"/>
                      <a:pt x="1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1033934" y="1237947"/>
                <a:ext cx="35622" cy="26937"/>
              </a:xfrm>
              <a:custGeom>
                <a:avLst/>
                <a:gdLst/>
                <a:ahLst/>
                <a:cxnLst/>
                <a:rect l="l" t="t" r="r" b="b"/>
                <a:pathLst>
                  <a:path w="685" h="518" extrusionOk="0">
                    <a:moveTo>
                      <a:pt x="384" y="1"/>
                    </a:moveTo>
                    <a:cubicBezTo>
                      <a:pt x="314" y="1"/>
                      <a:pt x="244" y="30"/>
                      <a:pt x="194" y="89"/>
                    </a:cubicBezTo>
                    <a:lnTo>
                      <a:pt x="182" y="89"/>
                    </a:lnTo>
                    <a:cubicBezTo>
                      <a:pt x="145" y="126"/>
                      <a:pt x="109" y="162"/>
                      <a:pt x="85" y="198"/>
                    </a:cubicBezTo>
                    <a:cubicBezTo>
                      <a:pt x="0" y="295"/>
                      <a:pt x="61" y="452"/>
                      <a:pt x="194" y="476"/>
                    </a:cubicBezTo>
                    <a:lnTo>
                      <a:pt x="339" y="513"/>
                    </a:lnTo>
                    <a:cubicBezTo>
                      <a:pt x="355" y="516"/>
                      <a:pt x="371" y="517"/>
                      <a:pt x="386" y="517"/>
                    </a:cubicBezTo>
                    <a:cubicBezTo>
                      <a:pt x="557" y="517"/>
                      <a:pt x="685" y="340"/>
                      <a:pt x="629" y="174"/>
                    </a:cubicBezTo>
                    <a:cubicBezTo>
                      <a:pt x="587" y="60"/>
                      <a:pt x="485" y="1"/>
                      <a:pt x="3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997273" y="1226975"/>
                <a:ext cx="30213" cy="26833"/>
              </a:xfrm>
              <a:custGeom>
                <a:avLst/>
                <a:gdLst/>
                <a:ahLst/>
                <a:cxnLst/>
                <a:rect l="l" t="t" r="r" b="b"/>
                <a:pathLst>
                  <a:path w="581" h="516" extrusionOk="0">
                    <a:moveTo>
                      <a:pt x="287" y="0"/>
                    </a:moveTo>
                    <a:cubicBezTo>
                      <a:pt x="173" y="0"/>
                      <a:pt x="60" y="67"/>
                      <a:pt x="28" y="216"/>
                    </a:cubicBezTo>
                    <a:cubicBezTo>
                      <a:pt x="1" y="406"/>
                      <a:pt x="149" y="516"/>
                      <a:pt x="297" y="516"/>
                    </a:cubicBezTo>
                    <a:cubicBezTo>
                      <a:pt x="413" y="516"/>
                      <a:pt x="528" y="449"/>
                      <a:pt x="560" y="300"/>
                    </a:cubicBezTo>
                    <a:cubicBezTo>
                      <a:pt x="581" y="110"/>
                      <a:pt x="433" y="0"/>
                      <a:pt x="2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1102940" y="1291093"/>
                <a:ext cx="29953" cy="26885"/>
              </a:xfrm>
              <a:custGeom>
                <a:avLst/>
                <a:gdLst/>
                <a:ahLst/>
                <a:cxnLst/>
                <a:rect l="l" t="t" r="r" b="b"/>
                <a:pathLst>
                  <a:path w="576" h="517" extrusionOk="0">
                    <a:moveTo>
                      <a:pt x="281" y="1"/>
                    </a:moveTo>
                    <a:cubicBezTo>
                      <a:pt x="167" y="1"/>
                      <a:pt x="55" y="68"/>
                      <a:pt x="28" y="217"/>
                    </a:cubicBezTo>
                    <a:cubicBezTo>
                      <a:pt x="1" y="407"/>
                      <a:pt x="149" y="517"/>
                      <a:pt x="295" y="517"/>
                    </a:cubicBezTo>
                    <a:cubicBezTo>
                      <a:pt x="409" y="517"/>
                      <a:pt x="522" y="450"/>
                      <a:pt x="548" y="301"/>
                    </a:cubicBezTo>
                    <a:cubicBezTo>
                      <a:pt x="575" y="111"/>
                      <a:pt x="427" y="1"/>
                      <a:pt x="2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966747" y="1202430"/>
                <a:ext cx="29641" cy="26417"/>
              </a:xfrm>
              <a:custGeom>
                <a:avLst/>
                <a:gdLst/>
                <a:ahLst/>
                <a:cxnLst/>
                <a:rect l="l" t="t" r="r" b="b"/>
                <a:pathLst>
                  <a:path w="570" h="508" extrusionOk="0">
                    <a:moveTo>
                      <a:pt x="282" y="0"/>
                    </a:moveTo>
                    <a:cubicBezTo>
                      <a:pt x="171" y="0"/>
                      <a:pt x="61" y="67"/>
                      <a:pt x="34" y="216"/>
                    </a:cubicBezTo>
                    <a:cubicBezTo>
                      <a:pt x="0" y="400"/>
                      <a:pt x="147" y="507"/>
                      <a:pt x="292" y="507"/>
                    </a:cubicBezTo>
                    <a:cubicBezTo>
                      <a:pt x="404" y="507"/>
                      <a:pt x="516" y="443"/>
                      <a:pt x="542" y="301"/>
                    </a:cubicBezTo>
                    <a:cubicBezTo>
                      <a:pt x="569" y="110"/>
                      <a:pt x="425" y="0"/>
                      <a:pt x="2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947247" y="1120736"/>
                <a:ext cx="33750" cy="29225"/>
              </a:xfrm>
              <a:custGeom>
                <a:avLst/>
                <a:gdLst/>
                <a:ahLst/>
                <a:cxnLst/>
                <a:rect l="l" t="t" r="r" b="b"/>
                <a:pathLst>
                  <a:path w="649" h="562" extrusionOk="0">
                    <a:moveTo>
                      <a:pt x="317" y="0"/>
                    </a:moveTo>
                    <a:cubicBezTo>
                      <a:pt x="188" y="0"/>
                      <a:pt x="61" y="74"/>
                      <a:pt x="34" y="239"/>
                    </a:cubicBezTo>
                    <a:cubicBezTo>
                      <a:pt x="0" y="442"/>
                      <a:pt x="168" y="562"/>
                      <a:pt x="332" y="562"/>
                    </a:cubicBezTo>
                    <a:cubicBezTo>
                      <a:pt x="461" y="562"/>
                      <a:pt x="588" y="488"/>
                      <a:pt x="615" y="323"/>
                    </a:cubicBezTo>
                    <a:cubicBezTo>
                      <a:pt x="649" y="120"/>
                      <a:pt x="481" y="0"/>
                      <a:pt x="3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1894460" y="274460"/>
                <a:ext cx="98181" cy="97557"/>
              </a:xfrm>
              <a:custGeom>
                <a:avLst/>
                <a:gdLst/>
                <a:ahLst/>
                <a:cxnLst/>
                <a:rect l="l" t="t" r="r" b="b"/>
                <a:pathLst>
                  <a:path w="1888" h="1876" extrusionOk="0">
                    <a:moveTo>
                      <a:pt x="1101" y="0"/>
                    </a:moveTo>
                    <a:lnTo>
                      <a:pt x="1101" y="0"/>
                    </a:lnTo>
                    <a:cubicBezTo>
                      <a:pt x="977" y="649"/>
                      <a:pt x="931" y="834"/>
                      <a:pt x="556" y="834"/>
                    </a:cubicBezTo>
                    <a:cubicBezTo>
                      <a:pt x="420" y="834"/>
                      <a:pt x="242" y="810"/>
                      <a:pt x="1" y="775"/>
                    </a:cubicBezTo>
                    <a:lnTo>
                      <a:pt x="1" y="775"/>
                    </a:lnTo>
                    <a:cubicBezTo>
                      <a:pt x="896" y="956"/>
                      <a:pt x="908" y="980"/>
                      <a:pt x="787" y="1875"/>
                    </a:cubicBezTo>
                    <a:cubicBezTo>
                      <a:pt x="912" y="1215"/>
                      <a:pt x="958" y="1035"/>
                      <a:pt x="1339" y="1035"/>
                    </a:cubicBezTo>
                    <a:cubicBezTo>
                      <a:pt x="1473" y="1035"/>
                      <a:pt x="1650" y="1058"/>
                      <a:pt x="1888" y="1089"/>
                    </a:cubicBezTo>
                    <a:cubicBezTo>
                      <a:pt x="993" y="920"/>
                      <a:pt x="981" y="908"/>
                      <a:pt x="11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130340" y="973311"/>
                <a:ext cx="98233" cy="97557"/>
              </a:xfrm>
              <a:custGeom>
                <a:avLst/>
                <a:gdLst/>
                <a:ahLst/>
                <a:cxnLst/>
                <a:rect l="l" t="t" r="r" b="b"/>
                <a:pathLst>
                  <a:path w="1889" h="1876" extrusionOk="0">
                    <a:moveTo>
                      <a:pt x="1102" y="1"/>
                    </a:moveTo>
                    <a:cubicBezTo>
                      <a:pt x="977" y="649"/>
                      <a:pt x="931" y="835"/>
                      <a:pt x="556" y="835"/>
                    </a:cubicBezTo>
                    <a:cubicBezTo>
                      <a:pt x="421" y="835"/>
                      <a:pt x="242" y="810"/>
                      <a:pt x="1" y="775"/>
                    </a:cubicBezTo>
                    <a:lnTo>
                      <a:pt x="1" y="775"/>
                    </a:lnTo>
                    <a:cubicBezTo>
                      <a:pt x="896" y="957"/>
                      <a:pt x="920" y="981"/>
                      <a:pt x="787" y="1876"/>
                    </a:cubicBezTo>
                    <a:cubicBezTo>
                      <a:pt x="922" y="1219"/>
                      <a:pt x="970" y="1037"/>
                      <a:pt x="1355" y="1037"/>
                    </a:cubicBezTo>
                    <a:cubicBezTo>
                      <a:pt x="1487" y="1037"/>
                      <a:pt x="1659" y="1059"/>
                      <a:pt x="1888" y="1090"/>
                    </a:cubicBezTo>
                    <a:cubicBezTo>
                      <a:pt x="993" y="920"/>
                      <a:pt x="981" y="896"/>
                      <a:pt x="110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1703873" y="1513713"/>
                <a:ext cx="98181" cy="98181"/>
              </a:xfrm>
              <a:custGeom>
                <a:avLst/>
                <a:gdLst/>
                <a:ahLst/>
                <a:cxnLst/>
                <a:rect l="l" t="t" r="r" b="b"/>
                <a:pathLst>
                  <a:path w="1888" h="1888" extrusionOk="0">
                    <a:moveTo>
                      <a:pt x="1101" y="0"/>
                    </a:moveTo>
                    <a:cubicBezTo>
                      <a:pt x="967" y="661"/>
                      <a:pt x="926" y="841"/>
                      <a:pt x="548" y="841"/>
                    </a:cubicBezTo>
                    <a:cubicBezTo>
                      <a:pt x="414" y="841"/>
                      <a:pt x="238" y="818"/>
                      <a:pt x="0" y="786"/>
                    </a:cubicBezTo>
                    <a:lnTo>
                      <a:pt x="0" y="786"/>
                    </a:lnTo>
                    <a:cubicBezTo>
                      <a:pt x="896" y="956"/>
                      <a:pt x="908" y="980"/>
                      <a:pt x="787" y="1887"/>
                    </a:cubicBezTo>
                    <a:cubicBezTo>
                      <a:pt x="912" y="1226"/>
                      <a:pt x="958" y="1047"/>
                      <a:pt x="1338" y="1047"/>
                    </a:cubicBezTo>
                    <a:cubicBezTo>
                      <a:pt x="1473" y="1047"/>
                      <a:pt x="1650" y="1069"/>
                      <a:pt x="1887" y="1101"/>
                    </a:cubicBezTo>
                    <a:cubicBezTo>
                      <a:pt x="992" y="931"/>
                      <a:pt x="968" y="907"/>
                      <a:pt x="11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1545996" y="1719379"/>
                <a:ext cx="98181" cy="98181"/>
              </a:xfrm>
              <a:custGeom>
                <a:avLst/>
                <a:gdLst/>
                <a:ahLst/>
                <a:cxnLst/>
                <a:rect l="l" t="t" r="r" b="b"/>
                <a:pathLst>
                  <a:path w="1888" h="1888" extrusionOk="0">
                    <a:moveTo>
                      <a:pt x="1101" y="1"/>
                    </a:moveTo>
                    <a:lnTo>
                      <a:pt x="1101" y="1"/>
                    </a:lnTo>
                    <a:cubicBezTo>
                      <a:pt x="976" y="662"/>
                      <a:pt x="930" y="841"/>
                      <a:pt x="549" y="841"/>
                    </a:cubicBezTo>
                    <a:cubicBezTo>
                      <a:pt x="414" y="841"/>
                      <a:pt x="237" y="819"/>
                      <a:pt x="0" y="787"/>
                    </a:cubicBezTo>
                    <a:lnTo>
                      <a:pt x="0" y="787"/>
                    </a:lnTo>
                    <a:cubicBezTo>
                      <a:pt x="895" y="956"/>
                      <a:pt x="919" y="980"/>
                      <a:pt x="786" y="1888"/>
                    </a:cubicBezTo>
                    <a:cubicBezTo>
                      <a:pt x="911" y="1227"/>
                      <a:pt x="957" y="1047"/>
                      <a:pt x="1338" y="1047"/>
                    </a:cubicBezTo>
                    <a:cubicBezTo>
                      <a:pt x="1473" y="1047"/>
                      <a:pt x="1650" y="1070"/>
                      <a:pt x="1887" y="1101"/>
                    </a:cubicBezTo>
                    <a:cubicBezTo>
                      <a:pt x="992" y="920"/>
                      <a:pt x="980" y="908"/>
                      <a:pt x="11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1212560" y="1663425"/>
                <a:ext cx="97557" cy="98181"/>
              </a:xfrm>
              <a:custGeom>
                <a:avLst/>
                <a:gdLst/>
                <a:ahLst/>
                <a:cxnLst/>
                <a:rect l="l" t="t" r="r" b="b"/>
                <a:pathLst>
                  <a:path w="1876" h="1888" extrusionOk="0">
                    <a:moveTo>
                      <a:pt x="1102" y="0"/>
                    </a:moveTo>
                    <a:lnTo>
                      <a:pt x="1102" y="0"/>
                    </a:lnTo>
                    <a:cubicBezTo>
                      <a:pt x="968" y="661"/>
                      <a:pt x="926" y="841"/>
                      <a:pt x="548" y="841"/>
                    </a:cubicBezTo>
                    <a:cubicBezTo>
                      <a:pt x="414" y="841"/>
                      <a:pt x="238" y="818"/>
                      <a:pt x="1" y="786"/>
                    </a:cubicBezTo>
                    <a:lnTo>
                      <a:pt x="1" y="786"/>
                    </a:lnTo>
                    <a:cubicBezTo>
                      <a:pt x="896" y="956"/>
                      <a:pt x="908" y="980"/>
                      <a:pt x="775" y="1887"/>
                    </a:cubicBezTo>
                    <a:cubicBezTo>
                      <a:pt x="909" y="1226"/>
                      <a:pt x="957" y="1047"/>
                      <a:pt x="1334" y="1047"/>
                    </a:cubicBezTo>
                    <a:cubicBezTo>
                      <a:pt x="1467" y="1047"/>
                      <a:pt x="1642" y="1069"/>
                      <a:pt x="1876" y="1101"/>
                    </a:cubicBezTo>
                    <a:cubicBezTo>
                      <a:pt x="981" y="932"/>
                      <a:pt x="969" y="907"/>
                      <a:pt x="11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626292" y="1053237"/>
                <a:ext cx="97557" cy="97557"/>
              </a:xfrm>
              <a:custGeom>
                <a:avLst/>
                <a:gdLst/>
                <a:ahLst/>
                <a:cxnLst/>
                <a:rect l="l" t="t" r="r" b="b"/>
                <a:pathLst>
                  <a:path w="1876" h="1876" extrusionOk="0">
                    <a:moveTo>
                      <a:pt x="1101" y="0"/>
                    </a:moveTo>
                    <a:lnTo>
                      <a:pt x="1101" y="0"/>
                    </a:lnTo>
                    <a:cubicBezTo>
                      <a:pt x="968" y="649"/>
                      <a:pt x="926" y="834"/>
                      <a:pt x="554" y="834"/>
                    </a:cubicBezTo>
                    <a:cubicBezTo>
                      <a:pt x="419" y="834"/>
                      <a:pt x="242" y="810"/>
                      <a:pt x="1" y="774"/>
                    </a:cubicBezTo>
                    <a:lnTo>
                      <a:pt x="1" y="774"/>
                    </a:lnTo>
                    <a:cubicBezTo>
                      <a:pt x="896" y="956"/>
                      <a:pt x="908" y="968"/>
                      <a:pt x="787" y="1875"/>
                    </a:cubicBezTo>
                    <a:cubicBezTo>
                      <a:pt x="912" y="1214"/>
                      <a:pt x="958" y="1035"/>
                      <a:pt x="1334" y="1035"/>
                    </a:cubicBezTo>
                    <a:cubicBezTo>
                      <a:pt x="1467" y="1035"/>
                      <a:pt x="1641" y="1057"/>
                      <a:pt x="1876" y="1089"/>
                    </a:cubicBezTo>
                    <a:cubicBezTo>
                      <a:pt x="993" y="920"/>
                      <a:pt x="968" y="895"/>
                      <a:pt x="11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748964" y="1565246"/>
                <a:ext cx="60427" cy="60479"/>
              </a:xfrm>
              <a:custGeom>
                <a:avLst/>
                <a:gdLst/>
                <a:ahLst/>
                <a:cxnLst/>
                <a:rect l="l" t="t" r="r" b="b"/>
                <a:pathLst>
                  <a:path w="1162" h="1163" extrusionOk="0">
                    <a:moveTo>
                      <a:pt x="678" y="1"/>
                    </a:moveTo>
                    <a:lnTo>
                      <a:pt x="678" y="1"/>
                    </a:lnTo>
                    <a:cubicBezTo>
                      <a:pt x="599" y="397"/>
                      <a:pt x="571" y="512"/>
                      <a:pt x="346" y="512"/>
                    </a:cubicBezTo>
                    <a:cubicBezTo>
                      <a:pt x="263" y="512"/>
                      <a:pt x="152" y="496"/>
                      <a:pt x="0" y="473"/>
                    </a:cubicBezTo>
                    <a:lnTo>
                      <a:pt x="0" y="473"/>
                    </a:lnTo>
                    <a:cubicBezTo>
                      <a:pt x="557" y="582"/>
                      <a:pt x="569" y="606"/>
                      <a:pt x="484" y="1162"/>
                    </a:cubicBezTo>
                    <a:cubicBezTo>
                      <a:pt x="564" y="756"/>
                      <a:pt x="592" y="640"/>
                      <a:pt x="818" y="640"/>
                    </a:cubicBezTo>
                    <a:cubicBezTo>
                      <a:pt x="901" y="640"/>
                      <a:pt x="1012" y="656"/>
                      <a:pt x="1162" y="678"/>
                    </a:cubicBezTo>
                    <a:cubicBezTo>
                      <a:pt x="617" y="570"/>
                      <a:pt x="605" y="557"/>
                      <a:pt x="6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1332736" y="987195"/>
                <a:ext cx="60427" cy="60427"/>
              </a:xfrm>
              <a:custGeom>
                <a:avLst/>
                <a:gdLst/>
                <a:ahLst/>
                <a:cxnLst/>
                <a:rect l="l" t="t" r="r" b="b"/>
                <a:pathLst>
                  <a:path w="1162" h="1162" extrusionOk="0">
                    <a:moveTo>
                      <a:pt x="678" y="0"/>
                    </a:moveTo>
                    <a:cubicBezTo>
                      <a:pt x="598" y="397"/>
                      <a:pt x="570" y="511"/>
                      <a:pt x="346" y="511"/>
                    </a:cubicBezTo>
                    <a:cubicBezTo>
                      <a:pt x="262" y="511"/>
                      <a:pt x="151" y="495"/>
                      <a:pt x="0" y="472"/>
                    </a:cubicBezTo>
                    <a:lnTo>
                      <a:pt x="0" y="472"/>
                    </a:lnTo>
                    <a:cubicBezTo>
                      <a:pt x="557" y="581"/>
                      <a:pt x="569" y="605"/>
                      <a:pt x="484" y="1161"/>
                    </a:cubicBezTo>
                    <a:cubicBezTo>
                      <a:pt x="564" y="755"/>
                      <a:pt x="592" y="639"/>
                      <a:pt x="818" y="639"/>
                    </a:cubicBezTo>
                    <a:cubicBezTo>
                      <a:pt x="901" y="639"/>
                      <a:pt x="1012" y="655"/>
                      <a:pt x="1162" y="677"/>
                    </a:cubicBezTo>
                    <a:cubicBezTo>
                      <a:pt x="617" y="569"/>
                      <a:pt x="605" y="557"/>
                      <a:pt x="6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702422" y="946894"/>
                <a:ext cx="37806" cy="37806"/>
              </a:xfrm>
              <a:custGeom>
                <a:avLst/>
                <a:gdLst/>
                <a:ahLst/>
                <a:cxnLst/>
                <a:rect l="l" t="t" r="r" b="b"/>
                <a:pathLst>
                  <a:path w="727" h="727" extrusionOk="0">
                    <a:moveTo>
                      <a:pt x="424" y="1"/>
                    </a:moveTo>
                    <a:lnTo>
                      <a:pt x="424" y="1"/>
                    </a:lnTo>
                    <a:cubicBezTo>
                      <a:pt x="370" y="253"/>
                      <a:pt x="349" y="324"/>
                      <a:pt x="203" y="324"/>
                    </a:cubicBezTo>
                    <a:cubicBezTo>
                      <a:pt x="152" y="324"/>
                      <a:pt x="87" y="316"/>
                      <a:pt x="0" y="303"/>
                    </a:cubicBezTo>
                    <a:lnTo>
                      <a:pt x="0" y="303"/>
                    </a:lnTo>
                    <a:cubicBezTo>
                      <a:pt x="339" y="376"/>
                      <a:pt x="351" y="376"/>
                      <a:pt x="303" y="727"/>
                    </a:cubicBezTo>
                    <a:cubicBezTo>
                      <a:pt x="357" y="475"/>
                      <a:pt x="371" y="403"/>
                      <a:pt x="519" y="403"/>
                    </a:cubicBezTo>
                    <a:cubicBezTo>
                      <a:pt x="570" y="403"/>
                      <a:pt x="636" y="412"/>
                      <a:pt x="726" y="424"/>
                    </a:cubicBezTo>
                    <a:cubicBezTo>
                      <a:pt x="375" y="352"/>
                      <a:pt x="375" y="340"/>
                      <a:pt x="4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752476" y="2371795"/>
                <a:ext cx="32030" cy="26647"/>
              </a:xfrm>
              <a:custGeom>
                <a:avLst/>
                <a:gdLst/>
                <a:ahLst/>
                <a:cxnLst/>
                <a:rect l="l" t="t" r="r" b="b"/>
                <a:pathLst>
                  <a:path w="476" h="396" extrusionOk="0">
                    <a:moveTo>
                      <a:pt x="250" y="0"/>
                    </a:moveTo>
                    <a:cubicBezTo>
                      <a:pt x="127" y="0"/>
                      <a:pt x="1" y="107"/>
                      <a:pt x="38" y="265"/>
                    </a:cubicBezTo>
                    <a:cubicBezTo>
                      <a:pt x="75" y="356"/>
                      <a:pt x="150" y="396"/>
                      <a:pt x="225" y="396"/>
                    </a:cubicBezTo>
                    <a:cubicBezTo>
                      <a:pt x="349" y="396"/>
                      <a:pt x="475" y="289"/>
                      <a:pt x="438" y="131"/>
                    </a:cubicBezTo>
                    <a:cubicBezTo>
                      <a:pt x="401" y="40"/>
                      <a:pt x="326" y="0"/>
                      <a:pt x="2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563323" y="2348849"/>
                <a:ext cx="54168" cy="42056"/>
              </a:xfrm>
              <a:custGeom>
                <a:avLst/>
                <a:gdLst/>
                <a:ahLst/>
                <a:cxnLst/>
                <a:rect l="l" t="t" r="r" b="b"/>
                <a:pathLst>
                  <a:path w="805" h="625" extrusionOk="0">
                    <a:moveTo>
                      <a:pt x="503" y="1"/>
                    </a:moveTo>
                    <a:lnTo>
                      <a:pt x="503" y="13"/>
                    </a:lnTo>
                    <a:cubicBezTo>
                      <a:pt x="482" y="9"/>
                      <a:pt x="461" y="7"/>
                      <a:pt x="442" y="7"/>
                    </a:cubicBezTo>
                    <a:cubicBezTo>
                      <a:pt x="133" y="7"/>
                      <a:pt x="0" y="434"/>
                      <a:pt x="285" y="593"/>
                    </a:cubicBezTo>
                    <a:cubicBezTo>
                      <a:pt x="330" y="614"/>
                      <a:pt x="378" y="624"/>
                      <a:pt x="426" y="624"/>
                    </a:cubicBezTo>
                    <a:cubicBezTo>
                      <a:pt x="543" y="624"/>
                      <a:pt x="657" y="564"/>
                      <a:pt x="708" y="460"/>
                    </a:cubicBezTo>
                    <a:cubicBezTo>
                      <a:pt x="805" y="267"/>
                      <a:pt x="696" y="49"/>
                      <a:pt x="5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638720" y="1908302"/>
                <a:ext cx="35830" cy="29173"/>
              </a:xfrm>
              <a:custGeom>
                <a:avLst/>
                <a:gdLst/>
                <a:ahLst/>
                <a:cxnLst/>
                <a:rect l="l" t="t" r="r" b="b"/>
                <a:pathLst>
                  <a:path w="689" h="561" extrusionOk="0">
                    <a:moveTo>
                      <a:pt x="360" y="1"/>
                    </a:moveTo>
                    <a:cubicBezTo>
                      <a:pt x="183" y="1"/>
                      <a:pt x="1" y="154"/>
                      <a:pt x="76" y="372"/>
                    </a:cubicBezTo>
                    <a:cubicBezTo>
                      <a:pt x="117" y="504"/>
                      <a:pt x="221" y="561"/>
                      <a:pt x="328" y="561"/>
                    </a:cubicBezTo>
                    <a:cubicBezTo>
                      <a:pt x="503" y="561"/>
                      <a:pt x="688" y="408"/>
                      <a:pt x="620" y="190"/>
                    </a:cubicBezTo>
                    <a:cubicBezTo>
                      <a:pt x="575" y="58"/>
                      <a:pt x="468" y="1"/>
                      <a:pt x="3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399408" y="1788594"/>
                <a:ext cx="22933" cy="19241"/>
              </a:xfrm>
              <a:custGeom>
                <a:avLst/>
                <a:gdLst/>
                <a:ahLst/>
                <a:cxnLst/>
                <a:rect l="l" t="t" r="r" b="b"/>
                <a:pathLst>
                  <a:path w="441" h="370" extrusionOk="0">
                    <a:moveTo>
                      <a:pt x="228" y="1"/>
                    </a:moveTo>
                    <a:cubicBezTo>
                      <a:pt x="116" y="1"/>
                      <a:pt x="0" y="101"/>
                      <a:pt x="45" y="242"/>
                    </a:cubicBezTo>
                    <a:cubicBezTo>
                      <a:pt x="73" y="331"/>
                      <a:pt x="143" y="370"/>
                      <a:pt x="214" y="370"/>
                    </a:cubicBezTo>
                    <a:cubicBezTo>
                      <a:pt x="326" y="370"/>
                      <a:pt x="440" y="274"/>
                      <a:pt x="396" y="133"/>
                    </a:cubicBezTo>
                    <a:cubicBezTo>
                      <a:pt x="368" y="40"/>
                      <a:pt x="299" y="1"/>
                      <a:pt x="2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406116" y="1590831"/>
                <a:ext cx="14509" cy="11181"/>
              </a:xfrm>
              <a:custGeom>
                <a:avLst/>
                <a:gdLst/>
                <a:ahLst/>
                <a:cxnLst/>
                <a:rect l="l" t="t" r="r" b="b"/>
                <a:pathLst>
                  <a:path w="279" h="215" extrusionOk="0">
                    <a:moveTo>
                      <a:pt x="156" y="1"/>
                    </a:moveTo>
                    <a:cubicBezTo>
                      <a:pt x="78" y="1"/>
                      <a:pt x="1" y="59"/>
                      <a:pt x="1" y="150"/>
                    </a:cubicBezTo>
                    <a:cubicBezTo>
                      <a:pt x="32" y="195"/>
                      <a:pt x="78" y="215"/>
                      <a:pt x="124" y="215"/>
                    </a:cubicBezTo>
                    <a:cubicBezTo>
                      <a:pt x="202" y="215"/>
                      <a:pt x="279" y="157"/>
                      <a:pt x="279" y="65"/>
                    </a:cubicBezTo>
                    <a:cubicBezTo>
                      <a:pt x="248" y="21"/>
                      <a:pt x="201" y="1"/>
                      <a:pt x="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174656" y="1316678"/>
                <a:ext cx="36714" cy="32034"/>
              </a:xfrm>
              <a:custGeom>
                <a:avLst/>
                <a:gdLst/>
                <a:ahLst/>
                <a:cxnLst/>
                <a:rect l="l" t="t" r="r" b="b"/>
                <a:pathLst>
                  <a:path w="706" h="616" extrusionOk="0">
                    <a:moveTo>
                      <a:pt x="287" y="1"/>
                    </a:moveTo>
                    <a:cubicBezTo>
                      <a:pt x="195" y="1"/>
                      <a:pt x="103" y="50"/>
                      <a:pt x="61" y="136"/>
                    </a:cubicBezTo>
                    <a:cubicBezTo>
                      <a:pt x="12" y="233"/>
                      <a:pt x="0" y="341"/>
                      <a:pt x="36" y="438"/>
                    </a:cubicBezTo>
                    <a:cubicBezTo>
                      <a:pt x="54" y="564"/>
                      <a:pt x="152" y="615"/>
                      <a:pt x="263" y="615"/>
                    </a:cubicBezTo>
                    <a:cubicBezTo>
                      <a:pt x="463" y="615"/>
                      <a:pt x="706" y="451"/>
                      <a:pt x="605" y="257"/>
                    </a:cubicBezTo>
                    <a:cubicBezTo>
                      <a:pt x="557" y="160"/>
                      <a:pt x="496" y="75"/>
                      <a:pt x="399" y="27"/>
                    </a:cubicBezTo>
                    <a:cubicBezTo>
                      <a:pt x="364" y="9"/>
                      <a:pt x="326" y="1"/>
                      <a:pt x="2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2123" y="1174349"/>
                <a:ext cx="56631" cy="54395"/>
              </a:xfrm>
              <a:custGeom>
                <a:avLst/>
                <a:gdLst/>
                <a:ahLst/>
                <a:cxnLst/>
                <a:rect l="l" t="t" r="r" b="b"/>
                <a:pathLst>
                  <a:path w="1089" h="1046" extrusionOk="0">
                    <a:moveTo>
                      <a:pt x="565" y="1"/>
                    </a:moveTo>
                    <a:cubicBezTo>
                      <a:pt x="258" y="1"/>
                      <a:pt x="1" y="302"/>
                      <a:pt x="108" y="635"/>
                    </a:cubicBezTo>
                    <a:cubicBezTo>
                      <a:pt x="157" y="804"/>
                      <a:pt x="266" y="937"/>
                      <a:pt x="423" y="998"/>
                    </a:cubicBezTo>
                    <a:cubicBezTo>
                      <a:pt x="484" y="1030"/>
                      <a:pt x="550" y="1046"/>
                      <a:pt x="614" y="1046"/>
                    </a:cubicBezTo>
                    <a:cubicBezTo>
                      <a:pt x="767" y="1046"/>
                      <a:pt x="915" y="961"/>
                      <a:pt x="991" y="816"/>
                    </a:cubicBezTo>
                    <a:cubicBezTo>
                      <a:pt x="1076" y="671"/>
                      <a:pt x="1088" y="502"/>
                      <a:pt x="1028" y="333"/>
                    </a:cubicBezTo>
                    <a:cubicBezTo>
                      <a:pt x="991" y="224"/>
                      <a:pt x="907" y="115"/>
                      <a:pt x="786" y="54"/>
                    </a:cubicBezTo>
                    <a:cubicBezTo>
                      <a:pt x="712" y="17"/>
                      <a:pt x="637" y="1"/>
                      <a:pt x="5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145275" y="1074818"/>
                <a:ext cx="53771" cy="41394"/>
              </a:xfrm>
              <a:custGeom>
                <a:avLst/>
                <a:gdLst/>
                <a:ahLst/>
                <a:cxnLst/>
                <a:rect l="l" t="t" r="r" b="b"/>
                <a:pathLst>
                  <a:path w="1034" h="796" extrusionOk="0">
                    <a:moveTo>
                      <a:pt x="580" y="1"/>
                    </a:moveTo>
                    <a:cubicBezTo>
                      <a:pt x="491" y="1"/>
                      <a:pt x="400" y="28"/>
                      <a:pt x="323" y="81"/>
                    </a:cubicBezTo>
                    <a:cubicBezTo>
                      <a:pt x="0" y="296"/>
                      <a:pt x="162" y="795"/>
                      <a:pt x="539" y="795"/>
                    </a:cubicBezTo>
                    <a:cubicBezTo>
                      <a:pt x="544" y="795"/>
                      <a:pt x="548" y="795"/>
                      <a:pt x="553" y="795"/>
                    </a:cubicBezTo>
                    <a:cubicBezTo>
                      <a:pt x="511" y="789"/>
                      <a:pt x="496" y="786"/>
                      <a:pt x="505" y="786"/>
                    </a:cubicBezTo>
                    <a:cubicBezTo>
                      <a:pt x="514" y="786"/>
                      <a:pt x="547" y="789"/>
                      <a:pt x="601" y="795"/>
                    </a:cubicBezTo>
                    <a:cubicBezTo>
                      <a:pt x="644" y="795"/>
                      <a:pt x="686" y="786"/>
                      <a:pt x="720" y="767"/>
                    </a:cubicBezTo>
                    <a:lnTo>
                      <a:pt x="720" y="767"/>
                    </a:lnTo>
                    <a:cubicBezTo>
                      <a:pt x="896" y="734"/>
                      <a:pt x="1034" y="612"/>
                      <a:pt x="1025" y="396"/>
                    </a:cubicBezTo>
                    <a:cubicBezTo>
                      <a:pt x="1025" y="323"/>
                      <a:pt x="1001" y="251"/>
                      <a:pt x="952" y="190"/>
                    </a:cubicBezTo>
                    <a:cubicBezTo>
                      <a:pt x="918" y="145"/>
                      <a:pt x="873" y="99"/>
                      <a:pt x="818" y="74"/>
                    </a:cubicBezTo>
                    <a:lnTo>
                      <a:pt x="818" y="74"/>
                    </a:lnTo>
                    <a:cubicBezTo>
                      <a:pt x="748" y="25"/>
                      <a:pt x="665" y="1"/>
                      <a:pt x="5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71379" y="991719"/>
                <a:ext cx="53043" cy="45138"/>
              </a:xfrm>
              <a:custGeom>
                <a:avLst/>
                <a:gdLst/>
                <a:ahLst/>
                <a:cxnLst/>
                <a:rect l="l" t="t" r="r" b="b"/>
                <a:pathLst>
                  <a:path w="1020" h="868" extrusionOk="0">
                    <a:moveTo>
                      <a:pt x="538" y="1"/>
                    </a:moveTo>
                    <a:cubicBezTo>
                      <a:pt x="386" y="1"/>
                      <a:pt x="232" y="78"/>
                      <a:pt x="148" y="240"/>
                    </a:cubicBezTo>
                    <a:cubicBezTo>
                      <a:pt x="0" y="535"/>
                      <a:pt x="230" y="867"/>
                      <a:pt x="540" y="867"/>
                    </a:cubicBezTo>
                    <a:cubicBezTo>
                      <a:pt x="585" y="867"/>
                      <a:pt x="632" y="860"/>
                      <a:pt x="680" y="845"/>
                    </a:cubicBezTo>
                    <a:cubicBezTo>
                      <a:pt x="898" y="772"/>
                      <a:pt x="1019" y="530"/>
                      <a:pt x="959" y="300"/>
                    </a:cubicBezTo>
                    <a:cubicBezTo>
                      <a:pt x="894" y="105"/>
                      <a:pt x="716" y="1"/>
                      <a:pt x="5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178868" y="860987"/>
                <a:ext cx="46750" cy="39886"/>
              </a:xfrm>
              <a:custGeom>
                <a:avLst/>
                <a:gdLst/>
                <a:ahLst/>
                <a:cxnLst/>
                <a:rect l="l" t="t" r="r" b="b"/>
                <a:pathLst>
                  <a:path w="899" h="767" extrusionOk="0">
                    <a:moveTo>
                      <a:pt x="476" y="1"/>
                    </a:moveTo>
                    <a:cubicBezTo>
                      <a:pt x="341" y="1"/>
                      <a:pt x="205" y="71"/>
                      <a:pt x="137" y="213"/>
                    </a:cubicBezTo>
                    <a:cubicBezTo>
                      <a:pt x="0" y="476"/>
                      <a:pt x="202" y="766"/>
                      <a:pt x="471" y="766"/>
                    </a:cubicBezTo>
                    <a:cubicBezTo>
                      <a:pt x="512" y="766"/>
                      <a:pt x="554" y="760"/>
                      <a:pt x="597" y="746"/>
                    </a:cubicBezTo>
                    <a:cubicBezTo>
                      <a:pt x="790" y="673"/>
                      <a:pt x="899" y="467"/>
                      <a:pt x="838" y="262"/>
                    </a:cubicBezTo>
                    <a:cubicBezTo>
                      <a:pt x="781" y="89"/>
                      <a:pt x="629" y="1"/>
                      <a:pt x="4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327801" y="853031"/>
                <a:ext cx="19553" cy="16069"/>
              </a:xfrm>
              <a:custGeom>
                <a:avLst/>
                <a:gdLst/>
                <a:ahLst/>
                <a:cxnLst/>
                <a:rect l="l" t="t" r="r" b="b"/>
                <a:pathLst>
                  <a:path w="376" h="309" extrusionOk="0">
                    <a:moveTo>
                      <a:pt x="199" y="1"/>
                    </a:moveTo>
                    <a:cubicBezTo>
                      <a:pt x="101" y="1"/>
                      <a:pt x="1" y="82"/>
                      <a:pt x="31" y="209"/>
                    </a:cubicBezTo>
                    <a:cubicBezTo>
                      <a:pt x="63" y="278"/>
                      <a:pt x="123" y="309"/>
                      <a:pt x="183" y="309"/>
                    </a:cubicBezTo>
                    <a:cubicBezTo>
                      <a:pt x="280" y="309"/>
                      <a:pt x="375" y="228"/>
                      <a:pt x="345" y="100"/>
                    </a:cubicBezTo>
                    <a:cubicBezTo>
                      <a:pt x="318" y="31"/>
                      <a:pt x="259" y="1"/>
                      <a:pt x="1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304972" y="719958"/>
                <a:ext cx="40718" cy="33126"/>
              </a:xfrm>
              <a:custGeom>
                <a:avLst/>
                <a:gdLst/>
                <a:ahLst/>
                <a:cxnLst/>
                <a:rect l="l" t="t" r="r" b="b"/>
                <a:pathLst>
                  <a:path w="783" h="637" extrusionOk="0">
                    <a:moveTo>
                      <a:pt x="407" y="0"/>
                    </a:moveTo>
                    <a:cubicBezTo>
                      <a:pt x="207" y="0"/>
                      <a:pt x="0" y="173"/>
                      <a:pt x="83" y="421"/>
                    </a:cubicBezTo>
                    <a:cubicBezTo>
                      <a:pt x="133" y="573"/>
                      <a:pt x="253" y="637"/>
                      <a:pt x="375" y="637"/>
                    </a:cubicBezTo>
                    <a:cubicBezTo>
                      <a:pt x="576" y="637"/>
                      <a:pt x="782" y="464"/>
                      <a:pt x="700" y="216"/>
                    </a:cubicBezTo>
                    <a:cubicBezTo>
                      <a:pt x="649" y="65"/>
                      <a:pt x="530" y="0"/>
                      <a:pt x="4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340802" y="632128"/>
                <a:ext cx="39730" cy="32658"/>
              </a:xfrm>
              <a:custGeom>
                <a:avLst/>
                <a:gdLst/>
                <a:ahLst/>
                <a:cxnLst/>
                <a:rect l="l" t="t" r="r" b="b"/>
                <a:pathLst>
                  <a:path w="764" h="628" extrusionOk="0">
                    <a:moveTo>
                      <a:pt x="399" y="1"/>
                    </a:moveTo>
                    <a:cubicBezTo>
                      <a:pt x="202" y="1"/>
                      <a:pt x="1" y="169"/>
                      <a:pt x="83" y="417"/>
                    </a:cubicBezTo>
                    <a:cubicBezTo>
                      <a:pt x="129" y="564"/>
                      <a:pt x="245" y="627"/>
                      <a:pt x="364" y="627"/>
                    </a:cubicBezTo>
                    <a:cubicBezTo>
                      <a:pt x="559" y="627"/>
                      <a:pt x="763" y="459"/>
                      <a:pt x="688" y="211"/>
                    </a:cubicBezTo>
                    <a:cubicBezTo>
                      <a:pt x="638" y="64"/>
                      <a:pt x="519" y="1"/>
                      <a:pt x="3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1395450" y="538160"/>
                <a:ext cx="29953" cy="24701"/>
              </a:xfrm>
              <a:custGeom>
                <a:avLst/>
                <a:gdLst/>
                <a:ahLst/>
                <a:cxnLst/>
                <a:rect l="l" t="t" r="r" b="b"/>
                <a:pathLst>
                  <a:path w="576" h="475" extrusionOk="0">
                    <a:moveTo>
                      <a:pt x="297" y="1"/>
                    </a:moveTo>
                    <a:cubicBezTo>
                      <a:pt x="149" y="1"/>
                      <a:pt x="0" y="127"/>
                      <a:pt x="52" y="313"/>
                    </a:cubicBezTo>
                    <a:cubicBezTo>
                      <a:pt x="95" y="425"/>
                      <a:pt x="188" y="474"/>
                      <a:pt x="281" y="474"/>
                    </a:cubicBezTo>
                    <a:cubicBezTo>
                      <a:pt x="428" y="474"/>
                      <a:pt x="576" y="352"/>
                      <a:pt x="524" y="167"/>
                    </a:cubicBezTo>
                    <a:cubicBezTo>
                      <a:pt x="482" y="51"/>
                      <a:pt x="389" y="1"/>
                      <a:pt x="2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1460817" y="514188"/>
                <a:ext cx="27509" cy="23037"/>
              </a:xfrm>
              <a:custGeom>
                <a:avLst/>
                <a:gdLst/>
                <a:ahLst/>
                <a:cxnLst/>
                <a:rect l="l" t="t" r="r" b="b"/>
                <a:pathLst>
                  <a:path w="529" h="443" extrusionOk="0">
                    <a:moveTo>
                      <a:pt x="275" y="0"/>
                    </a:moveTo>
                    <a:cubicBezTo>
                      <a:pt x="139" y="0"/>
                      <a:pt x="1" y="117"/>
                      <a:pt x="53" y="290"/>
                    </a:cubicBezTo>
                    <a:cubicBezTo>
                      <a:pt x="91" y="396"/>
                      <a:pt x="174" y="443"/>
                      <a:pt x="258" y="443"/>
                    </a:cubicBezTo>
                    <a:cubicBezTo>
                      <a:pt x="393" y="443"/>
                      <a:pt x="529" y="323"/>
                      <a:pt x="477" y="145"/>
                    </a:cubicBezTo>
                    <a:cubicBezTo>
                      <a:pt x="440" y="44"/>
                      <a:pt x="358" y="0"/>
                      <a:pt x="2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1348961" y="443413"/>
                <a:ext cx="39314" cy="32658"/>
              </a:xfrm>
              <a:custGeom>
                <a:avLst/>
                <a:gdLst/>
                <a:ahLst/>
                <a:cxnLst/>
                <a:rect l="l" t="t" r="r" b="b"/>
                <a:pathLst>
                  <a:path w="756" h="628" extrusionOk="0">
                    <a:moveTo>
                      <a:pt x="394" y="1"/>
                    </a:moveTo>
                    <a:cubicBezTo>
                      <a:pt x="200" y="1"/>
                      <a:pt x="0" y="169"/>
                      <a:pt x="75" y="417"/>
                    </a:cubicBezTo>
                    <a:cubicBezTo>
                      <a:pt x="121" y="564"/>
                      <a:pt x="237" y="627"/>
                      <a:pt x="356" y="627"/>
                    </a:cubicBezTo>
                    <a:cubicBezTo>
                      <a:pt x="551" y="627"/>
                      <a:pt x="755" y="459"/>
                      <a:pt x="680" y="211"/>
                    </a:cubicBezTo>
                    <a:cubicBezTo>
                      <a:pt x="630" y="64"/>
                      <a:pt x="513" y="1"/>
                      <a:pt x="3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1466433" y="733427"/>
                <a:ext cx="21425" cy="17317"/>
              </a:xfrm>
              <a:custGeom>
                <a:avLst/>
                <a:gdLst/>
                <a:ahLst/>
                <a:cxnLst/>
                <a:rect l="l" t="t" r="r" b="b"/>
                <a:pathLst>
                  <a:path w="412" h="333" extrusionOk="0">
                    <a:moveTo>
                      <a:pt x="210" y="1"/>
                    </a:moveTo>
                    <a:cubicBezTo>
                      <a:pt x="103" y="1"/>
                      <a:pt x="0" y="89"/>
                      <a:pt x="30" y="223"/>
                    </a:cubicBezTo>
                    <a:cubicBezTo>
                      <a:pt x="62" y="300"/>
                      <a:pt x="126" y="333"/>
                      <a:pt x="191" y="333"/>
                    </a:cubicBezTo>
                    <a:cubicBezTo>
                      <a:pt x="300" y="333"/>
                      <a:pt x="411" y="242"/>
                      <a:pt x="381" y="114"/>
                    </a:cubicBezTo>
                    <a:cubicBezTo>
                      <a:pt x="344" y="35"/>
                      <a:pt x="276" y="1"/>
                      <a:pt x="21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1561180" y="723703"/>
                <a:ext cx="40094" cy="32918"/>
              </a:xfrm>
              <a:custGeom>
                <a:avLst/>
                <a:gdLst/>
                <a:ahLst/>
                <a:cxnLst/>
                <a:rect l="l" t="t" r="r" b="b"/>
                <a:pathLst>
                  <a:path w="771" h="633" extrusionOk="0">
                    <a:moveTo>
                      <a:pt x="399" y="1"/>
                    </a:moveTo>
                    <a:cubicBezTo>
                      <a:pt x="203" y="1"/>
                      <a:pt x="0" y="174"/>
                      <a:pt x="83" y="422"/>
                    </a:cubicBezTo>
                    <a:cubicBezTo>
                      <a:pt x="134" y="569"/>
                      <a:pt x="252" y="632"/>
                      <a:pt x="373" y="632"/>
                    </a:cubicBezTo>
                    <a:cubicBezTo>
                      <a:pt x="569" y="632"/>
                      <a:pt x="770" y="464"/>
                      <a:pt x="688" y="216"/>
                    </a:cubicBezTo>
                    <a:cubicBezTo>
                      <a:pt x="638" y="65"/>
                      <a:pt x="519" y="1"/>
                      <a:pt x="3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1549844" y="916421"/>
                <a:ext cx="11805" cy="9776"/>
              </a:xfrm>
              <a:custGeom>
                <a:avLst/>
                <a:gdLst/>
                <a:ahLst/>
                <a:cxnLst/>
                <a:rect l="l" t="t" r="r" b="b"/>
                <a:pathLst>
                  <a:path w="227" h="188" extrusionOk="0">
                    <a:moveTo>
                      <a:pt x="114" y="1"/>
                    </a:moveTo>
                    <a:cubicBezTo>
                      <a:pt x="57" y="1"/>
                      <a:pt x="0" y="52"/>
                      <a:pt x="23" y="127"/>
                    </a:cubicBezTo>
                    <a:cubicBezTo>
                      <a:pt x="37" y="169"/>
                      <a:pt x="73" y="188"/>
                      <a:pt x="109" y="188"/>
                    </a:cubicBezTo>
                    <a:cubicBezTo>
                      <a:pt x="167" y="188"/>
                      <a:pt x="227" y="141"/>
                      <a:pt x="204" y="67"/>
                    </a:cubicBezTo>
                    <a:cubicBezTo>
                      <a:pt x="186" y="21"/>
                      <a:pt x="150" y="1"/>
                      <a:pt x="1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1502626" y="913977"/>
                <a:ext cx="28913" cy="24233"/>
              </a:xfrm>
              <a:custGeom>
                <a:avLst/>
                <a:gdLst/>
                <a:ahLst/>
                <a:cxnLst/>
                <a:rect l="l" t="t" r="r" b="b"/>
                <a:pathLst>
                  <a:path w="556" h="466" extrusionOk="0">
                    <a:moveTo>
                      <a:pt x="281" y="1"/>
                    </a:moveTo>
                    <a:cubicBezTo>
                      <a:pt x="141" y="1"/>
                      <a:pt x="1" y="122"/>
                      <a:pt x="60" y="307"/>
                    </a:cubicBezTo>
                    <a:cubicBezTo>
                      <a:pt x="92" y="418"/>
                      <a:pt x="178" y="466"/>
                      <a:pt x="265" y="466"/>
                    </a:cubicBezTo>
                    <a:cubicBezTo>
                      <a:pt x="407" y="466"/>
                      <a:pt x="555" y="342"/>
                      <a:pt x="495" y="162"/>
                    </a:cubicBezTo>
                    <a:cubicBezTo>
                      <a:pt x="458" y="49"/>
                      <a:pt x="369" y="1"/>
                      <a:pt x="2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1501430" y="787509"/>
                <a:ext cx="40094" cy="32658"/>
              </a:xfrm>
              <a:custGeom>
                <a:avLst/>
                <a:gdLst/>
                <a:ahLst/>
                <a:cxnLst/>
                <a:rect l="l" t="t" r="r" b="b"/>
                <a:pathLst>
                  <a:path w="771" h="628" extrusionOk="0">
                    <a:moveTo>
                      <a:pt x="398" y="1"/>
                    </a:moveTo>
                    <a:cubicBezTo>
                      <a:pt x="202" y="1"/>
                      <a:pt x="0" y="169"/>
                      <a:pt x="83" y="417"/>
                    </a:cubicBezTo>
                    <a:cubicBezTo>
                      <a:pt x="133" y="564"/>
                      <a:pt x="252" y="627"/>
                      <a:pt x="373" y="627"/>
                    </a:cubicBezTo>
                    <a:cubicBezTo>
                      <a:pt x="569" y="627"/>
                      <a:pt x="770" y="459"/>
                      <a:pt x="688" y="211"/>
                    </a:cubicBezTo>
                    <a:cubicBezTo>
                      <a:pt x="637" y="64"/>
                      <a:pt x="518" y="1"/>
                      <a:pt x="3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1600754" y="826146"/>
                <a:ext cx="34166" cy="28497"/>
              </a:xfrm>
              <a:custGeom>
                <a:avLst/>
                <a:gdLst/>
                <a:ahLst/>
                <a:cxnLst/>
                <a:rect l="l" t="t" r="r" b="b"/>
                <a:pathLst>
                  <a:path w="657" h="548" extrusionOk="0">
                    <a:moveTo>
                      <a:pt x="339" y="1"/>
                    </a:moveTo>
                    <a:cubicBezTo>
                      <a:pt x="169" y="1"/>
                      <a:pt x="1" y="148"/>
                      <a:pt x="60" y="363"/>
                    </a:cubicBezTo>
                    <a:cubicBezTo>
                      <a:pt x="106" y="493"/>
                      <a:pt x="209" y="548"/>
                      <a:pt x="313" y="548"/>
                    </a:cubicBezTo>
                    <a:cubicBezTo>
                      <a:pt x="483" y="548"/>
                      <a:pt x="657" y="403"/>
                      <a:pt x="604" y="194"/>
                    </a:cubicBezTo>
                    <a:cubicBezTo>
                      <a:pt x="553" y="59"/>
                      <a:pt x="446" y="1"/>
                      <a:pt x="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1520047" y="1039821"/>
                <a:ext cx="38066" cy="30889"/>
              </a:xfrm>
              <a:custGeom>
                <a:avLst/>
                <a:gdLst/>
                <a:ahLst/>
                <a:cxnLst/>
                <a:rect l="l" t="t" r="r" b="b"/>
                <a:pathLst>
                  <a:path w="732" h="594" extrusionOk="0">
                    <a:moveTo>
                      <a:pt x="383" y="1"/>
                    </a:moveTo>
                    <a:cubicBezTo>
                      <a:pt x="195" y="1"/>
                      <a:pt x="1" y="159"/>
                      <a:pt x="76" y="391"/>
                    </a:cubicBezTo>
                    <a:cubicBezTo>
                      <a:pt x="121" y="533"/>
                      <a:pt x="233" y="594"/>
                      <a:pt x="348" y="594"/>
                    </a:cubicBezTo>
                    <a:cubicBezTo>
                      <a:pt x="536" y="594"/>
                      <a:pt x="731" y="431"/>
                      <a:pt x="656" y="198"/>
                    </a:cubicBezTo>
                    <a:cubicBezTo>
                      <a:pt x="610" y="60"/>
                      <a:pt x="498" y="1"/>
                      <a:pt x="3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1447816" y="1079238"/>
                <a:ext cx="38274" cy="31722"/>
              </a:xfrm>
              <a:custGeom>
                <a:avLst/>
                <a:gdLst/>
                <a:ahLst/>
                <a:cxnLst/>
                <a:rect l="l" t="t" r="r" b="b"/>
                <a:pathLst>
                  <a:path w="736" h="610" extrusionOk="0">
                    <a:moveTo>
                      <a:pt x="396" y="1"/>
                    </a:moveTo>
                    <a:cubicBezTo>
                      <a:pt x="361" y="1"/>
                      <a:pt x="326" y="7"/>
                      <a:pt x="291" y="20"/>
                    </a:cubicBezTo>
                    <a:cubicBezTo>
                      <a:pt x="25" y="93"/>
                      <a:pt x="1" y="444"/>
                      <a:pt x="243" y="577"/>
                    </a:cubicBezTo>
                    <a:cubicBezTo>
                      <a:pt x="288" y="600"/>
                      <a:pt x="335" y="610"/>
                      <a:pt x="380" y="610"/>
                    </a:cubicBezTo>
                    <a:cubicBezTo>
                      <a:pt x="573" y="610"/>
                      <a:pt x="735" y="418"/>
                      <a:pt x="666" y="202"/>
                    </a:cubicBezTo>
                    <a:cubicBezTo>
                      <a:pt x="629" y="79"/>
                      <a:pt x="517" y="1"/>
                      <a:pt x="3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1516199" y="1127028"/>
                <a:ext cx="28133" cy="23505"/>
              </a:xfrm>
              <a:custGeom>
                <a:avLst/>
                <a:gdLst/>
                <a:ahLst/>
                <a:cxnLst/>
                <a:rect l="l" t="t" r="r" b="b"/>
                <a:pathLst>
                  <a:path w="541" h="452" extrusionOk="0">
                    <a:moveTo>
                      <a:pt x="280" y="1"/>
                    </a:moveTo>
                    <a:cubicBezTo>
                      <a:pt x="142" y="1"/>
                      <a:pt x="1" y="120"/>
                      <a:pt x="53" y="299"/>
                    </a:cubicBezTo>
                    <a:cubicBezTo>
                      <a:pt x="90" y="406"/>
                      <a:pt x="175" y="452"/>
                      <a:pt x="261" y="452"/>
                    </a:cubicBezTo>
                    <a:cubicBezTo>
                      <a:pt x="400" y="452"/>
                      <a:pt x="541" y="333"/>
                      <a:pt x="488" y="154"/>
                    </a:cubicBezTo>
                    <a:cubicBezTo>
                      <a:pt x="451" y="47"/>
                      <a:pt x="366" y="1"/>
                      <a:pt x="2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1424728" y="1180694"/>
                <a:ext cx="28913" cy="23765"/>
              </a:xfrm>
              <a:custGeom>
                <a:avLst/>
                <a:gdLst/>
                <a:ahLst/>
                <a:cxnLst/>
                <a:rect l="l" t="t" r="r" b="b"/>
                <a:pathLst>
                  <a:path w="556" h="457" extrusionOk="0">
                    <a:moveTo>
                      <a:pt x="296" y="1"/>
                    </a:moveTo>
                    <a:cubicBezTo>
                      <a:pt x="149" y="1"/>
                      <a:pt x="0" y="126"/>
                      <a:pt x="46" y="307"/>
                    </a:cubicBezTo>
                    <a:cubicBezTo>
                      <a:pt x="91" y="412"/>
                      <a:pt x="177" y="456"/>
                      <a:pt x="264" y="456"/>
                    </a:cubicBezTo>
                    <a:cubicBezTo>
                      <a:pt x="409" y="456"/>
                      <a:pt x="555" y="332"/>
                      <a:pt x="518" y="150"/>
                    </a:cubicBezTo>
                    <a:cubicBezTo>
                      <a:pt x="472" y="46"/>
                      <a:pt x="384" y="1"/>
                      <a:pt x="2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1368202" y="1196502"/>
                <a:ext cx="33490" cy="28029"/>
              </a:xfrm>
              <a:custGeom>
                <a:avLst/>
                <a:gdLst/>
                <a:ahLst/>
                <a:cxnLst/>
                <a:rect l="l" t="t" r="r" b="b"/>
                <a:pathLst>
                  <a:path w="644" h="539" extrusionOk="0">
                    <a:moveTo>
                      <a:pt x="333" y="0"/>
                    </a:moveTo>
                    <a:cubicBezTo>
                      <a:pt x="169" y="0"/>
                      <a:pt x="1" y="145"/>
                      <a:pt x="68" y="354"/>
                    </a:cubicBezTo>
                    <a:cubicBezTo>
                      <a:pt x="110" y="483"/>
                      <a:pt x="210" y="539"/>
                      <a:pt x="311" y="539"/>
                    </a:cubicBezTo>
                    <a:cubicBezTo>
                      <a:pt x="475" y="539"/>
                      <a:pt x="644" y="394"/>
                      <a:pt x="576" y="185"/>
                    </a:cubicBezTo>
                    <a:cubicBezTo>
                      <a:pt x="535" y="55"/>
                      <a:pt x="435" y="0"/>
                      <a:pt x="3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1291083" y="1247724"/>
                <a:ext cx="37390" cy="30629"/>
              </a:xfrm>
              <a:custGeom>
                <a:avLst/>
                <a:gdLst/>
                <a:ahLst/>
                <a:cxnLst/>
                <a:rect l="l" t="t" r="r" b="b"/>
                <a:pathLst>
                  <a:path w="719" h="589" extrusionOk="0">
                    <a:moveTo>
                      <a:pt x="374" y="1"/>
                    </a:moveTo>
                    <a:cubicBezTo>
                      <a:pt x="190" y="1"/>
                      <a:pt x="1" y="160"/>
                      <a:pt x="75" y="385"/>
                    </a:cubicBezTo>
                    <a:cubicBezTo>
                      <a:pt x="122" y="528"/>
                      <a:pt x="232" y="588"/>
                      <a:pt x="345" y="588"/>
                    </a:cubicBezTo>
                    <a:cubicBezTo>
                      <a:pt x="529" y="588"/>
                      <a:pt x="719" y="429"/>
                      <a:pt x="644" y="204"/>
                    </a:cubicBezTo>
                    <a:cubicBezTo>
                      <a:pt x="598" y="61"/>
                      <a:pt x="487" y="1"/>
                      <a:pt x="3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1232633" y="1311270"/>
                <a:ext cx="22829" cy="18617"/>
              </a:xfrm>
              <a:custGeom>
                <a:avLst/>
                <a:gdLst/>
                <a:ahLst/>
                <a:cxnLst/>
                <a:rect l="l" t="t" r="r" b="b"/>
                <a:pathLst>
                  <a:path w="439" h="358" extrusionOk="0">
                    <a:moveTo>
                      <a:pt x="226" y="1"/>
                    </a:moveTo>
                    <a:cubicBezTo>
                      <a:pt x="113" y="1"/>
                      <a:pt x="1" y="97"/>
                      <a:pt x="38" y="240"/>
                    </a:cubicBezTo>
                    <a:cubicBezTo>
                      <a:pt x="70" y="322"/>
                      <a:pt x="139" y="358"/>
                      <a:pt x="208" y="358"/>
                    </a:cubicBezTo>
                    <a:cubicBezTo>
                      <a:pt x="322" y="358"/>
                      <a:pt x="439" y="262"/>
                      <a:pt x="401" y="119"/>
                    </a:cubicBezTo>
                    <a:cubicBezTo>
                      <a:pt x="364" y="36"/>
                      <a:pt x="295" y="1"/>
                      <a:pt x="2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1132737" y="1319382"/>
                <a:ext cx="16901" cy="13729"/>
              </a:xfrm>
              <a:custGeom>
                <a:avLst/>
                <a:gdLst/>
                <a:ahLst/>
                <a:cxnLst/>
                <a:rect l="l" t="t" r="r" b="b"/>
                <a:pathLst>
                  <a:path w="325" h="264" extrusionOk="0">
                    <a:moveTo>
                      <a:pt x="175" y="1"/>
                    </a:moveTo>
                    <a:cubicBezTo>
                      <a:pt x="89" y="1"/>
                      <a:pt x="1" y="74"/>
                      <a:pt x="24" y="181"/>
                    </a:cubicBezTo>
                    <a:cubicBezTo>
                      <a:pt x="50" y="239"/>
                      <a:pt x="100" y="264"/>
                      <a:pt x="151" y="264"/>
                    </a:cubicBezTo>
                    <a:cubicBezTo>
                      <a:pt x="237" y="264"/>
                      <a:pt x="325" y="191"/>
                      <a:pt x="302" y="84"/>
                    </a:cubicBezTo>
                    <a:cubicBezTo>
                      <a:pt x="275" y="26"/>
                      <a:pt x="225" y="1"/>
                      <a:pt x="1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993840" y="1259632"/>
                <a:ext cx="24181" cy="20229"/>
              </a:xfrm>
              <a:custGeom>
                <a:avLst/>
                <a:gdLst/>
                <a:ahLst/>
                <a:cxnLst/>
                <a:rect l="l" t="t" r="r" b="b"/>
                <a:pathLst>
                  <a:path w="465" h="389" extrusionOk="0">
                    <a:moveTo>
                      <a:pt x="241" y="0"/>
                    </a:moveTo>
                    <a:cubicBezTo>
                      <a:pt x="122" y="0"/>
                      <a:pt x="1" y="103"/>
                      <a:pt x="45" y="253"/>
                    </a:cubicBezTo>
                    <a:cubicBezTo>
                      <a:pt x="78" y="347"/>
                      <a:pt x="154" y="388"/>
                      <a:pt x="229" y="388"/>
                    </a:cubicBezTo>
                    <a:cubicBezTo>
                      <a:pt x="347" y="388"/>
                      <a:pt x="465" y="287"/>
                      <a:pt x="420" y="132"/>
                    </a:cubicBezTo>
                    <a:cubicBezTo>
                      <a:pt x="388" y="40"/>
                      <a:pt x="315" y="0"/>
                      <a:pt x="2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931802" y="1209191"/>
                <a:ext cx="28809" cy="25481"/>
              </a:xfrm>
              <a:custGeom>
                <a:avLst/>
                <a:gdLst/>
                <a:ahLst/>
                <a:cxnLst/>
                <a:rect l="l" t="t" r="r" b="b"/>
                <a:pathLst>
                  <a:path w="554" h="490" extrusionOk="0">
                    <a:moveTo>
                      <a:pt x="281" y="0"/>
                    </a:moveTo>
                    <a:cubicBezTo>
                      <a:pt x="142" y="0"/>
                      <a:pt x="1" y="124"/>
                      <a:pt x="53" y="304"/>
                    </a:cubicBezTo>
                    <a:lnTo>
                      <a:pt x="77" y="340"/>
                    </a:lnTo>
                    <a:cubicBezTo>
                      <a:pt x="109" y="445"/>
                      <a:pt x="189" y="490"/>
                      <a:pt x="272" y="490"/>
                    </a:cubicBezTo>
                    <a:cubicBezTo>
                      <a:pt x="409" y="490"/>
                      <a:pt x="553" y="368"/>
                      <a:pt x="501" y="195"/>
                    </a:cubicBezTo>
                    <a:lnTo>
                      <a:pt x="488" y="158"/>
                    </a:lnTo>
                    <a:cubicBezTo>
                      <a:pt x="452" y="48"/>
                      <a:pt x="367" y="0"/>
                      <a:pt x="2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906217" y="1173517"/>
                <a:ext cx="676" cy="832"/>
              </a:xfrm>
              <a:custGeom>
                <a:avLst/>
                <a:gdLst/>
                <a:ahLst/>
                <a:cxnLst/>
                <a:rect l="l" t="t" r="r" b="b"/>
                <a:pathLst>
                  <a:path w="13" h="16" extrusionOk="0">
                    <a:moveTo>
                      <a:pt x="7" y="1"/>
                    </a:moveTo>
                    <a:cubicBezTo>
                      <a:pt x="4" y="1"/>
                      <a:pt x="1" y="4"/>
                      <a:pt x="1" y="10"/>
                    </a:cubicBezTo>
                    <a:cubicBezTo>
                      <a:pt x="1" y="14"/>
                      <a:pt x="2" y="15"/>
                      <a:pt x="4" y="15"/>
                    </a:cubicBezTo>
                    <a:cubicBezTo>
                      <a:pt x="7" y="15"/>
                      <a:pt x="13" y="10"/>
                      <a:pt x="13" y="10"/>
                    </a:cubicBezTo>
                    <a:cubicBezTo>
                      <a:pt x="13" y="4"/>
                      <a:pt x="10" y="1"/>
                      <a:pt x="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851303" y="1084074"/>
                <a:ext cx="26261" cy="22049"/>
              </a:xfrm>
              <a:custGeom>
                <a:avLst/>
                <a:gdLst/>
                <a:ahLst/>
                <a:cxnLst/>
                <a:rect l="l" t="t" r="r" b="b"/>
                <a:pathLst>
                  <a:path w="505" h="424" extrusionOk="0">
                    <a:moveTo>
                      <a:pt x="262" y="0"/>
                    </a:moveTo>
                    <a:cubicBezTo>
                      <a:pt x="133" y="0"/>
                      <a:pt x="0" y="114"/>
                      <a:pt x="53" y="278"/>
                    </a:cubicBezTo>
                    <a:cubicBezTo>
                      <a:pt x="85" y="380"/>
                      <a:pt x="163" y="423"/>
                      <a:pt x="243" y="423"/>
                    </a:cubicBezTo>
                    <a:cubicBezTo>
                      <a:pt x="372" y="423"/>
                      <a:pt x="504" y="310"/>
                      <a:pt x="452" y="145"/>
                    </a:cubicBezTo>
                    <a:cubicBezTo>
                      <a:pt x="419" y="43"/>
                      <a:pt x="341" y="0"/>
                      <a:pt x="2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837679" y="1022088"/>
                <a:ext cx="30213" cy="24909"/>
              </a:xfrm>
              <a:custGeom>
                <a:avLst/>
                <a:gdLst/>
                <a:ahLst/>
                <a:cxnLst/>
                <a:rect l="l" t="t" r="r" b="b"/>
                <a:pathLst>
                  <a:path w="581" h="479" extrusionOk="0">
                    <a:moveTo>
                      <a:pt x="299" y="1"/>
                    </a:moveTo>
                    <a:cubicBezTo>
                      <a:pt x="151" y="1"/>
                      <a:pt x="0" y="133"/>
                      <a:pt x="61" y="321"/>
                    </a:cubicBezTo>
                    <a:cubicBezTo>
                      <a:pt x="97" y="431"/>
                      <a:pt x="186" y="479"/>
                      <a:pt x="277" y="479"/>
                    </a:cubicBezTo>
                    <a:cubicBezTo>
                      <a:pt x="426" y="479"/>
                      <a:pt x="580" y="351"/>
                      <a:pt x="520" y="164"/>
                    </a:cubicBezTo>
                    <a:cubicBezTo>
                      <a:pt x="479" y="50"/>
                      <a:pt x="390" y="1"/>
                      <a:pt x="2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855828" y="952666"/>
                <a:ext cx="28497" cy="23609"/>
              </a:xfrm>
              <a:custGeom>
                <a:avLst/>
                <a:gdLst/>
                <a:ahLst/>
                <a:cxnLst/>
                <a:rect l="l" t="t" r="r" b="b"/>
                <a:pathLst>
                  <a:path w="548" h="454" extrusionOk="0">
                    <a:moveTo>
                      <a:pt x="291" y="0"/>
                    </a:moveTo>
                    <a:cubicBezTo>
                      <a:pt x="146" y="0"/>
                      <a:pt x="0" y="120"/>
                      <a:pt x="38" y="301"/>
                    </a:cubicBezTo>
                    <a:cubicBezTo>
                      <a:pt x="84" y="407"/>
                      <a:pt x="172" y="453"/>
                      <a:pt x="261" y="453"/>
                    </a:cubicBezTo>
                    <a:cubicBezTo>
                      <a:pt x="404" y="453"/>
                      <a:pt x="547" y="331"/>
                      <a:pt x="510" y="144"/>
                    </a:cubicBezTo>
                    <a:cubicBezTo>
                      <a:pt x="464" y="44"/>
                      <a:pt x="378" y="0"/>
                      <a:pt x="29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300500" y="1591819"/>
                <a:ext cx="29901" cy="24961"/>
              </a:xfrm>
              <a:custGeom>
                <a:avLst/>
                <a:gdLst/>
                <a:ahLst/>
                <a:cxnLst/>
                <a:rect l="l" t="t" r="r" b="b"/>
                <a:pathLst>
                  <a:path w="575" h="480" extrusionOk="0">
                    <a:moveTo>
                      <a:pt x="290" y="1"/>
                    </a:moveTo>
                    <a:cubicBezTo>
                      <a:pt x="146" y="1"/>
                      <a:pt x="1" y="127"/>
                      <a:pt x="60" y="313"/>
                    </a:cubicBezTo>
                    <a:cubicBezTo>
                      <a:pt x="97" y="429"/>
                      <a:pt x="189" y="479"/>
                      <a:pt x="281" y="479"/>
                    </a:cubicBezTo>
                    <a:cubicBezTo>
                      <a:pt x="427" y="479"/>
                      <a:pt x="574" y="353"/>
                      <a:pt x="508" y="167"/>
                    </a:cubicBezTo>
                    <a:cubicBezTo>
                      <a:pt x="470" y="51"/>
                      <a:pt x="380" y="1"/>
                      <a:pt x="2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303776" y="1385684"/>
                <a:ext cx="22933" cy="18929"/>
              </a:xfrm>
              <a:custGeom>
                <a:avLst/>
                <a:gdLst/>
                <a:ahLst/>
                <a:cxnLst/>
                <a:rect l="l" t="t" r="r" b="b"/>
                <a:pathLst>
                  <a:path w="441" h="364" extrusionOk="0">
                    <a:moveTo>
                      <a:pt x="227" y="0"/>
                    </a:moveTo>
                    <a:cubicBezTo>
                      <a:pt x="115" y="0"/>
                      <a:pt x="1" y="95"/>
                      <a:pt x="45" y="236"/>
                    </a:cubicBezTo>
                    <a:cubicBezTo>
                      <a:pt x="78" y="325"/>
                      <a:pt x="149" y="364"/>
                      <a:pt x="220" y="364"/>
                    </a:cubicBezTo>
                    <a:cubicBezTo>
                      <a:pt x="331" y="364"/>
                      <a:pt x="441" y="268"/>
                      <a:pt x="396" y="127"/>
                    </a:cubicBezTo>
                    <a:cubicBezTo>
                      <a:pt x="368" y="38"/>
                      <a:pt x="298" y="0"/>
                      <a:pt x="2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186512" y="1199310"/>
                <a:ext cx="22829" cy="18617"/>
              </a:xfrm>
              <a:custGeom>
                <a:avLst/>
                <a:gdLst/>
                <a:ahLst/>
                <a:cxnLst/>
                <a:rect l="l" t="t" r="r" b="b"/>
                <a:pathLst>
                  <a:path w="439" h="358" extrusionOk="0">
                    <a:moveTo>
                      <a:pt x="231" y="1"/>
                    </a:moveTo>
                    <a:cubicBezTo>
                      <a:pt x="117" y="1"/>
                      <a:pt x="1" y="97"/>
                      <a:pt x="38" y="240"/>
                    </a:cubicBezTo>
                    <a:cubicBezTo>
                      <a:pt x="70" y="322"/>
                      <a:pt x="139" y="358"/>
                      <a:pt x="208" y="358"/>
                    </a:cubicBezTo>
                    <a:cubicBezTo>
                      <a:pt x="322" y="358"/>
                      <a:pt x="439" y="262"/>
                      <a:pt x="401" y="119"/>
                    </a:cubicBezTo>
                    <a:cubicBezTo>
                      <a:pt x="369" y="36"/>
                      <a:pt x="301" y="1"/>
                      <a:pt x="2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31650" y="1039561"/>
                <a:ext cx="31097" cy="24649"/>
              </a:xfrm>
              <a:custGeom>
                <a:avLst/>
                <a:gdLst/>
                <a:ahLst/>
                <a:cxnLst/>
                <a:rect l="l" t="t" r="r" b="b"/>
                <a:pathLst>
                  <a:path w="598" h="474" extrusionOk="0">
                    <a:moveTo>
                      <a:pt x="359" y="1"/>
                    </a:moveTo>
                    <a:cubicBezTo>
                      <a:pt x="163" y="1"/>
                      <a:pt x="1" y="418"/>
                      <a:pt x="247" y="469"/>
                    </a:cubicBezTo>
                    <a:cubicBezTo>
                      <a:pt x="265" y="472"/>
                      <a:pt x="282" y="474"/>
                      <a:pt x="300" y="474"/>
                    </a:cubicBezTo>
                    <a:cubicBezTo>
                      <a:pt x="343" y="474"/>
                      <a:pt x="386" y="465"/>
                      <a:pt x="428" y="457"/>
                    </a:cubicBezTo>
                    <a:cubicBezTo>
                      <a:pt x="537" y="420"/>
                      <a:pt x="598" y="300"/>
                      <a:pt x="561" y="191"/>
                    </a:cubicBezTo>
                    <a:cubicBezTo>
                      <a:pt x="537" y="142"/>
                      <a:pt x="501" y="82"/>
                      <a:pt x="465" y="45"/>
                    </a:cubicBezTo>
                    <a:cubicBezTo>
                      <a:pt x="430" y="14"/>
                      <a:pt x="394" y="1"/>
                      <a:pt x="3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52762" y="921829"/>
                <a:ext cx="36558" cy="27821"/>
              </a:xfrm>
              <a:custGeom>
                <a:avLst/>
                <a:gdLst/>
                <a:ahLst/>
                <a:cxnLst/>
                <a:rect l="l" t="t" r="r" b="b"/>
                <a:pathLst>
                  <a:path w="703" h="535" extrusionOk="0">
                    <a:moveTo>
                      <a:pt x="330" y="0"/>
                    </a:moveTo>
                    <a:cubicBezTo>
                      <a:pt x="234" y="0"/>
                      <a:pt x="139" y="49"/>
                      <a:pt x="95" y="144"/>
                    </a:cubicBezTo>
                    <a:cubicBezTo>
                      <a:pt x="1" y="321"/>
                      <a:pt x="136" y="532"/>
                      <a:pt x="333" y="532"/>
                    </a:cubicBezTo>
                    <a:cubicBezTo>
                      <a:pt x="335" y="532"/>
                      <a:pt x="337" y="532"/>
                      <a:pt x="339" y="532"/>
                    </a:cubicBezTo>
                    <a:lnTo>
                      <a:pt x="339" y="532"/>
                    </a:lnTo>
                    <a:cubicBezTo>
                      <a:pt x="352" y="534"/>
                      <a:pt x="365" y="534"/>
                      <a:pt x="377" y="534"/>
                    </a:cubicBezTo>
                    <a:cubicBezTo>
                      <a:pt x="583" y="534"/>
                      <a:pt x="702" y="279"/>
                      <a:pt x="555" y="120"/>
                    </a:cubicBezTo>
                    <a:cubicBezTo>
                      <a:pt x="503" y="40"/>
                      <a:pt x="416" y="0"/>
                      <a:pt x="3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46314" y="685793"/>
                <a:ext cx="46646" cy="33074"/>
              </a:xfrm>
              <a:custGeom>
                <a:avLst/>
                <a:gdLst/>
                <a:ahLst/>
                <a:cxnLst/>
                <a:rect l="l" t="t" r="r" b="b"/>
                <a:pathLst>
                  <a:path w="897" h="636" extrusionOk="0">
                    <a:moveTo>
                      <a:pt x="517" y="1"/>
                    </a:moveTo>
                    <a:cubicBezTo>
                      <a:pt x="461" y="1"/>
                      <a:pt x="404" y="11"/>
                      <a:pt x="352" y="26"/>
                    </a:cubicBezTo>
                    <a:cubicBezTo>
                      <a:pt x="1" y="147"/>
                      <a:pt x="127" y="635"/>
                      <a:pt x="442" y="635"/>
                    </a:cubicBezTo>
                    <a:cubicBezTo>
                      <a:pt x="475" y="635"/>
                      <a:pt x="509" y="630"/>
                      <a:pt x="545" y="619"/>
                    </a:cubicBezTo>
                    <a:cubicBezTo>
                      <a:pt x="630" y="594"/>
                      <a:pt x="703" y="534"/>
                      <a:pt x="763" y="474"/>
                    </a:cubicBezTo>
                    <a:cubicBezTo>
                      <a:pt x="896" y="304"/>
                      <a:pt x="812" y="62"/>
                      <a:pt x="618" y="14"/>
                    </a:cubicBezTo>
                    <a:cubicBezTo>
                      <a:pt x="586" y="5"/>
                      <a:pt x="552" y="1"/>
                      <a:pt x="5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397432" y="665097"/>
                <a:ext cx="32658" cy="27821"/>
              </a:xfrm>
              <a:custGeom>
                <a:avLst/>
                <a:gdLst/>
                <a:ahLst/>
                <a:cxnLst/>
                <a:rect l="l" t="t" r="r" b="b"/>
                <a:pathLst>
                  <a:path w="628" h="535" extrusionOk="0">
                    <a:moveTo>
                      <a:pt x="340" y="0"/>
                    </a:moveTo>
                    <a:cubicBezTo>
                      <a:pt x="244" y="0"/>
                      <a:pt x="147" y="49"/>
                      <a:pt x="95" y="146"/>
                    </a:cubicBezTo>
                    <a:cubicBezTo>
                      <a:pt x="0" y="335"/>
                      <a:pt x="144" y="534"/>
                      <a:pt x="335" y="534"/>
                    </a:cubicBezTo>
                    <a:cubicBezTo>
                      <a:pt x="363" y="534"/>
                      <a:pt x="392" y="530"/>
                      <a:pt x="422" y="521"/>
                    </a:cubicBezTo>
                    <a:cubicBezTo>
                      <a:pt x="555" y="472"/>
                      <a:pt x="627" y="327"/>
                      <a:pt x="591" y="182"/>
                    </a:cubicBezTo>
                    <a:cubicBezTo>
                      <a:pt x="553" y="61"/>
                      <a:pt x="447" y="0"/>
                      <a:pt x="3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1311832" y="376747"/>
                <a:ext cx="36766" cy="30109"/>
              </a:xfrm>
              <a:custGeom>
                <a:avLst/>
                <a:gdLst/>
                <a:ahLst/>
                <a:cxnLst/>
                <a:rect l="l" t="t" r="r" b="b"/>
                <a:pathLst>
                  <a:path w="707" h="579" extrusionOk="0">
                    <a:moveTo>
                      <a:pt x="365" y="1"/>
                    </a:moveTo>
                    <a:cubicBezTo>
                      <a:pt x="185" y="1"/>
                      <a:pt x="1" y="156"/>
                      <a:pt x="76" y="380"/>
                    </a:cubicBezTo>
                    <a:cubicBezTo>
                      <a:pt x="122" y="519"/>
                      <a:pt x="232" y="578"/>
                      <a:pt x="343" y="578"/>
                    </a:cubicBezTo>
                    <a:cubicBezTo>
                      <a:pt x="523" y="578"/>
                      <a:pt x="707" y="423"/>
                      <a:pt x="632" y="199"/>
                    </a:cubicBezTo>
                    <a:cubicBezTo>
                      <a:pt x="586" y="60"/>
                      <a:pt x="476" y="1"/>
                      <a:pt x="3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1297999" y="509248"/>
                <a:ext cx="38690" cy="31202"/>
              </a:xfrm>
              <a:custGeom>
                <a:avLst/>
                <a:gdLst/>
                <a:ahLst/>
                <a:cxnLst/>
                <a:rect l="l" t="t" r="r" b="b"/>
                <a:pathLst>
                  <a:path w="744" h="600" extrusionOk="0">
                    <a:moveTo>
                      <a:pt x="392" y="1"/>
                    </a:moveTo>
                    <a:cubicBezTo>
                      <a:pt x="201" y="1"/>
                      <a:pt x="0" y="164"/>
                      <a:pt x="76" y="397"/>
                    </a:cubicBezTo>
                    <a:cubicBezTo>
                      <a:pt x="126" y="539"/>
                      <a:pt x="240" y="599"/>
                      <a:pt x="357" y="599"/>
                    </a:cubicBezTo>
                    <a:cubicBezTo>
                      <a:pt x="548" y="599"/>
                      <a:pt x="743" y="436"/>
                      <a:pt x="668" y="203"/>
                    </a:cubicBezTo>
                    <a:cubicBezTo>
                      <a:pt x="622" y="61"/>
                      <a:pt x="509" y="1"/>
                      <a:pt x="3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1512247" y="584754"/>
                <a:ext cx="35050" cy="29693"/>
              </a:xfrm>
              <a:custGeom>
                <a:avLst/>
                <a:gdLst/>
                <a:ahLst/>
                <a:cxnLst/>
                <a:rect l="l" t="t" r="r" b="b"/>
                <a:pathLst>
                  <a:path w="674" h="571" extrusionOk="0">
                    <a:moveTo>
                      <a:pt x="355" y="0"/>
                    </a:moveTo>
                    <a:cubicBezTo>
                      <a:pt x="258" y="0"/>
                      <a:pt x="160" y="50"/>
                      <a:pt x="105" y="154"/>
                    </a:cubicBezTo>
                    <a:cubicBezTo>
                      <a:pt x="0" y="353"/>
                      <a:pt x="149" y="570"/>
                      <a:pt x="348" y="570"/>
                    </a:cubicBezTo>
                    <a:cubicBezTo>
                      <a:pt x="379" y="570"/>
                      <a:pt x="411" y="565"/>
                      <a:pt x="443" y="554"/>
                    </a:cubicBezTo>
                    <a:cubicBezTo>
                      <a:pt x="601" y="505"/>
                      <a:pt x="673" y="348"/>
                      <a:pt x="625" y="203"/>
                    </a:cubicBezTo>
                    <a:cubicBezTo>
                      <a:pt x="585" y="71"/>
                      <a:pt x="470" y="0"/>
                      <a:pt x="3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1435440" y="619803"/>
                <a:ext cx="26105" cy="21789"/>
              </a:xfrm>
              <a:custGeom>
                <a:avLst/>
                <a:gdLst/>
                <a:ahLst/>
                <a:cxnLst/>
                <a:rect l="l" t="t" r="r" b="b"/>
                <a:pathLst>
                  <a:path w="502" h="419" extrusionOk="0">
                    <a:moveTo>
                      <a:pt x="261" y="1"/>
                    </a:moveTo>
                    <a:cubicBezTo>
                      <a:pt x="131" y="1"/>
                      <a:pt x="1" y="114"/>
                      <a:pt x="45" y="279"/>
                    </a:cubicBezTo>
                    <a:cubicBezTo>
                      <a:pt x="83" y="376"/>
                      <a:pt x="162" y="419"/>
                      <a:pt x="243" y="419"/>
                    </a:cubicBezTo>
                    <a:cubicBezTo>
                      <a:pt x="372" y="419"/>
                      <a:pt x="501" y="310"/>
                      <a:pt x="457" y="146"/>
                    </a:cubicBezTo>
                    <a:cubicBezTo>
                      <a:pt x="420" y="44"/>
                      <a:pt x="340" y="1"/>
                      <a:pt x="2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1481097" y="650328"/>
                <a:ext cx="38378" cy="31045"/>
              </a:xfrm>
              <a:custGeom>
                <a:avLst/>
                <a:gdLst/>
                <a:ahLst/>
                <a:cxnLst/>
                <a:rect l="l" t="t" r="r" b="b"/>
                <a:pathLst>
                  <a:path w="738" h="597" extrusionOk="0">
                    <a:moveTo>
                      <a:pt x="378" y="0"/>
                    </a:moveTo>
                    <a:cubicBezTo>
                      <a:pt x="192" y="0"/>
                      <a:pt x="0" y="162"/>
                      <a:pt x="75" y="393"/>
                    </a:cubicBezTo>
                    <a:cubicBezTo>
                      <a:pt x="121" y="536"/>
                      <a:pt x="235" y="597"/>
                      <a:pt x="352" y="597"/>
                    </a:cubicBezTo>
                    <a:cubicBezTo>
                      <a:pt x="542" y="597"/>
                      <a:pt x="738" y="437"/>
                      <a:pt x="655" y="212"/>
                    </a:cubicBezTo>
                    <a:cubicBezTo>
                      <a:pt x="609" y="63"/>
                      <a:pt x="495" y="0"/>
                      <a:pt x="3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1637103" y="913457"/>
                <a:ext cx="23245" cy="19189"/>
              </a:xfrm>
              <a:custGeom>
                <a:avLst/>
                <a:gdLst/>
                <a:ahLst/>
                <a:cxnLst/>
                <a:rect l="l" t="t" r="r" b="b"/>
                <a:pathLst>
                  <a:path w="447" h="369" extrusionOk="0">
                    <a:moveTo>
                      <a:pt x="233" y="0"/>
                    </a:moveTo>
                    <a:cubicBezTo>
                      <a:pt x="118" y="0"/>
                      <a:pt x="1" y="101"/>
                      <a:pt x="38" y="245"/>
                    </a:cubicBezTo>
                    <a:cubicBezTo>
                      <a:pt x="75" y="331"/>
                      <a:pt x="146" y="368"/>
                      <a:pt x="216" y="368"/>
                    </a:cubicBezTo>
                    <a:cubicBezTo>
                      <a:pt x="332" y="368"/>
                      <a:pt x="447" y="267"/>
                      <a:pt x="401" y="124"/>
                    </a:cubicBezTo>
                    <a:cubicBezTo>
                      <a:pt x="369" y="37"/>
                      <a:pt x="302" y="0"/>
                      <a:pt x="2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1601170" y="1002484"/>
                <a:ext cx="34998" cy="28653"/>
              </a:xfrm>
              <a:custGeom>
                <a:avLst/>
                <a:gdLst/>
                <a:ahLst/>
                <a:cxnLst/>
                <a:rect l="l" t="t" r="r" b="b"/>
                <a:pathLst>
                  <a:path w="673" h="551" extrusionOk="0">
                    <a:moveTo>
                      <a:pt x="366" y="1"/>
                    </a:moveTo>
                    <a:cubicBezTo>
                      <a:pt x="188" y="1"/>
                      <a:pt x="1" y="153"/>
                      <a:pt x="76" y="371"/>
                    </a:cubicBezTo>
                    <a:cubicBezTo>
                      <a:pt x="127" y="496"/>
                      <a:pt x="230" y="550"/>
                      <a:pt x="334" y="550"/>
                    </a:cubicBezTo>
                    <a:cubicBezTo>
                      <a:pt x="503" y="550"/>
                      <a:pt x="673" y="407"/>
                      <a:pt x="621" y="190"/>
                    </a:cubicBezTo>
                    <a:cubicBezTo>
                      <a:pt x="579" y="57"/>
                      <a:pt x="474" y="1"/>
                      <a:pt x="3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1455617" y="788081"/>
                <a:ext cx="22881" cy="18929"/>
              </a:xfrm>
              <a:custGeom>
                <a:avLst/>
                <a:gdLst/>
                <a:ahLst/>
                <a:cxnLst/>
                <a:rect l="l" t="t" r="r" b="b"/>
                <a:pathLst>
                  <a:path w="440" h="364" extrusionOk="0">
                    <a:moveTo>
                      <a:pt x="221" y="0"/>
                    </a:moveTo>
                    <a:cubicBezTo>
                      <a:pt x="110" y="0"/>
                      <a:pt x="0" y="96"/>
                      <a:pt x="45" y="236"/>
                    </a:cubicBezTo>
                    <a:cubicBezTo>
                      <a:pt x="73" y="325"/>
                      <a:pt x="143" y="364"/>
                      <a:pt x="213" y="364"/>
                    </a:cubicBezTo>
                    <a:cubicBezTo>
                      <a:pt x="325" y="364"/>
                      <a:pt x="440" y="268"/>
                      <a:pt x="395" y="127"/>
                    </a:cubicBezTo>
                    <a:cubicBezTo>
                      <a:pt x="363" y="38"/>
                      <a:pt x="292" y="0"/>
                      <a:pt x="2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1498674" y="971491"/>
                <a:ext cx="35778" cy="29797"/>
              </a:xfrm>
              <a:custGeom>
                <a:avLst/>
                <a:gdLst/>
                <a:ahLst/>
                <a:cxnLst/>
                <a:rect l="l" t="t" r="r" b="b"/>
                <a:pathLst>
                  <a:path w="688" h="573" extrusionOk="0">
                    <a:moveTo>
                      <a:pt x="355" y="1"/>
                    </a:moveTo>
                    <a:cubicBezTo>
                      <a:pt x="179" y="1"/>
                      <a:pt x="1" y="151"/>
                      <a:pt x="75" y="375"/>
                    </a:cubicBezTo>
                    <a:cubicBezTo>
                      <a:pt x="122" y="513"/>
                      <a:pt x="228" y="572"/>
                      <a:pt x="335" y="572"/>
                    </a:cubicBezTo>
                    <a:cubicBezTo>
                      <a:pt x="509" y="572"/>
                      <a:pt x="687" y="417"/>
                      <a:pt x="620" y="193"/>
                    </a:cubicBezTo>
                    <a:cubicBezTo>
                      <a:pt x="573" y="59"/>
                      <a:pt x="465" y="1"/>
                      <a:pt x="3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1437104" y="1179862"/>
                <a:ext cx="16485" cy="13521"/>
              </a:xfrm>
              <a:custGeom>
                <a:avLst/>
                <a:gdLst/>
                <a:ahLst/>
                <a:cxnLst/>
                <a:rect l="l" t="t" r="r" b="b"/>
                <a:pathLst>
                  <a:path w="317" h="260" extrusionOk="0">
                    <a:moveTo>
                      <a:pt x="161" y="0"/>
                    </a:moveTo>
                    <a:cubicBezTo>
                      <a:pt x="82" y="0"/>
                      <a:pt x="1" y="70"/>
                      <a:pt x="38" y="166"/>
                    </a:cubicBezTo>
                    <a:cubicBezTo>
                      <a:pt x="56" y="232"/>
                      <a:pt x="106" y="259"/>
                      <a:pt x="156" y="259"/>
                    </a:cubicBezTo>
                    <a:cubicBezTo>
                      <a:pt x="235" y="259"/>
                      <a:pt x="317" y="190"/>
                      <a:pt x="280" y="93"/>
                    </a:cubicBezTo>
                    <a:cubicBezTo>
                      <a:pt x="261" y="28"/>
                      <a:pt x="211" y="0"/>
                      <a:pt x="1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1474545" y="1124792"/>
                <a:ext cx="33126" cy="25117"/>
              </a:xfrm>
              <a:custGeom>
                <a:avLst/>
                <a:gdLst/>
                <a:ahLst/>
                <a:cxnLst/>
                <a:rect l="l" t="t" r="r" b="b"/>
                <a:pathLst>
                  <a:path w="637" h="483" extrusionOk="0">
                    <a:moveTo>
                      <a:pt x="426" y="1"/>
                    </a:moveTo>
                    <a:cubicBezTo>
                      <a:pt x="235" y="1"/>
                      <a:pt x="0" y="156"/>
                      <a:pt x="116" y="342"/>
                    </a:cubicBezTo>
                    <a:lnTo>
                      <a:pt x="140" y="366"/>
                    </a:lnTo>
                    <a:cubicBezTo>
                      <a:pt x="198" y="446"/>
                      <a:pt x="281" y="482"/>
                      <a:pt x="362" y="482"/>
                    </a:cubicBezTo>
                    <a:cubicBezTo>
                      <a:pt x="501" y="482"/>
                      <a:pt x="636" y="377"/>
                      <a:pt x="636" y="209"/>
                    </a:cubicBezTo>
                    <a:lnTo>
                      <a:pt x="636" y="173"/>
                    </a:lnTo>
                    <a:cubicBezTo>
                      <a:pt x="627" y="50"/>
                      <a:pt x="534" y="1"/>
                      <a:pt x="4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1485570" y="1178926"/>
                <a:ext cx="43838" cy="32346"/>
              </a:xfrm>
              <a:custGeom>
                <a:avLst/>
                <a:gdLst/>
                <a:ahLst/>
                <a:cxnLst/>
                <a:rect l="l" t="t" r="r" b="b"/>
                <a:pathLst>
                  <a:path w="843" h="622" extrusionOk="0">
                    <a:moveTo>
                      <a:pt x="334" y="0"/>
                    </a:moveTo>
                    <a:cubicBezTo>
                      <a:pt x="307" y="0"/>
                      <a:pt x="280" y="6"/>
                      <a:pt x="254" y="19"/>
                    </a:cubicBezTo>
                    <a:lnTo>
                      <a:pt x="254" y="19"/>
                    </a:lnTo>
                    <a:cubicBezTo>
                      <a:pt x="215" y="26"/>
                      <a:pt x="173" y="45"/>
                      <a:pt x="146" y="63"/>
                    </a:cubicBezTo>
                    <a:cubicBezTo>
                      <a:pt x="110" y="87"/>
                      <a:pt x="73" y="124"/>
                      <a:pt x="49" y="172"/>
                    </a:cubicBezTo>
                    <a:cubicBezTo>
                      <a:pt x="1" y="281"/>
                      <a:pt x="25" y="426"/>
                      <a:pt x="110" y="511"/>
                    </a:cubicBezTo>
                    <a:cubicBezTo>
                      <a:pt x="200" y="583"/>
                      <a:pt x="310" y="621"/>
                      <a:pt x="420" y="621"/>
                    </a:cubicBezTo>
                    <a:cubicBezTo>
                      <a:pt x="458" y="621"/>
                      <a:pt x="496" y="617"/>
                      <a:pt x="533" y="607"/>
                    </a:cubicBezTo>
                    <a:cubicBezTo>
                      <a:pt x="843" y="498"/>
                      <a:pt x="583" y="0"/>
                      <a:pt x="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1410999" y="1130408"/>
                <a:ext cx="32814" cy="27509"/>
              </a:xfrm>
              <a:custGeom>
                <a:avLst/>
                <a:gdLst/>
                <a:ahLst/>
                <a:cxnLst/>
                <a:rect l="l" t="t" r="r" b="b"/>
                <a:pathLst>
                  <a:path w="631" h="529" extrusionOk="0">
                    <a:moveTo>
                      <a:pt x="323" y="0"/>
                    </a:moveTo>
                    <a:cubicBezTo>
                      <a:pt x="163" y="0"/>
                      <a:pt x="1" y="142"/>
                      <a:pt x="68" y="343"/>
                    </a:cubicBezTo>
                    <a:cubicBezTo>
                      <a:pt x="110" y="473"/>
                      <a:pt x="209" y="528"/>
                      <a:pt x="309" y="528"/>
                    </a:cubicBezTo>
                    <a:cubicBezTo>
                      <a:pt x="469" y="528"/>
                      <a:pt x="631" y="387"/>
                      <a:pt x="564" y="186"/>
                    </a:cubicBezTo>
                    <a:cubicBezTo>
                      <a:pt x="522" y="55"/>
                      <a:pt x="423" y="0"/>
                      <a:pt x="3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1342149" y="1281161"/>
                <a:ext cx="29485" cy="22517"/>
              </a:xfrm>
              <a:custGeom>
                <a:avLst/>
                <a:gdLst/>
                <a:ahLst/>
                <a:cxnLst/>
                <a:rect l="l" t="t" r="r" b="b"/>
                <a:pathLst>
                  <a:path w="567" h="433" extrusionOk="0">
                    <a:moveTo>
                      <a:pt x="249" y="1"/>
                    </a:moveTo>
                    <a:cubicBezTo>
                      <a:pt x="180" y="1"/>
                      <a:pt x="112" y="36"/>
                      <a:pt x="73" y="93"/>
                    </a:cubicBezTo>
                    <a:cubicBezTo>
                      <a:pt x="1" y="202"/>
                      <a:pt x="37" y="347"/>
                      <a:pt x="158" y="408"/>
                    </a:cubicBezTo>
                    <a:cubicBezTo>
                      <a:pt x="194" y="425"/>
                      <a:pt x="227" y="432"/>
                      <a:pt x="259" y="432"/>
                    </a:cubicBezTo>
                    <a:cubicBezTo>
                      <a:pt x="472" y="432"/>
                      <a:pt x="567" y="82"/>
                      <a:pt x="303" y="8"/>
                    </a:cubicBezTo>
                    <a:cubicBezTo>
                      <a:pt x="285" y="3"/>
                      <a:pt x="267" y="1"/>
                      <a:pt x="2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1195920" y="1263064"/>
                <a:ext cx="28133" cy="25377"/>
              </a:xfrm>
              <a:custGeom>
                <a:avLst/>
                <a:gdLst/>
                <a:ahLst/>
                <a:cxnLst/>
                <a:rect l="l" t="t" r="r" b="b"/>
                <a:pathLst>
                  <a:path w="541" h="488" extrusionOk="0">
                    <a:moveTo>
                      <a:pt x="254" y="0"/>
                    </a:moveTo>
                    <a:cubicBezTo>
                      <a:pt x="127" y="0"/>
                      <a:pt x="1" y="83"/>
                      <a:pt x="6" y="260"/>
                    </a:cubicBezTo>
                    <a:cubicBezTo>
                      <a:pt x="13" y="408"/>
                      <a:pt x="132" y="487"/>
                      <a:pt x="254" y="487"/>
                    </a:cubicBezTo>
                    <a:cubicBezTo>
                      <a:pt x="360" y="487"/>
                      <a:pt x="468" y="426"/>
                      <a:pt x="502" y="296"/>
                    </a:cubicBezTo>
                    <a:cubicBezTo>
                      <a:pt x="541" y="104"/>
                      <a:pt x="396" y="0"/>
                      <a:pt x="2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1104968" y="1321410"/>
                <a:ext cx="29069" cy="23505"/>
              </a:xfrm>
              <a:custGeom>
                <a:avLst/>
                <a:gdLst/>
                <a:ahLst/>
                <a:cxnLst/>
                <a:rect l="l" t="t" r="r" b="b"/>
                <a:pathLst>
                  <a:path w="559" h="452" extrusionOk="0">
                    <a:moveTo>
                      <a:pt x="293" y="1"/>
                    </a:moveTo>
                    <a:cubicBezTo>
                      <a:pt x="147" y="1"/>
                      <a:pt x="0" y="120"/>
                      <a:pt x="38" y="299"/>
                    </a:cubicBezTo>
                    <a:cubicBezTo>
                      <a:pt x="84" y="406"/>
                      <a:pt x="175" y="452"/>
                      <a:pt x="266" y="452"/>
                    </a:cubicBezTo>
                    <a:cubicBezTo>
                      <a:pt x="412" y="452"/>
                      <a:pt x="559" y="333"/>
                      <a:pt x="521" y="154"/>
                    </a:cubicBezTo>
                    <a:cubicBezTo>
                      <a:pt x="475" y="47"/>
                      <a:pt x="384" y="1"/>
                      <a:pt x="2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1190147" y="1342523"/>
                <a:ext cx="32554" cy="30369"/>
              </a:xfrm>
              <a:custGeom>
                <a:avLst/>
                <a:gdLst/>
                <a:ahLst/>
                <a:cxnLst/>
                <a:rect l="l" t="t" r="r" b="b"/>
                <a:pathLst>
                  <a:path w="626" h="584" extrusionOk="0">
                    <a:moveTo>
                      <a:pt x="294" y="0"/>
                    </a:moveTo>
                    <a:cubicBezTo>
                      <a:pt x="209" y="0"/>
                      <a:pt x="124" y="40"/>
                      <a:pt x="69" y="111"/>
                    </a:cubicBezTo>
                    <a:cubicBezTo>
                      <a:pt x="1" y="188"/>
                      <a:pt x="11" y="290"/>
                      <a:pt x="74" y="358"/>
                    </a:cubicBezTo>
                    <a:lnTo>
                      <a:pt x="74" y="358"/>
                    </a:lnTo>
                    <a:cubicBezTo>
                      <a:pt x="83" y="373"/>
                      <a:pt x="92" y="387"/>
                      <a:pt x="102" y="397"/>
                    </a:cubicBezTo>
                    <a:lnTo>
                      <a:pt x="102" y="397"/>
                    </a:lnTo>
                    <a:cubicBezTo>
                      <a:pt x="130" y="497"/>
                      <a:pt x="217" y="572"/>
                      <a:pt x="323" y="582"/>
                    </a:cubicBezTo>
                    <a:cubicBezTo>
                      <a:pt x="331" y="583"/>
                      <a:pt x="338" y="584"/>
                      <a:pt x="346" y="584"/>
                    </a:cubicBezTo>
                    <a:cubicBezTo>
                      <a:pt x="459" y="584"/>
                      <a:pt x="566" y="502"/>
                      <a:pt x="589" y="389"/>
                    </a:cubicBezTo>
                    <a:lnTo>
                      <a:pt x="601" y="401"/>
                    </a:lnTo>
                    <a:cubicBezTo>
                      <a:pt x="625" y="256"/>
                      <a:pt x="565" y="111"/>
                      <a:pt x="432" y="38"/>
                    </a:cubicBezTo>
                    <a:cubicBezTo>
                      <a:pt x="389" y="12"/>
                      <a:pt x="342" y="0"/>
                      <a:pt x="2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1080787" y="1274245"/>
                <a:ext cx="20177" cy="16589"/>
              </a:xfrm>
              <a:custGeom>
                <a:avLst/>
                <a:gdLst/>
                <a:ahLst/>
                <a:cxnLst/>
                <a:rect l="l" t="t" r="r" b="b"/>
                <a:pathLst>
                  <a:path w="388" h="319" extrusionOk="0">
                    <a:moveTo>
                      <a:pt x="203" y="0"/>
                    </a:moveTo>
                    <a:cubicBezTo>
                      <a:pt x="102" y="0"/>
                      <a:pt x="1" y="86"/>
                      <a:pt x="31" y="214"/>
                    </a:cubicBezTo>
                    <a:cubicBezTo>
                      <a:pt x="63" y="287"/>
                      <a:pt x="124" y="319"/>
                      <a:pt x="186" y="319"/>
                    </a:cubicBezTo>
                    <a:cubicBezTo>
                      <a:pt x="287" y="319"/>
                      <a:pt x="387" y="233"/>
                      <a:pt x="357" y="105"/>
                    </a:cubicBezTo>
                    <a:cubicBezTo>
                      <a:pt x="325" y="32"/>
                      <a:pt x="264" y="0"/>
                      <a:pt x="2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1015109" y="1269773"/>
                <a:ext cx="30109" cy="24909"/>
              </a:xfrm>
              <a:custGeom>
                <a:avLst/>
                <a:gdLst/>
                <a:ahLst/>
                <a:cxnLst/>
                <a:rect l="l" t="t" r="r" b="b"/>
                <a:pathLst>
                  <a:path w="579" h="479" extrusionOk="0">
                    <a:moveTo>
                      <a:pt x="298" y="0"/>
                    </a:moveTo>
                    <a:cubicBezTo>
                      <a:pt x="151" y="0"/>
                      <a:pt x="0" y="126"/>
                      <a:pt x="60" y="312"/>
                    </a:cubicBezTo>
                    <a:cubicBezTo>
                      <a:pt x="102" y="429"/>
                      <a:pt x="194" y="479"/>
                      <a:pt x="287" y="479"/>
                    </a:cubicBezTo>
                    <a:cubicBezTo>
                      <a:pt x="433" y="479"/>
                      <a:pt x="579" y="352"/>
                      <a:pt x="520" y="167"/>
                    </a:cubicBezTo>
                    <a:cubicBezTo>
                      <a:pt x="482" y="50"/>
                      <a:pt x="391" y="0"/>
                      <a:pt x="2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1132841" y="1232539"/>
                <a:ext cx="27405" cy="22621"/>
              </a:xfrm>
              <a:custGeom>
                <a:avLst/>
                <a:gdLst/>
                <a:ahLst/>
                <a:cxnLst/>
                <a:rect l="l" t="t" r="r" b="b"/>
                <a:pathLst>
                  <a:path w="527" h="435" extrusionOk="0">
                    <a:moveTo>
                      <a:pt x="274" y="1"/>
                    </a:moveTo>
                    <a:cubicBezTo>
                      <a:pt x="138" y="1"/>
                      <a:pt x="1" y="117"/>
                      <a:pt x="46" y="290"/>
                    </a:cubicBezTo>
                    <a:cubicBezTo>
                      <a:pt x="87" y="391"/>
                      <a:pt x="170" y="435"/>
                      <a:pt x="253" y="435"/>
                    </a:cubicBezTo>
                    <a:cubicBezTo>
                      <a:pt x="390" y="435"/>
                      <a:pt x="526" y="318"/>
                      <a:pt x="481" y="145"/>
                    </a:cubicBezTo>
                    <a:cubicBezTo>
                      <a:pt x="440" y="44"/>
                      <a:pt x="357" y="1"/>
                      <a:pt x="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1160558" y="1233891"/>
                <a:ext cx="29849" cy="24961"/>
              </a:xfrm>
              <a:custGeom>
                <a:avLst/>
                <a:gdLst/>
                <a:ahLst/>
                <a:cxnLst/>
                <a:rect l="l" t="t" r="r" b="b"/>
                <a:pathLst>
                  <a:path w="574" h="480" extrusionOk="0">
                    <a:moveTo>
                      <a:pt x="295" y="1"/>
                    </a:moveTo>
                    <a:cubicBezTo>
                      <a:pt x="147" y="1"/>
                      <a:pt x="1" y="127"/>
                      <a:pt x="45" y="313"/>
                    </a:cubicBezTo>
                    <a:cubicBezTo>
                      <a:pt x="92" y="429"/>
                      <a:pt x="185" y="479"/>
                      <a:pt x="279" y="479"/>
                    </a:cubicBezTo>
                    <a:cubicBezTo>
                      <a:pt x="427" y="479"/>
                      <a:pt x="574" y="353"/>
                      <a:pt x="529" y="167"/>
                    </a:cubicBezTo>
                    <a:cubicBezTo>
                      <a:pt x="482" y="51"/>
                      <a:pt x="389" y="1"/>
                      <a:pt x="2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1007153" y="1164781"/>
                <a:ext cx="34998" cy="28913"/>
              </a:xfrm>
              <a:custGeom>
                <a:avLst/>
                <a:gdLst/>
                <a:ahLst/>
                <a:cxnLst/>
                <a:rect l="l" t="t" r="r" b="b"/>
                <a:pathLst>
                  <a:path w="673" h="556" extrusionOk="0">
                    <a:moveTo>
                      <a:pt x="355" y="1"/>
                    </a:moveTo>
                    <a:cubicBezTo>
                      <a:pt x="180" y="1"/>
                      <a:pt x="0" y="153"/>
                      <a:pt x="68" y="371"/>
                    </a:cubicBezTo>
                    <a:cubicBezTo>
                      <a:pt x="118" y="500"/>
                      <a:pt x="223" y="555"/>
                      <a:pt x="328" y="555"/>
                    </a:cubicBezTo>
                    <a:cubicBezTo>
                      <a:pt x="499" y="555"/>
                      <a:pt x="672" y="408"/>
                      <a:pt x="612" y="190"/>
                    </a:cubicBezTo>
                    <a:cubicBezTo>
                      <a:pt x="566" y="57"/>
                      <a:pt x="462" y="1"/>
                      <a:pt x="3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961859" y="1175025"/>
                <a:ext cx="36402" cy="29641"/>
              </a:xfrm>
              <a:custGeom>
                <a:avLst/>
                <a:gdLst/>
                <a:ahLst/>
                <a:cxnLst/>
                <a:rect l="l" t="t" r="r" b="b"/>
                <a:pathLst>
                  <a:path w="700" h="570" extrusionOk="0">
                    <a:moveTo>
                      <a:pt x="366" y="1"/>
                    </a:moveTo>
                    <a:cubicBezTo>
                      <a:pt x="187" y="1"/>
                      <a:pt x="0" y="156"/>
                      <a:pt x="68" y="380"/>
                    </a:cubicBezTo>
                    <a:cubicBezTo>
                      <a:pt x="114" y="513"/>
                      <a:pt x="222" y="569"/>
                      <a:pt x="332" y="569"/>
                    </a:cubicBezTo>
                    <a:cubicBezTo>
                      <a:pt x="513" y="569"/>
                      <a:pt x="699" y="417"/>
                      <a:pt x="624" y="199"/>
                    </a:cubicBezTo>
                    <a:cubicBezTo>
                      <a:pt x="583" y="60"/>
                      <a:pt x="476" y="1"/>
                      <a:pt x="3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892957" y="1145228"/>
                <a:ext cx="22205" cy="18617"/>
              </a:xfrm>
              <a:custGeom>
                <a:avLst/>
                <a:gdLst/>
                <a:ahLst/>
                <a:cxnLst/>
                <a:rect l="l" t="t" r="r" b="b"/>
                <a:pathLst>
                  <a:path w="427" h="358" extrusionOk="0">
                    <a:moveTo>
                      <a:pt x="223" y="0"/>
                    </a:moveTo>
                    <a:cubicBezTo>
                      <a:pt x="112" y="0"/>
                      <a:pt x="0" y="96"/>
                      <a:pt x="38" y="239"/>
                    </a:cubicBezTo>
                    <a:cubicBezTo>
                      <a:pt x="70" y="322"/>
                      <a:pt x="137" y="357"/>
                      <a:pt x="204" y="357"/>
                    </a:cubicBezTo>
                    <a:cubicBezTo>
                      <a:pt x="314" y="357"/>
                      <a:pt x="426" y="261"/>
                      <a:pt x="389" y="118"/>
                    </a:cubicBezTo>
                    <a:cubicBezTo>
                      <a:pt x="357" y="36"/>
                      <a:pt x="290" y="0"/>
                      <a:pt x="2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856348" y="1189222"/>
                <a:ext cx="29953" cy="24701"/>
              </a:xfrm>
              <a:custGeom>
                <a:avLst/>
                <a:gdLst/>
                <a:ahLst/>
                <a:cxnLst/>
                <a:rect l="l" t="t" r="r" b="b"/>
                <a:pathLst>
                  <a:path w="576" h="475" extrusionOk="0">
                    <a:moveTo>
                      <a:pt x="297" y="1"/>
                    </a:moveTo>
                    <a:cubicBezTo>
                      <a:pt x="149" y="1"/>
                      <a:pt x="0" y="127"/>
                      <a:pt x="52" y="313"/>
                    </a:cubicBezTo>
                    <a:cubicBezTo>
                      <a:pt x="95" y="425"/>
                      <a:pt x="188" y="474"/>
                      <a:pt x="281" y="474"/>
                    </a:cubicBezTo>
                    <a:cubicBezTo>
                      <a:pt x="428" y="474"/>
                      <a:pt x="576" y="353"/>
                      <a:pt x="524" y="167"/>
                    </a:cubicBezTo>
                    <a:cubicBezTo>
                      <a:pt x="482" y="51"/>
                      <a:pt x="390" y="1"/>
                      <a:pt x="2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855568" y="1106071"/>
                <a:ext cx="34686" cy="28965"/>
              </a:xfrm>
              <a:custGeom>
                <a:avLst/>
                <a:gdLst/>
                <a:ahLst/>
                <a:cxnLst/>
                <a:rect l="l" t="t" r="r" b="b"/>
                <a:pathLst>
                  <a:path w="667" h="557" extrusionOk="0">
                    <a:moveTo>
                      <a:pt x="341" y="1"/>
                    </a:moveTo>
                    <a:cubicBezTo>
                      <a:pt x="171" y="1"/>
                      <a:pt x="1" y="148"/>
                      <a:pt x="67" y="363"/>
                    </a:cubicBezTo>
                    <a:cubicBezTo>
                      <a:pt x="114" y="499"/>
                      <a:pt x="220" y="556"/>
                      <a:pt x="326" y="556"/>
                    </a:cubicBezTo>
                    <a:cubicBezTo>
                      <a:pt x="496" y="556"/>
                      <a:pt x="667" y="409"/>
                      <a:pt x="600" y="194"/>
                    </a:cubicBezTo>
                    <a:cubicBezTo>
                      <a:pt x="553" y="59"/>
                      <a:pt x="447"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912978" y="1017512"/>
                <a:ext cx="29953" cy="24961"/>
              </a:xfrm>
              <a:custGeom>
                <a:avLst/>
                <a:gdLst/>
                <a:ahLst/>
                <a:cxnLst/>
                <a:rect l="l" t="t" r="r" b="b"/>
                <a:pathLst>
                  <a:path w="576" h="480" extrusionOk="0">
                    <a:moveTo>
                      <a:pt x="296" y="0"/>
                    </a:moveTo>
                    <a:cubicBezTo>
                      <a:pt x="149" y="0"/>
                      <a:pt x="0" y="127"/>
                      <a:pt x="52" y="312"/>
                    </a:cubicBezTo>
                    <a:cubicBezTo>
                      <a:pt x="94" y="429"/>
                      <a:pt x="187" y="479"/>
                      <a:pt x="280" y="479"/>
                    </a:cubicBezTo>
                    <a:cubicBezTo>
                      <a:pt x="427" y="479"/>
                      <a:pt x="576" y="353"/>
                      <a:pt x="524" y="167"/>
                    </a:cubicBezTo>
                    <a:cubicBezTo>
                      <a:pt x="482" y="50"/>
                      <a:pt x="389" y="0"/>
                      <a:pt x="2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900393" y="959166"/>
                <a:ext cx="33750" cy="28237"/>
              </a:xfrm>
              <a:custGeom>
                <a:avLst/>
                <a:gdLst/>
                <a:ahLst/>
                <a:cxnLst/>
                <a:rect l="l" t="t" r="r" b="b"/>
                <a:pathLst>
                  <a:path w="649" h="543" extrusionOk="0">
                    <a:moveTo>
                      <a:pt x="334" y="0"/>
                    </a:moveTo>
                    <a:cubicBezTo>
                      <a:pt x="166" y="0"/>
                      <a:pt x="0" y="143"/>
                      <a:pt x="52" y="358"/>
                    </a:cubicBezTo>
                    <a:cubicBezTo>
                      <a:pt x="103" y="487"/>
                      <a:pt x="207" y="542"/>
                      <a:pt x="311" y="542"/>
                    </a:cubicBezTo>
                    <a:cubicBezTo>
                      <a:pt x="479" y="542"/>
                      <a:pt x="649" y="398"/>
                      <a:pt x="597" y="188"/>
                    </a:cubicBezTo>
                    <a:cubicBezTo>
                      <a:pt x="545" y="57"/>
                      <a:pt x="439" y="0"/>
                      <a:pt x="3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569447" y="2229207"/>
                <a:ext cx="122131" cy="121324"/>
              </a:xfrm>
              <a:custGeom>
                <a:avLst/>
                <a:gdLst/>
                <a:ahLst/>
                <a:cxnLst/>
                <a:rect l="l" t="t" r="r" b="b"/>
                <a:pathLst>
                  <a:path w="1815" h="1803" extrusionOk="0">
                    <a:moveTo>
                      <a:pt x="605" y="0"/>
                    </a:moveTo>
                    <a:lnTo>
                      <a:pt x="605" y="0"/>
                    </a:lnTo>
                    <a:cubicBezTo>
                      <a:pt x="859" y="871"/>
                      <a:pt x="859" y="896"/>
                      <a:pt x="0" y="1198"/>
                    </a:cubicBezTo>
                    <a:cubicBezTo>
                      <a:pt x="307" y="1104"/>
                      <a:pt x="510" y="1045"/>
                      <a:pt x="658" y="1045"/>
                    </a:cubicBezTo>
                    <a:cubicBezTo>
                      <a:pt x="930" y="1045"/>
                      <a:pt x="1014" y="1246"/>
                      <a:pt x="1210" y="1803"/>
                    </a:cubicBezTo>
                    <a:cubicBezTo>
                      <a:pt x="944" y="932"/>
                      <a:pt x="956" y="908"/>
                      <a:pt x="1815" y="605"/>
                    </a:cubicBezTo>
                    <a:lnTo>
                      <a:pt x="1815" y="605"/>
                    </a:lnTo>
                    <a:cubicBezTo>
                      <a:pt x="1508" y="699"/>
                      <a:pt x="1305" y="758"/>
                      <a:pt x="1158" y="758"/>
                    </a:cubicBezTo>
                    <a:cubicBezTo>
                      <a:pt x="885" y="758"/>
                      <a:pt x="801" y="557"/>
                      <a:pt x="6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175904" y="1442002"/>
                <a:ext cx="93761" cy="94385"/>
              </a:xfrm>
              <a:custGeom>
                <a:avLst/>
                <a:gdLst/>
                <a:ahLst/>
                <a:cxnLst/>
                <a:rect l="l" t="t" r="r" b="b"/>
                <a:pathLst>
                  <a:path w="1803" h="1815" extrusionOk="0">
                    <a:moveTo>
                      <a:pt x="593" y="0"/>
                    </a:moveTo>
                    <a:lnTo>
                      <a:pt x="593" y="0"/>
                    </a:lnTo>
                    <a:cubicBezTo>
                      <a:pt x="859" y="871"/>
                      <a:pt x="847" y="895"/>
                      <a:pt x="0" y="1210"/>
                    </a:cubicBezTo>
                    <a:cubicBezTo>
                      <a:pt x="307" y="1116"/>
                      <a:pt x="508" y="1057"/>
                      <a:pt x="654" y="1057"/>
                    </a:cubicBezTo>
                    <a:cubicBezTo>
                      <a:pt x="923" y="1057"/>
                      <a:pt x="1002" y="1258"/>
                      <a:pt x="1198" y="1815"/>
                    </a:cubicBezTo>
                    <a:cubicBezTo>
                      <a:pt x="944" y="931"/>
                      <a:pt x="956" y="907"/>
                      <a:pt x="1803" y="605"/>
                    </a:cubicBezTo>
                    <a:lnTo>
                      <a:pt x="1803" y="605"/>
                    </a:lnTo>
                    <a:cubicBezTo>
                      <a:pt x="1496" y="698"/>
                      <a:pt x="1293" y="758"/>
                      <a:pt x="1145" y="758"/>
                    </a:cubicBezTo>
                    <a:cubicBezTo>
                      <a:pt x="873" y="758"/>
                      <a:pt x="789" y="557"/>
                      <a:pt x="5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03568" y="765096"/>
                <a:ext cx="93813" cy="94437"/>
              </a:xfrm>
              <a:custGeom>
                <a:avLst/>
                <a:gdLst/>
                <a:ahLst/>
                <a:cxnLst/>
                <a:rect l="l" t="t" r="r" b="b"/>
                <a:pathLst>
                  <a:path w="1804" h="1816" extrusionOk="0">
                    <a:moveTo>
                      <a:pt x="594" y="1"/>
                    </a:moveTo>
                    <a:cubicBezTo>
                      <a:pt x="860" y="872"/>
                      <a:pt x="836" y="896"/>
                      <a:pt x="1" y="1211"/>
                    </a:cubicBezTo>
                    <a:cubicBezTo>
                      <a:pt x="307" y="1117"/>
                      <a:pt x="509" y="1058"/>
                      <a:pt x="655" y="1058"/>
                    </a:cubicBezTo>
                    <a:cubicBezTo>
                      <a:pt x="923" y="1058"/>
                      <a:pt x="1002" y="1259"/>
                      <a:pt x="1199" y="1815"/>
                    </a:cubicBezTo>
                    <a:cubicBezTo>
                      <a:pt x="932" y="932"/>
                      <a:pt x="944" y="908"/>
                      <a:pt x="1803" y="606"/>
                    </a:cubicBezTo>
                    <a:lnTo>
                      <a:pt x="1803" y="606"/>
                    </a:lnTo>
                    <a:cubicBezTo>
                      <a:pt x="1497" y="699"/>
                      <a:pt x="1294" y="759"/>
                      <a:pt x="1146" y="759"/>
                    </a:cubicBezTo>
                    <a:cubicBezTo>
                      <a:pt x="874" y="759"/>
                      <a:pt x="790" y="558"/>
                      <a:pt x="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
              <p:cNvSpPr/>
              <p:nvPr/>
            </p:nvSpPr>
            <p:spPr>
              <a:xfrm>
                <a:off x="1471113" y="673885"/>
                <a:ext cx="94437" cy="94437"/>
              </a:xfrm>
              <a:custGeom>
                <a:avLst/>
                <a:gdLst/>
                <a:ahLst/>
                <a:cxnLst/>
                <a:rect l="l" t="t" r="r" b="b"/>
                <a:pathLst>
                  <a:path w="1816" h="1816" extrusionOk="0">
                    <a:moveTo>
                      <a:pt x="617" y="1"/>
                    </a:moveTo>
                    <a:lnTo>
                      <a:pt x="617" y="1"/>
                    </a:lnTo>
                    <a:cubicBezTo>
                      <a:pt x="872" y="872"/>
                      <a:pt x="859" y="896"/>
                      <a:pt x="1" y="1211"/>
                    </a:cubicBezTo>
                    <a:cubicBezTo>
                      <a:pt x="311" y="1117"/>
                      <a:pt x="516" y="1058"/>
                      <a:pt x="663" y="1058"/>
                    </a:cubicBezTo>
                    <a:cubicBezTo>
                      <a:pt x="935" y="1058"/>
                      <a:pt x="1014" y="1259"/>
                      <a:pt x="1210" y="1815"/>
                    </a:cubicBezTo>
                    <a:cubicBezTo>
                      <a:pt x="944" y="932"/>
                      <a:pt x="956" y="908"/>
                      <a:pt x="1815" y="606"/>
                    </a:cubicBezTo>
                    <a:lnTo>
                      <a:pt x="1815" y="606"/>
                    </a:lnTo>
                    <a:cubicBezTo>
                      <a:pt x="1509" y="699"/>
                      <a:pt x="1307" y="759"/>
                      <a:pt x="1161" y="759"/>
                    </a:cubicBezTo>
                    <a:cubicBezTo>
                      <a:pt x="893" y="759"/>
                      <a:pt x="814" y="558"/>
                      <a:pt x="61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
              <p:cNvSpPr/>
              <p:nvPr/>
            </p:nvSpPr>
            <p:spPr>
              <a:xfrm>
                <a:off x="1221400" y="1182826"/>
                <a:ext cx="94385" cy="93761"/>
              </a:xfrm>
              <a:custGeom>
                <a:avLst/>
                <a:gdLst/>
                <a:ahLst/>
                <a:cxnLst/>
                <a:rect l="l" t="t" r="r" b="b"/>
                <a:pathLst>
                  <a:path w="1815" h="1803" extrusionOk="0">
                    <a:moveTo>
                      <a:pt x="605" y="0"/>
                    </a:moveTo>
                    <a:cubicBezTo>
                      <a:pt x="859" y="871"/>
                      <a:pt x="847" y="895"/>
                      <a:pt x="0" y="1198"/>
                    </a:cubicBezTo>
                    <a:cubicBezTo>
                      <a:pt x="307" y="1104"/>
                      <a:pt x="510" y="1045"/>
                      <a:pt x="657" y="1045"/>
                    </a:cubicBezTo>
                    <a:cubicBezTo>
                      <a:pt x="930" y="1045"/>
                      <a:pt x="1014" y="1246"/>
                      <a:pt x="1210" y="1803"/>
                    </a:cubicBezTo>
                    <a:cubicBezTo>
                      <a:pt x="944" y="932"/>
                      <a:pt x="956" y="907"/>
                      <a:pt x="1815" y="605"/>
                    </a:cubicBezTo>
                    <a:lnTo>
                      <a:pt x="1815" y="605"/>
                    </a:lnTo>
                    <a:cubicBezTo>
                      <a:pt x="1507" y="693"/>
                      <a:pt x="1304" y="750"/>
                      <a:pt x="1157" y="750"/>
                    </a:cubicBezTo>
                    <a:cubicBezTo>
                      <a:pt x="881" y="750"/>
                      <a:pt x="802" y="552"/>
                      <a:pt x="6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437156" y="985895"/>
                <a:ext cx="93761" cy="94437"/>
              </a:xfrm>
              <a:custGeom>
                <a:avLst/>
                <a:gdLst/>
                <a:ahLst/>
                <a:cxnLst/>
                <a:rect l="l" t="t" r="r" b="b"/>
                <a:pathLst>
                  <a:path w="1803" h="1816" extrusionOk="0">
                    <a:moveTo>
                      <a:pt x="593" y="1"/>
                    </a:moveTo>
                    <a:cubicBezTo>
                      <a:pt x="847" y="872"/>
                      <a:pt x="835" y="896"/>
                      <a:pt x="0" y="1211"/>
                    </a:cubicBezTo>
                    <a:cubicBezTo>
                      <a:pt x="307" y="1117"/>
                      <a:pt x="508" y="1058"/>
                      <a:pt x="654" y="1058"/>
                    </a:cubicBezTo>
                    <a:cubicBezTo>
                      <a:pt x="923" y="1058"/>
                      <a:pt x="1002" y="1259"/>
                      <a:pt x="1198" y="1815"/>
                    </a:cubicBezTo>
                    <a:cubicBezTo>
                      <a:pt x="932" y="932"/>
                      <a:pt x="944" y="908"/>
                      <a:pt x="1803" y="606"/>
                    </a:cubicBezTo>
                    <a:lnTo>
                      <a:pt x="1803" y="606"/>
                    </a:lnTo>
                    <a:cubicBezTo>
                      <a:pt x="1492" y="699"/>
                      <a:pt x="1288" y="759"/>
                      <a:pt x="1140" y="759"/>
                    </a:cubicBezTo>
                    <a:cubicBezTo>
                      <a:pt x="868" y="759"/>
                      <a:pt x="789" y="558"/>
                      <a:pt x="5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918802" y="1085946"/>
                <a:ext cx="58555" cy="57931"/>
              </a:xfrm>
              <a:custGeom>
                <a:avLst/>
                <a:gdLst/>
                <a:ahLst/>
                <a:cxnLst/>
                <a:rect l="l" t="t" r="r" b="b"/>
                <a:pathLst>
                  <a:path w="1126" h="1114" extrusionOk="0">
                    <a:moveTo>
                      <a:pt x="376" y="0"/>
                    </a:moveTo>
                    <a:cubicBezTo>
                      <a:pt x="545" y="533"/>
                      <a:pt x="533" y="557"/>
                      <a:pt x="1" y="738"/>
                    </a:cubicBezTo>
                    <a:cubicBezTo>
                      <a:pt x="188" y="684"/>
                      <a:pt x="313" y="650"/>
                      <a:pt x="403" y="650"/>
                    </a:cubicBezTo>
                    <a:cubicBezTo>
                      <a:pt x="575" y="650"/>
                      <a:pt x="624" y="773"/>
                      <a:pt x="751" y="1113"/>
                    </a:cubicBezTo>
                    <a:cubicBezTo>
                      <a:pt x="581" y="581"/>
                      <a:pt x="593" y="569"/>
                      <a:pt x="1126" y="375"/>
                    </a:cubicBezTo>
                    <a:lnTo>
                      <a:pt x="1126" y="375"/>
                    </a:lnTo>
                    <a:cubicBezTo>
                      <a:pt x="934" y="431"/>
                      <a:pt x="808" y="467"/>
                      <a:pt x="717" y="467"/>
                    </a:cubicBezTo>
                    <a:cubicBezTo>
                      <a:pt x="550" y="467"/>
                      <a:pt x="501" y="345"/>
                      <a:pt x="3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522699" y="845023"/>
                <a:ext cx="35882" cy="35882"/>
              </a:xfrm>
              <a:custGeom>
                <a:avLst/>
                <a:gdLst/>
                <a:ahLst/>
                <a:cxnLst/>
                <a:rect l="l" t="t" r="r" b="b"/>
                <a:pathLst>
                  <a:path w="690" h="690" extrusionOk="0">
                    <a:moveTo>
                      <a:pt x="230" y="0"/>
                    </a:moveTo>
                    <a:cubicBezTo>
                      <a:pt x="327" y="327"/>
                      <a:pt x="327" y="339"/>
                      <a:pt x="0" y="448"/>
                    </a:cubicBezTo>
                    <a:cubicBezTo>
                      <a:pt x="111" y="415"/>
                      <a:pt x="185" y="395"/>
                      <a:pt x="239" y="395"/>
                    </a:cubicBezTo>
                    <a:cubicBezTo>
                      <a:pt x="346" y="395"/>
                      <a:pt x="376" y="473"/>
                      <a:pt x="448" y="690"/>
                    </a:cubicBezTo>
                    <a:cubicBezTo>
                      <a:pt x="351" y="363"/>
                      <a:pt x="363" y="351"/>
                      <a:pt x="690" y="230"/>
                    </a:cubicBezTo>
                    <a:lnTo>
                      <a:pt x="690" y="230"/>
                    </a:lnTo>
                    <a:cubicBezTo>
                      <a:pt x="575" y="264"/>
                      <a:pt x="499" y="286"/>
                      <a:pt x="443" y="286"/>
                    </a:cubicBezTo>
                    <a:cubicBezTo>
                      <a:pt x="341" y="286"/>
                      <a:pt x="309" y="212"/>
                      <a:pt x="2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401899" y="1230615"/>
                <a:ext cx="35934" cy="35258"/>
              </a:xfrm>
              <a:custGeom>
                <a:avLst/>
                <a:gdLst/>
                <a:ahLst/>
                <a:cxnLst/>
                <a:rect l="l" t="t" r="r" b="b"/>
                <a:pathLst>
                  <a:path w="691" h="678" extrusionOk="0">
                    <a:moveTo>
                      <a:pt x="231" y="1"/>
                    </a:moveTo>
                    <a:lnTo>
                      <a:pt x="231" y="1"/>
                    </a:lnTo>
                    <a:cubicBezTo>
                      <a:pt x="328" y="327"/>
                      <a:pt x="328" y="339"/>
                      <a:pt x="1" y="448"/>
                    </a:cubicBezTo>
                    <a:cubicBezTo>
                      <a:pt x="116" y="414"/>
                      <a:pt x="192" y="392"/>
                      <a:pt x="247" y="392"/>
                    </a:cubicBezTo>
                    <a:cubicBezTo>
                      <a:pt x="348" y="392"/>
                      <a:pt x="378" y="466"/>
                      <a:pt x="448" y="678"/>
                    </a:cubicBezTo>
                    <a:cubicBezTo>
                      <a:pt x="352" y="351"/>
                      <a:pt x="352" y="351"/>
                      <a:pt x="690" y="230"/>
                    </a:cubicBezTo>
                    <a:lnTo>
                      <a:pt x="690" y="230"/>
                    </a:lnTo>
                    <a:cubicBezTo>
                      <a:pt x="575" y="264"/>
                      <a:pt x="499" y="287"/>
                      <a:pt x="444" y="287"/>
                    </a:cubicBezTo>
                    <a:cubicBezTo>
                      <a:pt x="342" y="287"/>
                      <a:pt x="309" y="212"/>
                      <a:pt x="2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062847" y="966499"/>
                <a:ext cx="10192" cy="10609"/>
              </a:xfrm>
              <a:custGeom>
                <a:avLst/>
                <a:gdLst/>
                <a:ahLst/>
                <a:cxnLst/>
                <a:rect l="l" t="t" r="r" b="b"/>
                <a:pathLst>
                  <a:path w="196" h="204" extrusionOk="0">
                    <a:moveTo>
                      <a:pt x="118" y="0"/>
                    </a:moveTo>
                    <a:cubicBezTo>
                      <a:pt x="109" y="0"/>
                      <a:pt x="98" y="4"/>
                      <a:pt x="85" y="11"/>
                    </a:cubicBezTo>
                    <a:lnTo>
                      <a:pt x="61" y="23"/>
                    </a:lnTo>
                    <a:cubicBezTo>
                      <a:pt x="1" y="59"/>
                      <a:pt x="1" y="144"/>
                      <a:pt x="61" y="180"/>
                    </a:cubicBezTo>
                    <a:lnTo>
                      <a:pt x="85" y="192"/>
                    </a:lnTo>
                    <a:cubicBezTo>
                      <a:pt x="98" y="200"/>
                      <a:pt x="109" y="203"/>
                      <a:pt x="118" y="203"/>
                    </a:cubicBezTo>
                    <a:cubicBezTo>
                      <a:pt x="195" y="203"/>
                      <a:pt x="195" y="0"/>
                      <a:pt x="1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008141" y="969567"/>
                <a:ext cx="11389" cy="9464"/>
              </a:xfrm>
              <a:custGeom>
                <a:avLst/>
                <a:gdLst/>
                <a:ahLst/>
                <a:cxnLst/>
                <a:rect l="l" t="t" r="r" b="b"/>
                <a:pathLst>
                  <a:path w="219" h="182" extrusionOk="0">
                    <a:moveTo>
                      <a:pt x="109" y="0"/>
                    </a:moveTo>
                    <a:cubicBezTo>
                      <a:pt x="0" y="12"/>
                      <a:pt x="0" y="170"/>
                      <a:pt x="109" y="182"/>
                    </a:cubicBezTo>
                    <a:cubicBezTo>
                      <a:pt x="218" y="170"/>
                      <a:pt x="218" y="12"/>
                      <a:pt x="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038874" y="1028381"/>
                <a:ext cx="17109" cy="12689"/>
              </a:xfrm>
              <a:custGeom>
                <a:avLst/>
                <a:gdLst/>
                <a:ahLst/>
                <a:cxnLst/>
                <a:rect l="l" t="t" r="r" b="b"/>
                <a:pathLst>
                  <a:path w="329" h="244" extrusionOk="0">
                    <a:moveTo>
                      <a:pt x="168" y="0"/>
                    </a:moveTo>
                    <a:cubicBezTo>
                      <a:pt x="144" y="0"/>
                      <a:pt x="120" y="9"/>
                      <a:pt x="99" y="31"/>
                    </a:cubicBezTo>
                    <a:lnTo>
                      <a:pt x="75" y="55"/>
                    </a:lnTo>
                    <a:cubicBezTo>
                      <a:pt x="0" y="139"/>
                      <a:pt x="69" y="244"/>
                      <a:pt x="154" y="244"/>
                    </a:cubicBezTo>
                    <a:cubicBezTo>
                      <a:pt x="180" y="244"/>
                      <a:pt x="207" y="234"/>
                      <a:pt x="232" y="212"/>
                    </a:cubicBezTo>
                    <a:lnTo>
                      <a:pt x="220" y="212"/>
                    </a:lnTo>
                    <a:lnTo>
                      <a:pt x="244" y="188"/>
                    </a:lnTo>
                    <a:cubicBezTo>
                      <a:pt x="329" y="112"/>
                      <a:pt x="252" y="0"/>
                      <a:pt x="1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073559" y="1045697"/>
                <a:ext cx="12637" cy="10713"/>
              </a:xfrm>
              <a:custGeom>
                <a:avLst/>
                <a:gdLst/>
                <a:ahLst/>
                <a:cxnLst/>
                <a:rect l="l" t="t" r="r" b="b"/>
                <a:pathLst>
                  <a:path w="243" h="206" extrusionOk="0">
                    <a:moveTo>
                      <a:pt x="121" y="0"/>
                    </a:moveTo>
                    <a:cubicBezTo>
                      <a:pt x="0" y="12"/>
                      <a:pt x="0" y="182"/>
                      <a:pt x="121" y="206"/>
                    </a:cubicBezTo>
                    <a:cubicBezTo>
                      <a:pt x="242" y="182"/>
                      <a:pt x="242" y="12"/>
                      <a:pt x="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033310" y="1104979"/>
                <a:ext cx="15029" cy="11545"/>
              </a:xfrm>
              <a:custGeom>
                <a:avLst/>
                <a:gdLst/>
                <a:ahLst/>
                <a:cxnLst/>
                <a:rect l="l" t="t" r="r" b="b"/>
                <a:pathLst>
                  <a:path w="289" h="222" extrusionOk="0">
                    <a:moveTo>
                      <a:pt x="98" y="1"/>
                    </a:moveTo>
                    <a:cubicBezTo>
                      <a:pt x="61" y="1"/>
                      <a:pt x="27" y="20"/>
                      <a:pt x="12" y="70"/>
                    </a:cubicBezTo>
                    <a:cubicBezTo>
                      <a:pt x="0" y="94"/>
                      <a:pt x="12" y="118"/>
                      <a:pt x="24" y="130"/>
                    </a:cubicBezTo>
                    <a:cubicBezTo>
                      <a:pt x="24" y="130"/>
                      <a:pt x="73" y="154"/>
                      <a:pt x="73" y="154"/>
                    </a:cubicBezTo>
                    <a:cubicBezTo>
                      <a:pt x="86" y="202"/>
                      <a:pt x="121" y="222"/>
                      <a:pt x="157" y="222"/>
                    </a:cubicBezTo>
                    <a:cubicBezTo>
                      <a:pt x="221" y="222"/>
                      <a:pt x="289" y="159"/>
                      <a:pt x="242" y="82"/>
                    </a:cubicBezTo>
                    <a:cubicBezTo>
                      <a:pt x="214" y="39"/>
                      <a:pt x="152" y="1"/>
                      <a:pt x="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175483" y="967071"/>
                <a:ext cx="16381" cy="14509"/>
              </a:xfrm>
              <a:custGeom>
                <a:avLst/>
                <a:gdLst/>
                <a:ahLst/>
                <a:cxnLst/>
                <a:rect l="l" t="t" r="r" b="b"/>
                <a:pathLst>
                  <a:path w="315" h="279" extrusionOk="0">
                    <a:moveTo>
                      <a:pt x="185" y="0"/>
                    </a:moveTo>
                    <a:cubicBezTo>
                      <a:pt x="150" y="0"/>
                      <a:pt x="114" y="15"/>
                      <a:pt x="85" y="48"/>
                    </a:cubicBezTo>
                    <a:cubicBezTo>
                      <a:pt x="0" y="133"/>
                      <a:pt x="61" y="278"/>
                      <a:pt x="182" y="278"/>
                    </a:cubicBezTo>
                    <a:lnTo>
                      <a:pt x="230" y="278"/>
                    </a:lnTo>
                    <a:cubicBezTo>
                      <a:pt x="278" y="278"/>
                      <a:pt x="315" y="230"/>
                      <a:pt x="315" y="181"/>
                    </a:cubicBezTo>
                    <a:lnTo>
                      <a:pt x="315" y="133"/>
                    </a:lnTo>
                    <a:cubicBezTo>
                      <a:pt x="315" y="54"/>
                      <a:pt x="252" y="0"/>
                      <a:pt x="1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175899" y="1026977"/>
                <a:ext cx="24805" cy="17889"/>
              </a:xfrm>
              <a:custGeom>
                <a:avLst/>
                <a:gdLst/>
                <a:ahLst/>
                <a:cxnLst/>
                <a:rect l="l" t="t" r="r" b="b"/>
                <a:pathLst>
                  <a:path w="477" h="344" extrusionOk="0">
                    <a:moveTo>
                      <a:pt x="274" y="0"/>
                    </a:moveTo>
                    <a:cubicBezTo>
                      <a:pt x="245" y="0"/>
                      <a:pt x="214" y="10"/>
                      <a:pt x="186" y="33"/>
                    </a:cubicBezTo>
                    <a:lnTo>
                      <a:pt x="161" y="46"/>
                    </a:lnTo>
                    <a:cubicBezTo>
                      <a:pt x="1" y="162"/>
                      <a:pt x="110" y="343"/>
                      <a:pt x="242" y="343"/>
                    </a:cubicBezTo>
                    <a:cubicBezTo>
                      <a:pt x="288" y="343"/>
                      <a:pt x="338" y="320"/>
                      <a:pt x="379" y="263"/>
                    </a:cubicBezTo>
                    <a:lnTo>
                      <a:pt x="391" y="239"/>
                    </a:lnTo>
                    <a:cubicBezTo>
                      <a:pt x="477" y="135"/>
                      <a:pt x="383" y="0"/>
                      <a:pt x="2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178291" y="1066446"/>
                <a:ext cx="12325" cy="13105"/>
              </a:xfrm>
              <a:custGeom>
                <a:avLst/>
                <a:gdLst/>
                <a:ahLst/>
                <a:cxnLst/>
                <a:rect l="l" t="t" r="r" b="b"/>
                <a:pathLst>
                  <a:path w="237" h="252" extrusionOk="0">
                    <a:moveTo>
                      <a:pt x="117" y="0"/>
                    </a:moveTo>
                    <a:cubicBezTo>
                      <a:pt x="58" y="0"/>
                      <a:pt x="1" y="37"/>
                      <a:pt x="7" y="109"/>
                    </a:cubicBezTo>
                    <a:lnTo>
                      <a:pt x="7" y="133"/>
                    </a:lnTo>
                    <a:cubicBezTo>
                      <a:pt x="7" y="212"/>
                      <a:pt x="64" y="251"/>
                      <a:pt x="121" y="251"/>
                    </a:cubicBezTo>
                    <a:cubicBezTo>
                      <a:pt x="179" y="251"/>
                      <a:pt x="236" y="212"/>
                      <a:pt x="236" y="133"/>
                    </a:cubicBezTo>
                    <a:lnTo>
                      <a:pt x="236" y="109"/>
                    </a:lnTo>
                    <a:cubicBezTo>
                      <a:pt x="236" y="37"/>
                      <a:pt x="176" y="0"/>
                      <a:pt x="1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140226" y="1091927"/>
                <a:ext cx="32138" cy="33074"/>
              </a:xfrm>
              <a:custGeom>
                <a:avLst/>
                <a:gdLst/>
                <a:ahLst/>
                <a:cxnLst/>
                <a:rect l="l" t="t" r="r" b="b"/>
                <a:pathLst>
                  <a:path w="618" h="636" extrusionOk="0">
                    <a:moveTo>
                      <a:pt x="309" y="0"/>
                    </a:moveTo>
                    <a:cubicBezTo>
                      <a:pt x="155" y="0"/>
                      <a:pt x="1" y="103"/>
                      <a:pt x="1" y="309"/>
                    </a:cubicBezTo>
                    <a:lnTo>
                      <a:pt x="1" y="333"/>
                    </a:lnTo>
                    <a:cubicBezTo>
                      <a:pt x="1" y="502"/>
                      <a:pt x="134" y="635"/>
                      <a:pt x="303" y="635"/>
                    </a:cubicBezTo>
                    <a:cubicBezTo>
                      <a:pt x="472" y="635"/>
                      <a:pt x="593" y="502"/>
                      <a:pt x="605" y="333"/>
                    </a:cubicBezTo>
                    <a:lnTo>
                      <a:pt x="618" y="333"/>
                    </a:lnTo>
                    <a:lnTo>
                      <a:pt x="618" y="309"/>
                    </a:lnTo>
                    <a:cubicBezTo>
                      <a:pt x="618" y="103"/>
                      <a:pt x="463" y="0"/>
                      <a:pt x="3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001225" y="1054485"/>
                <a:ext cx="24597" cy="18305"/>
              </a:xfrm>
              <a:custGeom>
                <a:avLst/>
                <a:gdLst/>
                <a:ahLst/>
                <a:cxnLst/>
                <a:rect l="l" t="t" r="r" b="b"/>
                <a:pathLst>
                  <a:path w="473" h="352" extrusionOk="0">
                    <a:moveTo>
                      <a:pt x="242" y="0"/>
                    </a:moveTo>
                    <a:cubicBezTo>
                      <a:pt x="0" y="0"/>
                      <a:pt x="0" y="351"/>
                      <a:pt x="242" y="351"/>
                    </a:cubicBezTo>
                    <a:cubicBezTo>
                      <a:pt x="472" y="351"/>
                      <a:pt x="472" y="0"/>
                      <a:pt x="2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118229" y="1043773"/>
                <a:ext cx="25221" cy="18929"/>
              </a:xfrm>
              <a:custGeom>
                <a:avLst/>
                <a:gdLst/>
                <a:ahLst/>
                <a:cxnLst/>
                <a:rect l="l" t="t" r="r" b="b"/>
                <a:pathLst>
                  <a:path w="485" h="364" extrusionOk="0">
                    <a:moveTo>
                      <a:pt x="242" y="1"/>
                    </a:moveTo>
                    <a:cubicBezTo>
                      <a:pt x="0" y="1"/>
                      <a:pt x="0" y="364"/>
                      <a:pt x="242" y="364"/>
                    </a:cubicBezTo>
                    <a:cubicBezTo>
                      <a:pt x="484" y="364"/>
                      <a:pt x="484" y="1"/>
                      <a:pt x="2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063471" y="1115379"/>
                <a:ext cx="32762" cy="28497"/>
              </a:xfrm>
              <a:custGeom>
                <a:avLst/>
                <a:gdLst/>
                <a:ahLst/>
                <a:cxnLst/>
                <a:rect l="l" t="t" r="r" b="b"/>
                <a:pathLst>
                  <a:path w="630" h="548" extrusionOk="0">
                    <a:moveTo>
                      <a:pt x="268" y="1"/>
                    </a:moveTo>
                    <a:cubicBezTo>
                      <a:pt x="131" y="1"/>
                      <a:pt x="1" y="111"/>
                      <a:pt x="1" y="281"/>
                    </a:cubicBezTo>
                    <a:cubicBezTo>
                      <a:pt x="1" y="426"/>
                      <a:pt x="122" y="547"/>
                      <a:pt x="267" y="547"/>
                    </a:cubicBezTo>
                    <a:cubicBezTo>
                      <a:pt x="509" y="547"/>
                      <a:pt x="630" y="257"/>
                      <a:pt x="461" y="87"/>
                    </a:cubicBezTo>
                    <a:cubicBezTo>
                      <a:pt x="405" y="27"/>
                      <a:pt x="335" y="1"/>
                      <a:pt x="2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115681" y="1183190"/>
                <a:ext cx="28393" cy="25377"/>
              </a:xfrm>
              <a:custGeom>
                <a:avLst/>
                <a:gdLst/>
                <a:ahLst/>
                <a:cxnLst/>
                <a:rect l="l" t="t" r="r" b="b"/>
                <a:pathLst>
                  <a:path w="546" h="488" extrusionOk="0">
                    <a:moveTo>
                      <a:pt x="249" y="0"/>
                    </a:moveTo>
                    <a:cubicBezTo>
                      <a:pt x="121" y="0"/>
                      <a:pt x="1" y="99"/>
                      <a:pt x="1" y="247"/>
                    </a:cubicBezTo>
                    <a:cubicBezTo>
                      <a:pt x="1" y="384"/>
                      <a:pt x="119" y="487"/>
                      <a:pt x="244" y="487"/>
                    </a:cubicBezTo>
                    <a:cubicBezTo>
                      <a:pt x="284" y="487"/>
                      <a:pt x="325" y="476"/>
                      <a:pt x="364" y="453"/>
                    </a:cubicBezTo>
                    <a:lnTo>
                      <a:pt x="412" y="417"/>
                    </a:lnTo>
                    <a:cubicBezTo>
                      <a:pt x="545" y="344"/>
                      <a:pt x="545" y="150"/>
                      <a:pt x="412" y="66"/>
                    </a:cubicBezTo>
                    <a:lnTo>
                      <a:pt x="364" y="29"/>
                    </a:lnTo>
                    <a:cubicBezTo>
                      <a:pt x="327" y="10"/>
                      <a:pt x="287" y="0"/>
                      <a:pt x="2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215108" y="1131864"/>
                <a:ext cx="25221" cy="20801"/>
              </a:xfrm>
              <a:custGeom>
                <a:avLst/>
                <a:gdLst/>
                <a:ahLst/>
                <a:cxnLst/>
                <a:rect l="l" t="t" r="r" b="b"/>
                <a:pathLst>
                  <a:path w="485" h="400" extrusionOk="0">
                    <a:moveTo>
                      <a:pt x="242" y="0"/>
                    </a:moveTo>
                    <a:cubicBezTo>
                      <a:pt x="0" y="25"/>
                      <a:pt x="0" y="387"/>
                      <a:pt x="242" y="400"/>
                    </a:cubicBezTo>
                    <a:cubicBezTo>
                      <a:pt x="484" y="387"/>
                      <a:pt x="484" y="25"/>
                      <a:pt x="2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255982" y="1034985"/>
                <a:ext cx="35258" cy="26469"/>
              </a:xfrm>
              <a:custGeom>
                <a:avLst/>
                <a:gdLst/>
                <a:ahLst/>
                <a:cxnLst/>
                <a:rect l="l" t="t" r="r" b="b"/>
                <a:pathLst>
                  <a:path w="678" h="509" extrusionOk="0">
                    <a:moveTo>
                      <a:pt x="339" y="0"/>
                    </a:moveTo>
                    <a:cubicBezTo>
                      <a:pt x="0" y="0"/>
                      <a:pt x="0" y="508"/>
                      <a:pt x="339" y="508"/>
                    </a:cubicBezTo>
                    <a:cubicBezTo>
                      <a:pt x="678" y="508"/>
                      <a:pt x="678" y="0"/>
                      <a:pt x="3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255982" y="959478"/>
                <a:ext cx="19553" cy="14561"/>
              </a:xfrm>
              <a:custGeom>
                <a:avLst/>
                <a:gdLst/>
                <a:ahLst/>
                <a:cxnLst/>
                <a:rect l="l" t="t" r="r" b="b"/>
                <a:pathLst>
                  <a:path w="376" h="280" extrusionOk="0">
                    <a:moveTo>
                      <a:pt x="194" y="1"/>
                    </a:moveTo>
                    <a:cubicBezTo>
                      <a:pt x="0" y="1"/>
                      <a:pt x="0" y="279"/>
                      <a:pt x="194" y="279"/>
                    </a:cubicBezTo>
                    <a:cubicBezTo>
                      <a:pt x="375" y="279"/>
                      <a:pt x="375" y="1"/>
                      <a:pt x="19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091812" y="959478"/>
                <a:ext cx="32138" cy="24597"/>
              </a:xfrm>
              <a:custGeom>
                <a:avLst/>
                <a:gdLst/>
                <a:ahLst/>
                <a:cxnLst/>
                <a:rect l="l" t="t" r="r" b="b"/>
                <a:pathLst>
                  <a:path w="618" h="473" extrusionOk="0">
                    <a:moveTo>
                      <a:pt x="315" y="1"/>
                    </a:moveTo>
                    <a:cubicBezTo>
                      <a:pt x="0" y="1"/>
                      <a:pt x="0" y="473"/>
                      <a:pt x="315" y="473"/>
                    </a:cubicBezTo>
                    <a:cubicBezTo>
                      <a:pt x="617" y="473"/>
                      <a:pt x="617" y="1"/>
                      <a:pt x="3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115681" y="965771"/>
                <a:ext cx="35310" cy="27093"/>
              </a:xfrm>
              <a:custGeom>
                <a:avLst/>
                <a:gdLst/>
                <a:ahLst/>
                <a:cxnLst/>
                <a:rect l="l" t="t" r="r" b="b"/>
                <a:pathLst>
                  <a:path w="679" h="521" extrusionOk="0">
                    <a:moveTo>
                      <a:pt x="340" y="1"/>
                    </a:moveTo>
                    <a:cubicBezTo>
                      <a:pt x="1" y="1"/>
                      <a:pt x="1" y="521"/>
                      <a:pt x="340" y="521"/>
                    </a:cubicBezTo>
                    <a:cubicBezTo>
                      <a:pt x="678" y="521"/>
                      <a:pt x="678" y="1"/>
                      <a:pt x="3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961599" y="1026197"/>
                <a:ext cx="27717" cy="23297"/>
              </a:xfrm>
              <a:custGeom>
                <a:avLst/>
                <a:gdLst/>
                <a:ahLst/>
                <a:cxnLst/>
                <a:rect l="l" t="t" r="r" b="b"/>
                <a:pathLst>
                  <a:path w="533" h="448" extrusionOk="0">
                    <a:moveTo>
                      <a:pt x="266" y="0"/>
                    </a:moveTo>
                    <a:cubicBezTo>
                      <a:pt x="0" y="24"/>
                      <a:pt x="0" y="423"/>
                      <a:pt x="266" y="448"/>
                    </a:cubicBezTo>
                    <a:cubicBezTo>
                      <a:pt x="532" y="423"/>
                      <a:pt x="532" y="24"/>
                      <a:pt x="2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068515" y="1045021"/>
                <a:ext cx="33386" cy="27145"/>
              </a:xfrm>
              <a:custGeom>
                <a:avLst/>
                <a:gdLst/>
                <a:ahLst/>
                <a:cxnLst/>
                <a:rect l="l" t="t" r="r" b="b"/>
                <a:pathLst>
                  <a:path w="642" h="522" extrusionOk="0">
                    <a:moveTo>
                      <a:pt x="315" y="1"/>
                    </a:moveTo>
                    <a:cubicBezTo>
                      <a:pt x="1" y="25"/>
                      <a:pt x="1" y="485"/>
                      <a:pt x="315" y="521"/>
                    </a:cubicBezTo>
                    <a:cubicBezTo>
                      <a:pt x="642" y="485"/>
                      <a:pt x="642" y="25"/>
                      <a:pt x="3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079227" y="1163325"/>
                <a:ext cx="32138" cy="24545"/>
              </a:xfrm>
              <a:custGeom>
                <a:avLst/>
                <a:gdLst/>
                <a:ahLst/>
                <a:cxnLst/>
                <a:rect l="l" t="t" r="r" b="b"/>
                <a:pathLst>
                  <a:path w="618" h="472" extrusionOk="0">
                    <a:moveTo>
                      <a:pt x="303" y="0"/>
                    </a:moveTo>
                    <a:cubicBezTo>
                      <a:pt x="0" y="0"/>
                      <a:pt x="0" y="472"/>
                      <a:pt x="303" y="472"/>
                    </a:cubicBezTo>
                    <a:cubicBezTo>
                      <a:pt x="617" y="472"/>
                      <a:pt x="617" y="0"/>
                      <a:pt x="3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999301" y="1102899"/>
                <a:ext cx="23349" cy="17681"/>
              </a:xfrm>
              <a:custGeom>
                <a:avLst/>
                <a:gdLst/>
                <a:ahLst/>
                <a:cxnLst/>
                <a:rect l="l" t="t" r="r" b="b"/>
                <a:pathLst>
                  <a:path w="449" h="340" extrusionOk="0">
                    <a:moveTo>
                      <a:pt x="231" y="1"/>
                    </a:moveTo>
                    <a:cubicBezTo>
                      <a:pt x="1" y="1"/>
                      <a:pt x="1" y="340"/>
                      <a:pt x="231" y="340"/>
                    </a:cubicBezTo>
                    <a:cubicBezTo>
                      <a:pt x="449" y="340"/>
                      <a:pt x="449" y="1"/>
                      <a:pt x="2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245269" y="1006020"/>
                <a:ext cx="31514" cy="23349"/>
              </a:xfrm>
              <a:custGeom>
                <a:avLst/>
                <a:gdLst/>
                <a:ahLst/>
                <a:cxnLst/>
                <a:rect l="l" t="t" r="r" b="b"/>
                <a:pathLst>
                  <a:path w="606" h="449" extrusionOk="0">
                    <a:moveTo>
                      <a:pt x="303" y="1"/>
                    </a:moveTo>
                    <a:cubicBezTo>
                      <a:pt x="1" y="1"/>
                      <a:pt x="1" y="449"/>
                      <a:pt x="303" y="449"/>
                    </a:cubicBezTo>
                    <a:cubicBezTo>
                      <a:pt x="606" y="449"/>
                      <a:pt x="606" y="1"/>
                      <a:pt x="3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196856" y="1070190"/>
                <a:ext cx="26469" cy="22101"/>
              </a:xfrm>
              <a:custGeom>
                <a:avLst/>
                <a:gdLst/>
                <a:ahLst/>
                <a:cxnLst/>
                <a:rect l="l" t="t" r="r" b="b"/>
                <a:pathLst>
                  <a:path w="509" h="425" extrusionOk="0">
                    <a:moveTo>
                      <a:pt x="254" y="1"/>
                    </a:moveTo>
                    <a:cubicBezTo>
                      <a:pt x="0" y="25"/>
                      <a:pt x="0" y="400"/>
                      <a:pt x="254" y="424"/>
                    </a:cubicBezTo>
                    <a:cubicBezTo>
                      <a:pt x="508" y="400"/>
                      <a:pt x="508" y="25"/>
                      <a:pt x="2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0" name="Google Shape;970;p3"/>
              <p:cNvGrpSpPr/>
              <p:nvPr/>
            </p:nvGrpSpPr>
            <p:grpSpPr>
              <a:xfrm>
                <a:off x="-152337" y="-193233"/>
                <a:ext cx="2586475" cy="2532185"/>
                <a:chOff x="-152337" y="-193233"/>
                <a:chExt cx="2586475" cy="2532185"/>
              </a:xfrm>
            </p:grpSpPr>
            <p:sp>
              <p:nvSpPr>
                <p:cNvPr id="971" name="Google Shape;971;p3"/>
                <p:cNvSpPr/>
                <p:nvPr/>
              </p:nvSpPr>
              <p:spPr>
                <a:xfrm>
                  <a:off x="540749" y="99578"/>
                  <a:ext cx="23297" cy="19553"/>
                </a:xfrm>
                <a:custGeom>
                  <a:avLst/>
                  <a:gdLst/>
                  <a:ahLst/>
                  <a:cxnLst/>
                  <a:rect l="l" t="t" r="r" b="b"/>
                  <a:pathLst>
                    <a:path w="448" h="376" extrusionOk="0">
                      <a:moveTo>
                        <a:pt x="230" y="1"/>
                      </a:moveTo>
                      <a:cubicBezTo>
                        <a:pt x="0" y="25"/>
                        <a:pt x="0" y="351"/>
                        <a:pt x="230" y="376"/>
                      </a:cubicBezTo>
                      <a:cubicBezTo>
                        <a:pt x="448" y="351"/>
                        <a:pt x="448" y="25"/>
                        <a:pt x="2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736379" y="166868"/>
                  <a:ext cx="14509" cy="15185"/>
                </a:xfrm>
                <a:custGeom>
                  <a:avLst/>
                  <a:gdLst/>
                  <a:ahLst/>
                  <a:cxnLst/>
                  <a:rect l="l" t="t" r="r" b="b"/>
                  <a:pathLst>
                    <a:path w="279" h="292" extrusionOk="0">
                      <a:moveTo>
                        <a:pt x="134" y="1"/>
                      </a:moveTo>
                      <a:cubicBezTo>
                        <a:pt x="1" y="49"/>
                        <a:pt x="1" y="243"/>
                        <a:pt x="134" y="291"/>
                      </a:cubicBezTo>
                      <a:cubicBezTo>
                        <a:pt x="279" y="243"/>
                        <a:pt x="279" y="49"/>
                        <a:pt x="1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127017" y="156780"/>
                  <a:ext cx="64847" cy="50494"/>
                </a:xfrm>
                <a:custGeom>
                  <a:avLst/>
                  <a:gdLst/>
                  <a:ahLst/>
                  <a:cxnLst/>
                  <a:rect l="l" t="t" r="r" b="b"/>
                  <a:pathLst>
                    <a:path w="1247" h="971" extrusionOk="0">
                      <a:moveTo>
                        <a:pt x="569" y="0"/>
                      </a:moveTo>
                      <a:cubicBezTo>
                        <a:pt x="412" y="0"/>
                        <a:pt x="259" y="71"/>
                        <a:pt x="158" y="183"/>
                      </a:cubicBezTo>
                      <a:cubicBezTo>
                        <a:pt x="1" y="352"/>
                        <a:pt x="1" y="618"/>
                        <a:pt x="158" y="776"/>
                      </a:cubicBezTo>
                      <a:cubicBezTo>
                        <a:pt x="259" y="899"/>
                        <a:pt x="412" y="970"/>
                        <a:pt x="569" y="970"/>
                      </a:cubicBezTo>
                      <a:cubicBezTo>
                        <a:pt x="581" y="970"/>
                        <a:pt x="593" y="970"/>
                        <a:pt x="605" y="969"/>
                      </a:cubicBezTo>
                      <a:cubicBezTo>
                        <a:pt x="726" y="969"/>
                        <a:pt x="847" y="909"/>
                        <a:pt x="944" y="824"/>
                      </a:cubicBezTo>
                      <a:cubicBezTo>
                        <a:pt x="1247" y="522"/>
                        <a:pt x="1029" y="1"/>
                        <a:pt x="605" y="1"/>
                      </a:cubicBezTo>
                      <a:cubicBezTo>
                        <a:pt x="593" y="1"/>
                        <a:pt x="581" y="0"/>
                        <a:pt x="5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271114" y="81949"/>
                  <a:ext cx="45294" cy="44566"/>
                </a:xfrm>
                <a:custGeom>
                  <a:avLst/>
                  <a:gdLst/>
                  <a:ahLst/>
                  <a:cxnLst/>
                  <a:rect l="l" t="t" r="r" b="b"/>
                  <a:pathLst>
                    <a:path w="871" h="857" extrusionOk="0">
                      <a:moveTo>
                        <a:pt x="435" y="1"/>
                      </a:moveTo>
                      <a:cubicBezTo>
                        <a:pt x="266" y="1"/>
                        <a:pt x="109" y="110"/>
                        <a:pt x="60" y="279"/>
                      </a:cubicBezTo>
                      <a:cubicBezTo>
                        <a:pt x="80" y="245"/>
                        <a:pt x="90" y="228"/>
                        <a:pt x="91" y="228"/>
                      </a:cubicBezTo>
                      <a:lnTo>
                        <a:pt x="91" y="228"/>
                      </a:lnTo>
                      <a:cubicBezTo>
                        <a:pt x="93" y="228"/>
                        <a:pt x="77" y="263"/>
                        <a:pt x="48" y="328"/>
                      </a:cubicBezTo>
                      <a:cubicBezTo>
                        <a:pt x="41" y="349"/>
                        <a:pt x="38" y="375"/>
                        <a:pt x="37" y="400"/>
                      </a:cubicBezTo>
                      <a:lnTo>
                        <a:pt x="37" y="400"/>
                      </a:lnTo>
                      <a:cubicBezTo>
                        <a:pt x="0" y="594"/>
                        <a:pt x="68" y="790"/>
                        <a:pt x="290" y="848"/>
                      </a:cubicBezTo>
                      <a:cubicBezTo>
                        <a:pt x="326" y="854"/>
                        <a:pt x="363" y="857"/>
                        <a:pt x="399" y="857"/>
                      </a:cubicBezTo>
                      <a:cubicBezTo>
                        <a:pt x="435" y="857"/>
                        <a:pt x="472" y="854"/>
                        <a:pt x="508" y="848"/>
                      </a:cubicBezTo>
                      <a:cubicBezTo>
                        <a:pt x="568" y="823"/>
                        <a:pt x="629" y="799"/>
                        <a:pt x="677" y="751"/>
                      </a:cubicBezTo>
                      <a:lnTo>
                        <a:pt x="677" y="751"/>
                      </a:lnTo>
                      <a:lnTo>
                        <a:pt x="629" y="775"/>
                      </a:lnTo>
                      <a:cubicBezTo>
                        <a:pt x="798" y="666"/>
                        <a:pt x="871" y="461"/>
                        <a:pt x="810" y="279"/>
                      </a:cubicBezTo>
                      <a:cubicBezTo>
                        <a:pt x="762" y="110"/>
                        <a:pt x="605" y="1"/>
                        <a:pt x="4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855880" y="828642"/>
                  <a:ext cx="27769" cy="20801"/>
                </a:xfrm>
                <a:custGeom>
                  <a:avLst/>
                  <a:gdLst/>
                  <a:ahLst/>
                  <a:cxnLst/>
                  <a:rect l="l" t="t" r="r" b="b"/>
                  <a:pathLst>
                    <a:path w="534" h="400" extrusionOk="0">
                      <a:moveTo>
                        <a:pt x="267" y="1"/>
                      </a:moveTo>
                      <a:cubicBezTo>
                        <a:pt x="1" y="1"/>
                        <a:pt x="1" y="400"/>
                        <a:pt x="267" y="400"/>
                      </a:cubicBezTo>
                      <a:cubicBezTo>
                        <a:pt x="533" y="400"/>
                        <a:pt x="533" y="1"/>
                        <a:pt x="2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918178" y="785273"/>
                  <a:ext cx="32138" cy="23297"/>
                </a:xfrm>
                <a:custGeom>
                  <a:avLst/>
                  <a:gdLst/>
                  <a:ahLst/>
                  <a:cxnLst/>
                  <a:rect l="l" t="t" r="r" b="b"/>
                  <a:pathLst>
                    <a:path w="618" h="448" extrusionOk="0">
                      <a:moveTo>
                        <a:pt x="279" y="0"/>
                      </a:moveTo>
                      <a:cubicBezTo>
                        <a:pt x="0" y="24"/>
                        <a:pt x="0" y="423"/>
                        <a:pt x="279" y="448"/>
                      </a:cubicBezTo>
                      <a:lnTo>
                        <a:pt x="315" y="448"/>
                      </a:lnTo>
                      <a:cubicBezTo>
                        <a:pt x="617" y="448"/>
                        <a:pt x="617" y="0"/>
                        <a:pt x="3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991136" y="773936"/>
                  <a:ext cx="1300" cy="676"/>
                </a:xfrm>
                <a:custGeom>
                  <a:avLst/>
                  <a:gdLst/>
                  <a:ahLst/>
                  <a:cxnLst/>
                  <a:rect l="l" t="t" r="r" b="b"/>
                  <a:pathLst>
                    <a:path w="25" h="13" extrusionOk="0">
                      <a:moveTo>
                        <a:pt x="13" y="0"/>
                      </a:moveTo>
                      <a:cubicBezTo>
                        <a:pt x="1" y="0"/>
                        <a:pt x="1" y="12"/>
                        <a:pt x="13" y="12"/>
                      </a:cubicBezTo>
                      <a:cubicBezTo>
                        <a:pt x="25" y="12"/>
                        <a:pt x="25" y="0"/>
                        <a:pt x="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066643" y="748143"/>
                  <a:ext cx="26469" cy="22049"/>
                </a:xfrm>
                <a:custGeom>
                  <a:avLst/>
                  <a:gdLst/>
                  <a:ahLst/>
                  <a:cxnLst/>
                  <a:rect l="l" t="t" r="r" b="b"/>
                  <a:pathLst>
                    <a:path w="509" h="424" extrusionOk="0">
                      <a:moveTo>
                        <a:pt x="254" y="0"/>
                      </a:moveTo>
                      <a:cubicBezTo>
                        <a:pt x="0" y="25"/>
                        <a:pt x="0" y="400"/>
                        <a:pt x="254" y="424"/>
                      </a:cubicBezTo>
                      <a:cubicBezTo>
                        <a:pt x="508" y="400"/>
                        <a:pt x="508" y="25"/>
                        <a:pt x="2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124521" y="754436"/>
                  <a:ext cx="32762" cy="24597"/>
                </a:xfrm>
                <a:custGeom>
                  <a:avLst/>
                  <a:gdLst/>
                  <a:ahLst/>
                  <a:cxnLst/>
                  <a:rect l="l" t="t" r="r" b="b"/>
                  <a:pathLst>
                    <a:path w="630" h="473" extrusionOk="0">
                      <a:moveTo>
                        <a:pt x="315" y="0"/>
                      </a:moveTo>
                      <a:cubicBezTo>
                        <a:pt x="0" y="0"/>
                        <a:pt x="0" y="472"/>
                        <a:pt x="315" y="472"/>
                      </a:cubicBezTo>
                      <a:cubicBezTo>
                        <a:pt x="629" y="472"/>
                        <a:pt x="629" y="0"/>
                        <a:pt x="3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186143" y="792189"/>
                  <a:ext cx="32138" cy="25169"/>
                </a:xfrm>
                <a:custGeom>
                  <a:avLst/>
                  <a:gdLst/>
                  <a:ahLst/>
                  <a:cxnLst/>
                  <a:rect l="l" t="t" r="r" b="b"/>
                  <a:pathLst>
                    <a:path w="618" h="484" extrusionOk="0">
                      <a:moveTo>
                        <a:pt x="315" y="0"/>
                      </a:moveTo>
                      <a:cubicBezTo>
                        <a:pt x="1" y="24"/>
                        <a:pt x="1" y="460"/>
                        <a:pt x="315" y="484"/>
                      </a:cubicBezTo>
                      <a:cubicBezTo>
                        <a:pt x="618" y="460"/>
                        <a:pt x="618" y="24"/>
                        <a:pt x="3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952759" y="134159"/>
                  <a:ext cx="25221" cy="18929"/>
                </a:xfrm>
                <a:custGeom>
                  <a:avLst/>
                  <a:gdLst/>
                  <a:ahLst/>
                  <a:cxnLst/>
                  <a:rect l="l" t="t" r="r" b="b"/>
                  <a:pathLst>
                    <a:path w="485" h="364" extrusionOk="0">
                      <a:moveTo>
                        <a:pt x="243" y="1"/>
                      </a:moveTo>
                      <a:cubicBezTo>
                        <a:pt x="1" y="1"/>
                        <a:pt x="1" y="364"/>
                        <a:pt x="243" y="364"/>
                      </a:cubicBezTo>
                      <a:cubicBezTo>
                        <a:pt x="485" y="364"/>
                        <a:pt x="485" y="1"/>
                        <a:pt x="2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162003" y="-193233"/>
                  <a:ext cx="32636" cy="26109"/>
                </a:xfrm>
                <a:custGeom>
                  <a:avLst/>
                  <a:gdLst/>
                  <a:ahLst/>
                  <a:cxnLst/>
                  <a:rect l="l" t="t" r="r" b="b"/>
                  <a:pathLst>
                    <a:path w="485" h="388" extrusionOk="0">
                      <a:moveTo>
                        <a:pt x="243" y="1"/>
                      </a:moveTo>
                      <a:cubicBezTo>
                        <a:pt x="1" y="13"/>
                        <a:pt x="1" y="364"/>
                        <a:pt x="243" y="388"/>
                      </a:cubicBezTo>
                      <a:cubicBezTo>
                        <a:pt x="485" y="364"/>
                        <a:pt x="485" y="13"/>
                        <a:pt x="2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756504" y="914185"/>
                  <a:ext cx="35310" cy="25845"/>
                </a:xfrm>
                <a:custGeom>
                  <a:avLst/>
                  <a:gdLst/>
                  <a:ahLst/>
                  <a:cxnLst/>
                  <a:rect l="l" t="t" r="r" b="b"/>
                  <a:pathLst>
                    <a:path w="679" h="497" extrusionOk="0">
                      <a:moveTo>
                        <a:pt x="339" y="1"/>
                      </a:moveTo>
                      <a:cubicBezTo>
                        <a:pt x="1" y="1"/>
                        <a:pt x="1" y="497"/>
                        <a:pt x="339" y="497"/>
                      </a:cubicBezTo>
                      <a:cubicBezTo>
                        <a:pt x="678" y="497"/>
                        <a:pt x="678" y="1"/>
                        <a:pt x="3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819426" y="906645"/>
                  <a:ext cx="23921" cy="17681"/>
                </a:xfrm>
                <a:custGeom>
                  <a:avLst/>
                  <a:gdLst/>
                  <a:ahLst/>
                  <a:cxnLst/>
                  <a:rect l="l" t="t" r="r" b="b"/>
                  <a:pathLst>
                    <a:path w="460" h="340" extrusionOk="0">
                      <a:moveTo>
                        <a:pt x="230" y="1"/>
                      </a:moveTo>
                      <a:cubicBezTo>
                        <a:pt x="4" y="1"/>
                        <a:pt x="0" y="340"/>
                        <a:pt x="219" y="340"/>
                      </a:cubicBezTo>
                      <a:cubicBezTo>
                        <a:pt x="222" y="340"/>
                        <a:pt x="226" y="340"/>
                        <a:pt x="230" y="339"/>
                      </a:cubicBezTo>
                      <a:cubicBezTo>
                        <a:pt x="460" y="339"/>
                        <a:pt x="460" y="1"/>
                        <a:pt x="2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833883" y="845647"/>
                  <a:ext cx="33386" cy="25221"/>
                </a:xfrm>
                <a:custGeom>
                  <a:avLst/>
                  <a:gdLst/>
                  <a:ahLst/>
                  <a:cxnLst/>
                  <a:rect l="l" t="t" r="r" b="b"/>
                  <a:pathLst>
                    <a:path w="642" h="485" extrusionOk="0">
                      <a:moveTo>
                        <a:pt x="327" y="0"/>
                      </a:moveTo>
                      <a:cubicBezTo>
                        <a:pt x="1" y="0"/>
                        <a:pt x="1" y="484"/>
                        <a:pt x="327" y="484"/>
                      </a:cubicBezTo>
                      <a:cubicBezTo>
                        <a:pt x="642" y="484"/>
                        <a:pt x="642" y="0"/>
                        <a:pt x="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931386" y="870191"/>
                  <a:ext cx="37182" cy="29589"/>
                </a:xfrm>
                <a:custGeom>
                  <a:avLst/>
                  <a:gdLst/>
                  <a:ahLst/>
                  <a:cxnLst/>
                  <a:rect l="l" t="t" r="r" b="b"/>
                  <a:pathLst>
                    <a:path w="715" h="569" extrusionOk="0">
                      <a:moveTo>
                        <a:pt x="363" y="0"/>
                      </a:moveTo>
                      <a:cubicBezTo>
                        <a:pt x="1" y="24"/>
                        <a:pt x="1" y="544"/>
                        <a:pt x="363" y="569"/>
                      </a:cubicBezTo>
                      <a:cubicBezTo>
                        <a:pt x="714" y="544"/>
                        <a:pt x="714" y="24"/>
                        <a:pt x="3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934558" y="824274"/>
                  <a:ext cx="39678" cy="30213"/>
                </a:xfrm>
                <a:custGeom>
                  <a:avLst/>
                  <a:gdLst/>
                  <a:ahLst/>
                  <a:cxnLst/>
                  <a:rect l="l" t="t" r="r" b="b"/>
                  <a:pathLst>
                    <a:path w="763" h="581" extrusionOk="0">
                      <a:moveTo>
                        <a:pt x="375" y="0"/>
                      </a:moveTo>
                      <a:cubicBezTo>
                        <a:pt x="0" y="0"/>
                        <a:pt x="0" y="581"/>
                        <a:pt x="375" y="581"/>
                      </a:cubicBezTo>
                      <a:cubicBezTo>
                        <a:pt x="762" y="581"/>
                        <a:pt x="762" y="0"/>
                        <a:pt x="3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999301" y="768892"/>
                  <a:ext cx="23349" cy="18929"/>
                </a:xfrm>
                <a:custGeom>
                  <a:avLst/>
                  <a:gdLst/>
                  <a:ahLst/>
                  <a:cxnLst/>
                  <a:rect l="l" t="t" r="r" b="b"/>
                  <a:pathLst>
                    <a:path w="449" h="364" extrusionOk="0">
                      <a:moveTo>
                        <a:pt x="231" y="1"/>
                      </a:moveTo>
                      <a:cubicBezTo>
                        <a:pt x="1" y="13"/>
                        <a:pt x="1" y="339"/>
                        <a:pt x="231" y="363"/>
                      </a:cubicBezTo>
                      <a:cubicBezTo>
                        <a:pt x="449" y="339"/>
                        <a:pt x="449" y="13"/>
                        <a:pt x="2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960975" y="719178"/>
                  <a:ext cx="31462" cy="25845"/>
                </a:xfrm>
                <a:custGeom>
                  <a:avLst/>
                  <a:gdLst/>
                  <a:ahLst/>
                  <a:cxnLst/>
                  <a:rect l="l" t="t" r="r" b="b"/>
                  <a:pathLst>
                    <a:path w="605" h="497" extrusionOk="0">
                      <a:moveTo>
                        <a:pt x="302" y="1"/>
                      </a:moveTo>
                      <a:cubicBezTo>
                        <a:pt x="0" y="25"/>
                        <a:pt x="0" y="473"/>
                        <a:pt x="302" y="497"/>
                      </a:cubicBezTo>
                      <a:cubicBezTo>
                        <a:pt x="605" y="473"/>
                        <a:pt x="605" y="25"/>
                        <a:pt x="3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035182" y="744347"/>
                  <a:ext cx="35882" cy="29017"/>
                </a:xfrm>
                <a:custGeom>
                  <a:avLst/>
                  <a:gdLst/>
                  <a:ahLst/>
                  <a:cxnLst/>
                  <a:rect l="l" t="t" r="r" b="b"/>
                  <a:pathLst>
                    <a:path w="690" h="558" extrusionOk="0">
                      <a:moveTo>
                        <a:pt x="351" y="1"/>
                      </a:moveTo>
                      <a:cubicBezTo>
                        <a:pt x="0" y="25"/>
                        <a:pt x="0" y="521"/>
                        <a:pt x="351" y="557"/>
                      </a:cubicBezTo>
                      <a:cubicBezTo>
                        <a:pt x="690" y="521"/>
                        <a:pt x="690" y="25"/>
                        <a:pt x="3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105020" y="826146"/>
                  <a:ext cx="34010" cy="25845"/>
                </a:xfrm>
                <a:custGeom>
                  <a:avLst/>
                  <a:gdLst/>
                  <a:ahLst/>
                  <a:cxnLst/>
                  <a:rect l="l" t="t" r="r" b="b"/>
                  <a:pathLst>
                    <a:path w="654" h="497" extrusionOk="0">
                      <a:moveTo>
                        <a:pt x="327" y="0"/>
                      </a:moveTo>
                      <a:cubicBezTo>
                        <a:pt x="0" y="0"/>
                        <a:pt x="0" y="496"/>
                        <a:pt x="327" y="496"/>
                      </a:cubicBezTo>
                      <a:cubicBezTo>
                        <a:pt x="653" y="496"/>
                        <a:pt x="653" y="0"/>
                        <a:pt x="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160974" y="832438"/>
                  <a:ext cx="36558" cy="28965"/>
                </a:xfrm>
                <a:custGeom>
                  <a:avLst/>
                  <a:gdLst/>
                  <a:ahLst/>
                  <a:cxnLst/>
                  <a:rect l="l" t="t" r="r" b="b"/>
                  <a:pathLst>
                    <a:path w="703" h="557" extrusionOk="0">
                      <a:moveTo>
                        <a:pt x="352" y="0"/>
                      </a:moveTo>
                      <a:cubicBezTo>
                        <a:pt x="1" y="24"/>
                        <a:pt x="1" y="533"/>
                        <a:pt x="352" y="557"/>
                      </a:cubicBezTo>
                      <a:cubicBezTo>
                        <a:pt x="702" y="533"/>
                        <a:pt x="702" y="24"/>
                        <a:pt x="3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258478" y="892812"/>
                  <a:ext cx="9516" cy="7592"/>
                </a:xfrm>
                <a:custGeom>
                  <a:avLst/>
                  <a:gdLst/>
                  <a:ahLst/>
                  <a:cxnLst/>
                  <a:rect l="l" t="t" r="r" b="b"/>
                  <a:pathLst>
                    <a:path w="183" h="146" extrusionOk="0">
                      <a:moveTo>
                        <a:pt x="98" y="1"/>
                      </a:moveTo>
                      <a:cubicBezTo>
                        <a:pt x="1" y="1"/>
                        <a:pt x="1" y="146"/>
                        <a:pt x="98" y="146"/>
                      </a:cubicBezTo>
                      <a:cubicBezTo>
                        <a:pt x="182" y="146"/>
                        <a:pt x="182" y="1"/>
                        <a:pt x="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234609" y="833062"/>
                  <a:ext cx="34010" cy="27717"/>
                </a:xfrm>
                <a:custGeom>
                  <a:avLst/>
                  <a:gdLst/>
                  <a:ahLst/>
                  <a:cxnLst/>
                  <a:rect l="l" t="t" r="r" b="b"/>
                  <a:pathLst>
                    <a:path w="654" h="533" extrusionOk="0">
                      <a:moveTo>
                        <a:pt x="327" y="0"/>
                      </a:moveTo>
                      <a:cubicBezTo>
                        <a:pt x="0" y="25"/>
                        <a:pt x="0" y="508"/>
                        <a:pt x="327" y="533"/>
                      </a:cubicBezTo>
                      <a:cubicBezTo>
                        <a:pt x="653" y="508"/>
                        <a:pt x="653" y="25"/>
                        <a:pt x="3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004345" y="801601"/>
                  <a:ext cx="61103" cy="61051"/>
                </a:xfrm>
                <a:custGeom>
                  <a:avLst/>
                  <a:gdLst/>
                  <a:ahLst/>
                  <a:cxnLst/>
                  <a:rect l="l" t="t" r="r" b="b"/>
                  <a:pathLst>
                    <a:path w="1175" h="1174" extrusionOk="0">
                      <a:moveTo>
                        <a:pt x="593" y="1"/>
                      </a:moveTo>
                      <a:cubicBezTo>
                        <a:pt x="569" y="557"/>
                        <a:pt x="557" y="569"/>
                        <a:pt x="1" y="593"/>
                      </a:cubicBezTo>
                      <a:cubicBezTo>
                        <a:pt x="557" y="605"/>
                        <a:pt x="569" y="617"/>
                        <a:pt x="593" y="1174"/>
                      </a:cubicBezTo>
                      <a:cubicBezTo>
                        <a:pt x="606" y="617"/>
                        <a:pt x="618" y="605"/>
                        <a:pt x="1174" y="593"/>
                      </a:cubicBezTo>
                      <a:cubicBezTo>
                        <a:pt x="618" y="569"/>
                        <a:pt x="606" y="557"/>
                        <a:pt x="5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729359" y="902588"/>
                  <a:ext cx="11181" cy="9880"/>
                </a:xfrm>
                <a:custGeom>
                  <a:avLst/>
                  <a:gdLst/>
                  <a:ahLst/>
                  <a:cxnLst/>
                  <a:rect l="l" t="t" r="r" b="b"/>
                  <a:pathLst>
                    <a:path w="215" h="190" extrusionOk="0">
                      <a:moveTo>
                        <a:pt x="108" y="0"/>
                      </a:moveTo>
                      <a:cubicBezTo>
                        <a:pt x="66" y="0"/>
                        <a:pt x="25" y="25"/>
                        <a:pt x="15" y="79"/>
                      </a:cubicBezTo>
                      <a:cubicBezTo>
                        <a:pt x="1" y="148"/>
                        <a:pt x="58" y="190"/>
                        <a:pt x="115" y="190"/>
                      </a:cubicBezTo>
                      <a:cubicBezTo>
                        <a:pt x="157" y="190"/>
                        <a:pt x="198" y="167"/>
                        <a:pt x="208" y="115"/>
                      </a:cubicBezTo>
                      <a:cubicBezTo>
                        <a:pt x="215" y="41"/>
                        <a:pt x="161" y="0"/>
                        <a:pt x="1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759312" y="910805"/>
                  <a:ext cx="24025" cy="20489"/>
                </a:xfrm>
                <a:custGeom>
                  <a:avLst/>
                  <a:gdLst/>
                  <a:ahLst/>
                  <a:cxnLst/>
                  <a:rect l="l" t="t" r="r" b="b"/>
                  <a:pathLst>
                    <a:path w="462" h="394" extrusionOk="0">
                      <a:moveTo>
                        <a:pt x="228" y="1"/>
                      </a:moveTo>
                      <a:cubicBezTo>
                        <a:pt x="137" y="1"/>
                        <a:pt x="44" y="52"/>
                        <a:pt x="7" y="163"/>
                      </a:cubicBezTo>
                      <a:cubicBezTo>
                        <a:pt x="0" y="307"/>
                        <a:pt x="119" y="393"/>
                        <a:pt x="238" y="393"/>
                      </a:cubicBezTo>
                      <a:cubicBezTo>
                        <a:pt x="328" y="393"/>
                        <a:pt x="418" y="344"/>
                        <a:pt x="455" y="235"/>
                      </a:cubicBezTo>
                      <a:cubicBezTo>
                        <a:pt x="461" y="85"/>
                        <a:pt x="346" y="1"/>
                        <a:pt x="2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794361" y="780592"/>
                  <a:ext cx="35414" cy="30733"/>
                </a:xfrm>
                <a:custGeom>
                  <a:avLst/>
                  <a:gdLst/>
                  <a:ahLst/>
                  <a:cxnLst/>
                  <a:rect l="l" t="t" r="r" b="b"/>
                  <a:pathLst>
                    <a:path w="681" h="591" extrusionOk="0">
                      <a:moveTo>
                        <a:pt x="335" y="1"/>
                      </a:moveTo>
                      <a:cubicBezTo>
                        <a:pt x="201" y="1"/>
                        <a:pt x="67" y="78"/>
                        <a:pt x="35" y="247"/>
                      </a:cubicBezTo>
                      <a:cubicBezTo>
                        <a:pt x="1" y="465"/>
                        <a:pt x="173" y="590"/>
                        <a:pt x="343" y="590"/>
                      </a:cubicBezTo>
                      <a:cubicBezTo>
                        <a:pt x="476" y="590"/>
                        <a:pt x="608" y="514"/>
                        <a:pt x="640" y="344"/>
                      </a:cubicBezTo>
                      <a:cubicBezTo>
                        <a:pt x="680" y="127"/>
                        <a:pt x="507" y="1"/>
                        <a:pt x="33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876004" y="778616"/>
                  <a:ext cx="37806" cy="31618"/>
                </a:xfrm>
                <a:custGeom>
                  <a:avLst/>
                  <a:gdLst/>
                  <a:ahLst/>
                  <a:cxnLst/>
                  <a:rect l="l" t="t" r="r" b="b"/>
                  <a:pathLst>
                    <a:path w="727" h="608" extrusionOk="0">
                      <a:moveTo>
                        <a:pt x="323" y="0"/>
                      </a:moveTo>
                      <a:cubicBezTo>
                        <a:pt x="180" y="0"/>
                        <a:pt x="58" y="102"/>
                        <a:pt x="37" y="249"/>
                      </a:cubicBezTo>
                      <a:cubicBezTo>
                        <a:pt x="1" y="449"/>
                        <a:pt x="163" y="608"/>
                        <a:pt x="338" y="608"/>
                      </a:cubicBezTo>
                      <a:cubicBezTo>
                        <a:pt x="396" y="608"/>
                        <a:pt x="455" y="591"/>
                        <a:pt x="509" y="551"/>
                      </a:cubicBezTo>
                      <a:cubicBezTo>
                        <a:pt x="727" y="394"/>
                        <a:pt x="654" y="43"/>
                        <a:pt x="388" y="7"/>
                      </a:cubicBezTo>
                      <a:cubicBezTo>
                        <a:pt x="366" y="2"/>
                        <a:pt x="344" y="0"/>
                        <a:pt x="3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846363" y="715330"/>
                  <a:ext cx="24129" cy="21893"/>
                </a:xfrm>
                <a:custGeom>
                  <a:avLst/>
                  <a:gdLst/>
                  <a:ahLst/>
                  <a:cxnLst/>
                  <a:rect l="l" t="t" r="r" b="b"/>
                  <a:pathLst>
                    <a:path w="464" h="421" extrusionOk="0">
                      <a:moveTo>
                        <a:pt x="226" y="1"/>
                      </a:moveTo>
                      <a:cubicBezTo>
                        <a:pt x="133" y="1"/>
                        <a:pt x="41" y="55"/>
                        <a:pt x="15" y="172"/>
                      </a:cubicBezTo>
                      <a:cubicBezTo>
                        <a:pt x="1" y="329"/>
                        <a:pt x="122" y="420"/>
                        <a:pt x="241" y="420"/>
                      </a:cubicBezTo>
                      <a:cubicBezTo>
                        <a:pt x="333" y="420"/>
                        <a:pt x="424" y="365"/>
                        <a:pt x="450" y="244"/>
                      </a:cubicBezTo>
                      <a:cubicBezTo>
                        <a:pt x="464" y="88"/>
                        <a:pt x="344" y="1"/>
                        <a:pt x="2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949743" y="708102"/>
                  <a:ext cx="28133" cy="25221"/>
                </a:xfrm>
                <a:custGeom>
                  <a:avLst/>
                  <a:gdLst/>
                  <a:ahLst/>
                  <a:cxnLst/>
                  <a:rect l="l" t="t" r="r" b="b"/>
                  <a:pathLst>
                    <a:path w="541" h="485" extrusionOk="0">
                      <a:moveTo>
                        <a:pt x="268" y="0"/>
                      </a:moveTo>
                      <a:cubicBezTo>
                        <a:pt x="161" y="0"/>
                        <a:pt x="56" y="64"/>
                        <a:pt x="35" y="202"/>
                      </a:cubicBezTo>
                      <a:cubicBezTo>
                        <a:pt x="0" y="380"/>
                        <a:pt x="141" y="484"/>
                        <a:pt x="278" y="484"/>
                      </a:cubicBezTo>
                      <a:cubicBezTo>
                        <a:pt x="382" y="484"/>
                        <a:pt x="485" y="423"/>
                        <a:pt x="506" y="286"/>
                      </a:cubicBezTo>
                      <a:cubicBezTo>
                        <a:pt x="540" y="103"/>
                        <a:pt x="403" y="0"/>
                        <a:pt x="2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1005801" y="717254"/>
                  <a:ext cx="29225" cy="25689"/>
                </a:xfrm>
                <a:custGeom>
                  <a:avLst/>
                  <a:gdLst/>
                  <a:ahLst/>
                  <a:cxnLst/>
                  <a:rect l="l" t="t" r="r" b="b"/>
                  <a:pathLst>
                    <a:path w="562" h="494" extrusionOk="0">
                      <a:moveTo>
                        <a:pt x="274" y="1"/>
                      </a:moveTo>
                      <a:cubicBezTo>
                        <a:pt x="163" y="1"/>
                        <a:pt x="53" y="65"/>
                        <a:pt x="21" y="207"/>
                      </a:cubicBezTo>
                      <a:cubicBezTo>
                        <a:pt x="1" y="390"/>
                        <a:pt x="144" y="494"/>
                        <a:pt x="286" y="494"/>
                      </a:cubicBezTo>
                      <a:cubicBezTo>
                        <a:pt x="398" y="494"/>
                        <a:pt x="509" y="430"/>
                        <a:pt x="541" y="292"/>
                      </a:cubicBezTo>
                      <a:cubicBezTo>
                        <a:pt x="562" y="108"/>
                        <a:pt x="417" y="1"/>
                        <a:pt x="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1094412" y="703110"/>
                  <a:ext cx="34426" cy="30317"/>
                </a:xfrm>
                <a:custGeom>
                  <a:avLst/>
                  <a:gdLst/>
                  <a:ahLst/>
                  <a:cxnLst/>
                  <a:rect l="l" t="t" r="r" b="b"/>
                  <a:pathLst>
                    <a:path w="662" h="583" extrusionOk="0">
                      <a:moveTo>
                        <a:pt x="317" y="1"/>
                      </a:moveTo>
                      <a:cubicBezTo>
                        <a:pt x="187" y="1"/>
                        <a:pt x="61" y="75"/>
                        <a:pt x="35" y="237"/>
                      </a:cubicBezTo>
                      <a:cubicBezTo>
                        <a:pt x="1" y="457"/>
                        <a:pt x="176" y="583"/>
                        <a:pt x="345" y="583"/>
                      </a:cubicBezTo>
                      <a:cubicBezTo>
                        <a:pt x="475" y="583"/>
                        <a:pt x="601" y="509"/>
                        <a:pt x="628" y="346"/>
                      </a:cubicBezTo>
                      <a:cubicBezTo>
                        <a:pt x="662" y="127"/>
                        <a:pt x="487" y="1"/>
                        <a:pt x="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1186091" y="688185"/>
                  <a:ext cx="20957" cy="18929"/>
                </a:xfrm>
                <a:custGeom>
                  <a:avLst/>
                  <a:gdLst/>
                  <a:ahLst/>
                  <a:cxnLst/>
                  <a:rect l="l" t="t" r="r" b="b"/>
                  <a:pathLst>
                    <a:path w="403" h="364" extrusionOk="0">
                      <a:moveTo>
                        <a:pt x="197" y="0"/>
                      </a:moveTo>
                      <a:cubicBezTo>
                        <a:pt x="116" y="0"/>
                        <a:pt x="35" y="47"/>
                        <a:pt x="14" y="149"/>
                      </a:cubicBezTo>
                      <a:cubicBezTo>
                        <a:pt x="0" y="285"/>
                        <a:pt x="101" y="364"/>
                        <a:pt x="203" y="364"/>
                      </a:cubicBezTo>
                      <a:cubicBezTo>
                        <a:pt x="282" y="364"/>
                        <a:pt x="362" y="316"/>
                        <a:pt x="389" y="210"/>
                      </a:cubicBezTo>
                      <a:cubicBezTo>
                        <a:pt x="402" y="75"/>
                        <a:pt x="299" y="0"/>
                        <a:pt x="1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642568" y="852979"/>
                  <a:ext cx="20957" cy="18981"/>
                </a:xfrm>
                <a:custGeom>
                  <a:avLst/>
                  <a:gdLst/>
                  <a:ahLst/>
                  <a:cxnLst/>
                  <a:rect l="l" t="t" r="r" b="b"/>
                  <a:pathLst>
                    <a:path w="403" h="365" extrusionOk="0">
                      <a:moveTo>
                        <a:pt x="203" y="1"/>
                      </a:moveTo>
                      <a:cubicBezTo>
                        <a:pt x="122" y="1"/>
                        <a:pt x="41" y="48"/>
                        <a:pt x="14" y="150"/>
                      </a:cubicBezTo>
                      <a:cubicBezTo>
                        <a:pt x="1" y="285"/>
                        <a:pt x="105" y="364"/>
                        <a:pt x="208" y="364"/>
                      </a:cubicBezTo>
                      <a:cubicBezTo>
                        <a:pt x="289" y="364"/>
                        <a:pt x="368" y="316"/>
                        <a:pt x="389" y="210"/>
                      </a:cubicBezTo>
                      <a:cubicBezTo>
                        <a:pt x="403" y="75"/>
                        <a:pt x="304" y="1"/>
                        <a:pt x="2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706998" y="778668"/>
                  <a:ext cx="32398" cy="28341"/>
                </a:xfrm>
                <a:custGeom>
                  <a:avLst/>
                  <a:gdLst/>
                  <a:ahLst/>
                  <a:cxnLst/>
                  <a:rect l="l" t="t" r="r" b="b"/>
                  <a:pathLst>
                    <a:path w="623" h="545" extrusionOk="0">
                      <a:moveTo>
                        <a:pt x="304" y="0"/>
                      </a:moveTo>
                      <a:cubicBezTo>
                        <a:pt x="181" y="0"/>
                        <a:pt x="58" y="70"/>
                        <a:pt x="21" y="224"/>
                      </a:cubicBezTo>
                      <a:cubicBezTo>
                        <a:pt x="1" y="428"/>
                        <a:pt x="160" y="544"/>
                        <a:pt x="319" y="544"/>
                      </a:cubicBezTo>
                      <a:cubicBezTo>
                        <a:pt x="442" y="544"/>
                        <a:pt x="565" y="474"/>
                        <a:pt x="602" y="321"/>
                      </a:cubicBezTo>
                      <a:cubicBezTo>
                        <a:pt x="622" y="116"/>
                        <a:pt x="463" y="0"/>
                        <a:pt x="3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784377" y="853239"/>
                  <a:ext cx="31826" cy="28133"/>
                </a:xfrm>
                <a:custGeom>
                  <a:avLst/>
                  <a:gdLst/>
                  <a:ahLst/>
                  <a:cxnLst/>
                  <a:rect l="l" t="t" r="r" b="b"/>
                  <a:pathLst>
                    <a:path w="612" h="541" extrusionOk="0">
                      <a:moveTo>
                        <a:pt x="290" y="1"/>
                      </a:moveTo>
                      <a:cubicBezTo>
                        <a:pt x="167" y="1"/>
                        <a:pt x="47" y="72"/>
                        <a:pt x="21" y="229"/>
                      </a:cubicBezTo>
                      <a:cubicBezTo>
                        <a:pt x="1" y="427"/>
                        <a:pt x="154" y="541"/>
                        <a:pt x="306" y="541"/>
                      </a:cubicBezTo>
                      <a:cubicBezTo>
                        <a:pt x="424" y="541"/>
                        <a:pt x="541" y="473"/>
                        <a:pt x="578" y="326"/>
                      </a:cubicBezTo>
                      <a:cubicBezTo>
                        <a:pt x="612" y="121"/>
                        <a:pt x="449" y="1"/>
                        <a:pt x="2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948287" y="716630"/>
                  <a:ext cx="14665" cy="13209"/>
                </a:xfrm>
                <a:custGeom>
                  <a:avLst/>
                  <a:gdLst/>
                  <a:ahLst/>
                  <a:cxnLst/>
                  <a:rect l="l" t="t" r="r" b="b"/>
                  <a:pathLst>
                    <a:path w="282" h="254" extrusionOk="0">
                      <a:moveTo>
                        <a:pt x="139" y="0"/>
                      </a:moveTo>
                      <a:cubicBezTo>
                        <a:pt x="82" y="0"/>
                        <a:pt x="25" y="35"/>
                        <a:pt x="14" y="110"/>
                      </a:cubicBezTo>
                      <a:cubicBezTo>
                        <a:pt x="1" y="199"/>
                        <a:pt x="75" y="253"/>
                        <a:pt x="147" y="253"/>
                      </a:cubicBezTo>
                      <a:cubicBezTo>
                        <a:pt x="203" y="253"/>
                        <a:pt x="258" y="221"/>
                        <a:pt x="268" y="147"/>
                      </a:cubicBezTo>
                      <a:cubicBezTo>
                        <a:pt x="282" y="53"/>
                        <a:pt x="210" y="0"/>
                        <a:pt x="1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872260" y="731399"/>
                  <a:ext cx="32918" cy="24857"/>
                </a:xfrm>
                <a:custGeom>
                  <a:avLst/>
                  <a:gdLst/>
                  <a:ahLst/>
                  <a:cxnLst/>
                  <a:rect l="l" t="t" r="r" b="b"/>
                  <a:pathLst>
                    <a:path w="633" h="478" extrusionOk="0">
                      <a:moveTo>
                        <a:pt x="342" y="1"/>
                      </a:moveTo>
                      <a:cubicBezTo>
                        <a:pt x="246" y="1"/>
                        <a:pt x="149" y="49"/>
                        <a:pt x="97" y="153"/>
                      </a:cubicBezTo>
                      <a:lnTo>
                        <a:pt x="85" y="177"/>
                      </a:lnTo>
                      <a:cubicBezTo>
                        <a:pt x="1" y="360"/>
                        <a:pt x="206" y="477"/>
                        <a:pt x="386" y="477"/>
                      </a:cubicBezTo>
                      <a:cubicBezTo>
                        <a:pt x="516" y="477"/>
                        <a:pt x="633" y="416"/>
                        <a:pt x="617" y="274"/>
                      </a:cubicBezTo>
                      <a:lnTo>
                        <a:pt x="617" y="238"/>
                      </a:lnTo>
                      <a:cubicBezTo>
                        <a:pt x="597" y="86"/>
                        <a:pt x="470" y="1"/>
                        <a:pt x="34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888277" y="669985"/>
                  <a:ext cx="36870" cy="34790"/>
                </a:xfrm>
                <a:custGeom>
                  <a:avLst/>
                  <a:gdLst/>
                  <a:ahLst/>
                  <a:cxnLst/>
                  <a:rect l="l" t="t" r="r" b="b"/>
                  <a:pathLst>
                    <a:path w="709" h="669" extrusionOk="0">
                      <a:moveTo>
                        <a:pt x="406" y="632"/>
                      </a:moveTo>
                      <a:lnTo>
                        <a:pt x="406" y="644"/>
                      </a:lnTo>
                      <a:lnTo>
                        <a:pt x="366" y="644"/>
                      </a:lnTo>
                      <a:cubicBezTo>
                        <a:pt x="379" y="642"/>
                        <a:pt x="392" y="638"/>
                        <a:pt x="406" y="632"/>
                      </a:cubicBezTo>
                      <a:close/>
                      <a:moveTo>
                        <a:pt x="307" y="0"/>
                      </a:moveTo>
                      <a:cubicBezTo>
                        <a:pt x="1" y="0"/>
                        <a:pt x="32" y="616"/>
                        <a:pt x="300" y="648"/>
                      </a:cubicBezTo>
                      <a:lnTo>
                        <a:pt x="300" y="648"/>
                      </a:lnTo>
                      <a:cubicBezTo>
                        <a:pt x="346" y="659"/>
                        <a:pt x="399" y="669"/>
                        <a:pt x="442" y="669"/>
                      </a:cubicBezTo>
                      <a:cubicBezTo>
                        <a:pt x="491" y="657"/>
                        <a:pt x="539" y="644"/>
                        <a:pt x="575" y="608"/>
                      </a:cubicBezTo>
                      <a:cubicBezTo>
                        <a:pt x="672" y="536"/>
                        <a:pt x="709" y="403"/>
                        <a:pt x="672" y="282"/>
                      </a:cubicBezTo>
                      <a:cubicBezTo>
                        <a:pt x="624" y="148"/>
                        <a:pt x="503" y="40"/>
                        <a:pt x="346" y="3"/>
                      </a:cubicBezTo>
                      <a:cubicBezTo>
                        <a:pt x="332" y="1"/>
                        <a:pt x="319" y="0"/>
                        <a:pt x="3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936534" y="755320"/>
                  <a:ext cx="30629" cy="27353"/>
                </a:xfrm>
                <a:custGeom>
                  <a:avLst/>
                  <a:gdLst/>
                  <a:ahLst/>
                  <a:cxnLst/>
                  <a:rect l="l" t="t" r="r" b="b"/>
                  <a:pathLst>
                    <a:path w="589" h="526" extrusionOk="0">
                      <a:moveTo>
                        <a:pt x="293" y="1"/>
                      </a:moveTo>
                      <a:cubicBezTo>
                        <a:pt x="177" y="1"/>
                        <a:pt x="61" y="71"/>
                        <a:pt x="35" y="225"/>
                      </a:cubicBezTo>
                      <a:cubicBezTo>
                        <a:pt x="1" y="415"/>
                        <a:pt x="150" y="526"/>
                        <a:pt x="298" y="526"/>
                      </a:cubicBezTo>
                      <a:cubicBezTo>
                        <a:pt x="413" y="526"/>
                        <a:pt x="528" y="458"/>
                        <a:pt x="555" y="310"/>
                      </a:cubicBezTo>
                      <a:cubicBezTo>
                        <a:pt x="589" y="114"/>
                        <a:pt x="441" y="1"/>
                        <a:pt x="2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1071687" y="659740"/>
                  <a:ext cx="25845" cy="22673"/>
                </a:xfrm>
                <a:custGeom>
                  <a:avLst/>
                  <a:gdLst/>
                  <a:ahLst/>
                  <a:cxnLst/>
                  <a:rect l="l" t="t" r="r" b="b"/>
                  <a:pathLst>
                    <a:path w="497" h="436" extrusionOk="0">
                      <a:moveTo>
                        <a:pt x="247" y="1"/>
                      </a:moveTo>
                      <a:cubicBezTo>
                        <a:pt x="203" y="1"/>
                        <a:pt x="159" y="14"/>
                        <a:pt x="121" y="43"/>
                      </a:cubicBezTo>
                      <a:cubicBezTo>
                        <a:pt x="12" y="128"/>
                        <a:pt x="0" y="297"/>
                        <a:pt x="109" y="382"/>
                      </a:cubicBezTo>
                      <a:cubicBezTo>
                        <a:pt x="151" y="417"/>
                        <a:pt x="202" y="436"/>
                        <a:pt x="251" y="436"/>
                      </a:cubicBezTo>
                      <a:cubicBezTo>
                        <a:pt x="286" y="436"/>
                        <a:pt x="321" y="426"/>
                        <a:pt x="351" y="406"/>
                      </a:cubicBezTo>
                      <a:cubicBezTo>
                        <a:pt x="460" y="345"/>
                        <a:pt x="496" y="200"/>
                        <a:pt x="423" y="91"/>
                      </a:cubicBezTo>
                      <a:cubicBezTo>
                        <a:pt x="380" y="33"/>
                        <a:pt x="313" y="1"/>
                        <a:pt x="2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1191811" y="740447"/>
                  <a:ext cx="30525" cy="26105"/>
                </a:xfrm>
                <a:custGeom>
                  <a:avLst/>
                  <a:gdLst/>
                  <a:ahLst/>
                  <a:cxnLst/>
                  <a:rect l="l" t="t" r="r" b="b"/>
                  <a:pathLst>
                    <a:path w="587" h="502" extrusionOk="0">
                      <a:moveTo>
                        <a:pt x="269" y="1"/>
                      </a:moveTo>
                      <a:cubicBezTo>
                        <a:pt x="205" y="1"/>
                        <a:pt x="140" y="27"/>
                        <a:pt x="85" y="88"/>
                      </a:cubicBezTo>
                      <a:cubicBezTo>
                        <a:pt x="1" y="197"/>
                        <a:pt x="13" y="354"/>
                        <a:pt x="122" y="451"/>
                      </a:cubicBezTo>
                      <a:cubicBezTo>
                        <a:pt x="164" y="485"/>
                        <a:pt x="216" y="501"/>
                        <a:pt x="269" y="501"/>
                      </a:cubicBezTo>
                      <a:cubicBezTo>
                        <a:pt x="364" y="501"/>
                        <a:pt x="462" y="448"/>
                        <a:pt x="509" y="354"/>
                      </a:cubicBezTo>
                      <a:cubicBezTo>
                        <a:pt x="587" y="171"/>
                        <a:pt x="434" y="1"/>
                        <a:pt x="2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1230813" y="666657"/>
                  <a:ext cx="29797" cy="31306"/>
                </a:xfrm>
                <a:custGeom>
                  <a:avLst/>
                  <a:gdLst/>
                  <a:ahLst/>
                  <a:cxnLst/>
                  <a:rect l="l" t="t" r="r" b="b"/>
                  <a:pathLst>
                    <a:path w="573" h="602" extrusionOk="0">
                      <a:moveTo>
                        <a:pt x="521" y="285"/>
                      </a:moveTo>
                      <a:cubicBezTo>
                        <a:pt x="521" y="289"/>
                        <a:pt x="521" y="293"/>
                        <a:pt x="521" y="298"/>
                      </a:cubicBezTo>
                      <a:lnTo>
                        <a:pt x="521" y="298"/>
                      </a:lnTo>
                      <a:cubicBezTo>
                        <a:pt x="521" y="297"/>
                        <a:pt x="521" y="297"/>
                        <a:pt x="521" y="297"/>
                      </a:cubicBezTo>
                      <a:lnTo>
                        <a:pt x="521" y="285"/>
                      </a:lnTo>
                      <a:close/>
                      <a:moveTo>
                        <a:pt x="300" y="1"/>
                      </a:moveTo>
                      <a:cubicBezTo>
                        <a:pt x="230" y="1"/>
                        <a:pt x="161" y="33"/>
                        <a:pt x="109" y="92"/>
                      </a:cubicBezTo>
                      <a:lnTo>
                        <a:pt x="109" y="79"/>
                      </a:lnTo>
                      <a:cubicBezTo>
                        <a:pt x="13" y="188"/>
                        <a:pt x="1" y="358"/>
                        <a:pt x="85" y="479"/>
                      </a:cubicBezTo>
                      <a:cubicBezTo>
                        <a:pt x="136" y="555"/>
                        <a:pt x="229" y="602"/>
                        <a:pt x="322" y="602"/>
                      </a:cubicBezTo>
                      <a:cubicBezTo>
                        <a:pt x="361" y="602"/>
                        <a:pt x="400" y="593"/>
                        <a:pt x="436" y="575"/>
                      </a:cubicBezTo>
                      <a:cubicBezTo>
                        <a:pt x="529" y="547"/>
                        <a:pt x="572" y="455"/>
                        <a:pt x="554" y="370"/>
                      </a:cubicBezTo>
                      <a:lnTo>
                        <a:pt x="554" y="370"/>
                      </a:lnTo>
                      <a:cubicBezTo>
                        <a:pt x="554" y="350"/>
                        <a:pt x="552" y="331"/>
                        <a:pt x="548" y="309"/>
                      </a:cubicBezTo>
                      <a:lnTo>
                        <a:pt x="548" y="309"/>
                      </a:lnTo>
                      <a:cubicBezTo>
                        <a:pt x="570" y="203"/>
                        <a:pt x="530" y="96"/>
                        <a:pt x="436" y="43"/>
                      </a:cubicBezTo>
                      <a:cubicBezTo>
                        <a:pt x="393" y="15"/>
                        <a:pt x="346" y="1"/>
                        <a:pt x="3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1234869" y="799885"/>
                  <a:ext cx="24649" cy="21737"/>
                </a:xfrm>
                <a:custGeom>
                  <a:avLst/>
                  <a:gdLst/>
                  <a:ahLst/>
                  <a:cxnLst/>
                  <a:rect l="l" t="t" r="r" b="b"/>
                  <a:pathLst>
                    <a:path w="474" h="418" extrusionOk="0">
                      <a:moveTo>
                        <a:pt x="223" y="1"/>
                      </a:moveTo>
                      <a:cubicBezTo>
                        <a:pt x="130" y="1"/>
                        <a:pt x="38" y="52"/>
                        <a:pt x="7" y="167"/>
                      </a:cubicBezTo>
                      <a:cubicBezTo>
                        <a:pt x="0" y="325"/>
                        <a:pt x="124" y="417"/>
                        <a:pt x="246" y="417"/>
                      </a:cubicBezTo>
                      <a:cubicBezTo>
                        <a:pt x="339" y="417"/>
                        <a:pt x="431" y="365"/>
                        <a:pt x="467" y="251"/>
                      </a:cubicBezTo>
                      <a:cubicBezTo>
                        <a:pt x="474" y="92"/>
                        <a:pt x="347" y="1"/>
                        <a:pt x="22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1208348" y="782308"/>
                  <a:ext cx="28341" cy="25429"/>
                </a:xfrm>
                <a:custGeom>
                  <a:avLst/>
                  <a:gdLst/>
                  <a:ahLst/>
                  <a:cxnLst/>
                  <a:rect l="l" t="t" r="r" b="b"/>
                  <a:pathLst>
                    <a:path w="545" h="489" extrusionOk="0">
                      <a:moveTo>
                        <a:pt x="270" y="1"/>
                      </a:moveTo>
                      <a:cubicBezTo>
                        <a:pt x="162" y="1"/>
                        <a:pt x="53" y="64"/>
                        <a:pt x="21" y="202"/>
                      </a:cubicBezTo>
                      <a:cubicBezTo>
                        <a:pt x="1" y="385"/>
                        <a:pt x="140" y="489"/>
                        <a:pt x="277" y="489"/>
                      </a:cubicBezTo>
                      <a:cubicBezTo>
                        <a:pt x="385" y="489"/>
                        <a:pt x="491" y="425"/>
                        <a:pt x="517" y="287"/>
                      </a:cubicBezTo>
                      <a:cubicBezTo>
                        <a:pt x="544" y="104"/>
                        <a:pt x="408" y="1"/>
                        <a:pt x="2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1083596" y="717930"/>
                  <a:ext cx="98233" cy="98181"/>
                </a:xfrm>
                <a:custGeom>
                  <a:avLst/>
                  <a:gdLst/>
                  <a:ahLst/>
                  <a:cxnLst/>
                  <a:rect l="l" t="t" r="r" b="b"/>
                  <a:pathLst>
                    <a:path w="1889" h="1888" extrusionOk="0">
                      <a:moveTo>
                        <a:pt x="1102" y="1"/>
                      </a:moveTo>
                      <a:cubicBezTo>
                        <a:pt x="977" y="659"/>
                        <a:pt x="931" y="846"/>
                        <a:pt x="554" y="846"/>
                      </a:cubicBezTo>
                      <a:cubicBezTo>
                        <a:pt x="419" y="846"/>
                        <a:pt x="241" y="822"/>
                        <a:pt x="1" y="787"/>
                      </a:cubicBezTo>
                      <a:lnTo>
                        <a:pt x="1" y="787"/>
                      </a:lnTo>
                      <a:cubicBezTo>
                        <a:pt x="896" y="968"/>
                        <a:pt x="920" y="981"/>
                        <a:pt x="787" y="1888"/>
                      </a:cubicBezTo>
                      <a:cubicBezTo>
                        <a:pt x="921" y="1227"/>
                        <a:pt x="969" y="1047"/>
                        <a:pt x="1346" y="1047"/>
                      </a:cubicBezTo>
                      <a:cubicBezTo>
                        <a:pt x="1479" y="1047"/>
                        <a:pt x="1654" y="1070"/>
                        <a:pt x="1888" y="1101"/>
                      </a:cubicBezTo>
                      <a:cubicBezTo>
                        <a:pt x="993" y="932"/>
                        <a:pt x="981" y="908"/>
                        <a:pt x="110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801798" y="792813"/>
                  <a:ext cx="98181" cy="97557"/>
                </a:xfrm>
                <a:custGeom>
                  <a:avLst/>
                  <a:gdLst/>
                  <a:ahLst/>
                  <a:cxnLst/>
                  <a:rect l="l" t="t" r="r" b="b"/>
                  <a:pathLst>
                    <a:path w="1888" h="1876" extrusionOk="0">
                      <a:moveTo>
                        <a:pt x="1101" y="0"/>
                      </a:moveTo>
                      <a:cubicBezTo>
                        <a:pt x="977" y="649"/>
                        <a:pt x="931" y="834"/>
                        <a:pt x="556" y="834"/>
                      </a:cubicBezTo>
                      <a:cubicBezTo>
                        <a:pt x="420" y="834"/>
                        <a:pt x="242" y="810"/>
                        <a:pt x="1" y="774"/>
                      </a:cubicBezTo>
                      <a:lnTo>
                        <a:pt x="1" y="774"/>
                      </a:lnTo>
                      <a:cubicBezTo>
                        <a:pt x="896" y="956"/>
                        <a:pt x="908" y="980"/>
                        <a:pt x="787" y="1875"/>
                      </a:cubicBezTo>
                      <a:cubicBezTo>
                        <a:pt x="910" y="1223"/>
                        <a:pt x="957" y="1039"/>
                        <a:pt x="1324" y="1039"/>
                      </a:cubicBezTo>
                      <a:cubicBezTo>
                        <a:pt x="1460" y="1039"/>
                        <a:pt x="1642" y="1065"/>
                        <a:pt x="1888" y="1101"/>
                      </a:cubicBezTo>
                      <a:cubicBezTo>
                        <a:pt x="993" y="920"/>
                        <a:pt x="980" y="895"/>
                        <a:pt x="11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988016" y="661301"/>
                  <a:ext cx="37806" cy="37806"/>
                </a:xfrm>
                <a:custGeom>
                  <a:avLst/>
                  <a:gdLst/>
                  <a:ahLst/>
                  <a:cxnLst/>
                  <a:rect l="l" t="t" r="r" b="b"/>
                  <a:pathLst>
                    <a:path w="727" h="727" extrusionOk="0">
                      <a:moveTo>
                        <a:pt x="424" y="1"/>
                      </a:moveTo>
                      <a:cubicBezTo>
                        <a:pt x="370" y="253"/>
                        <a:pt x="349" y="324"/>
                        <a:pt x="203" y="324"/>
                      </a:cubicBezTo>
                      <a:cubicBezTo>
                        <a:pt x="152" y="324"/>
                        <a:pt x="87" y="316"/>
                        <a:pt x="0" y="303"/>
                      </a:cubicBezTo>
                      <a:lnTo>
                        <a:pt x="0" y="303"/>
                      </a:lnTo>
                      <a:cubicBezTo>
                        <a:pt x="339" y="364"/>
                        <a:pt x="351" y="376"/>
                        <a:pt x="303" y="727"/>
                      </a:cubicBezTo>
                      <a:cubicBezTo>
                        <a:pt x="347" y="471"/>
                        <a:pt x="365" y="402"/>
                        <a:pt x="508" y="402"/>
                      </a:cubicBezTo>
                      <a:cubicBezTo>
                        <a:pt x="561" y="402"/>
                        <a:pt x="631" y="411"/>
                        <a:pt x="726" y="424"/>
                      </a:cubicBezTo>
                      <a:cubicBezTo>
                        <a:pt x="375" y="352"/>
                        <a:pt x="375" y="340"/>
                        <a:pt x="4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478346" y="705502"/>
                  <a:ext cx="37390" cy="30317"/>
                </a:xfrm>
                <a:custGeom>
                  <a:avLst/>
                  <a:gdLst/>
                  <a:ahLst/>
                  <a:cxnLst/>
                  <a:rect l="l" t="t" r="r" b="b"/>
                  <a:pathLst>
                    <a:path w="719" h="583" extrusionOk="0">
                      <a:moveTo>
                        <a:pt x="374" y="0"/>
                      </a:moveTo>
                      <a:cubicBezTo>
                        <a:pt x="190" y="0"/>
                        <a:pt x="1" y="160"/>
                        <a:pt x="75" y="385"/>
                      </a:cubicBezTo>
                      <a:cubicBezTo>
                        <a:pt x="122" y="523"/>
                        <a:pt x="233" y="583"/>
                        <a:pt x="347" y="583"/>
                      </a:cubicBezTo>
                      <a:cubicBezTo>
                        <a:pt x="530" y="583"/>
                        <a:pt x="719" y="428"/>
                        <a:pt x="644" y="203"/>
                      </a:cubicBezTo>
                      <a:cubicBezTo>
                        <a:pt x="598" y="61"/>
                        <a:pt x="487" y="0"/>
                        <a:pt x="3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488851" y="644400"/>
                  <a:ext cx="32190" cy="26781"/>
                </a:xfrm>
                <a:custGeom>
                  <a:avLst/>
                  <a:gdLst/>
                  <a:ahLst/>
                  <a:cxnLst/>
                  <a:rect l="l" t="t" r="r" b="b"/>
                  <a:pathLst>
                    <a:path w="619" h="515" extrusionOk="0">
                      <a:moveTo>
                        <a:pt x="313" y="1"/>
                      </a:moveTo>
                      <a:cubicBezTo>
                        <a:pt x="157" y="1"/>
                        <a:pt x="0" y="137"/>
                        <a:pt x="67" y="338"/>
                      </a:cubicBezTo>
                      <a:cubicBezTo>
                        <a:pt x="108" y="462"/>
                        <a:pt x="204" y="515"/>
                        <a:pt x="301" y="515"/>
                      </a:cubicBezTo>
                      <a:cubicBezTo>
                        <a:pt x="458" y="515"/>
                        <a:pt x="618" y="376"/>
                        <a:pt x="551" y="181"/>
                      </a:cubicBezTo>
                      <a:cubicBezTo>
                        <a:pt x="509" y="55"/>
                        <a:pt x="411" y="1"/>
                        <a:pt x="3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541373" y="450018"/>
                  <a:ext cx="40458" cy="32710"/>
                </a:xfrm>
                <a:custGeom>
                  <a:avLst/>
                  <a:gdLst/>
                  <a:ahLst/>
                  <a:cxnLst/>
                  <a:rect l="l" t="t" r="r" b="b"/>
                  <a:pathLst>
                    <a:path w="778" h="629" extrusionOk="0">
                      <a:moveTo>
                        <a:pt x="387" y="0"/>
                      </a:moveTo>
                      <a:cubicBezTo>
                        <a:pt x="359" y="0"/>
                        <a:pt x="330" y="4"/>
                        <a:pt x="303" y="12"/>
                      </a:cubicBezTo>
                      <a:cubicBezTo>
                        <a:pt x="97" y="84"/>
                        <a:pt x="1" y="399"/>
                        <a:pt x="194" y="544"/>
                      </a:cubicBezTo>
                      <a:lnTo>
                        <a:pt x="218" y="556"/>
                      </a:lnTo>
                      <a:cubicBezTo>
                        <a:pt x="276" y="606"/>
                        <a:pt x="345" y="629"/>
                        <a:pt x="412" y="629"/>
                      </a:cubicBezTo>
                      <a:cubicBezTo>
                        <a:pt x="539" y="629"/>
                        <a:pt x="662" y="546"/>
                        <a:pt x="702" y="411"/>
                      </a:cubicBezTo>
                      <a:lnTo>
                        <a:pt x="714" y="374"/>
                      </a:lnTo>
                      <a:cubicBezTo>
                        <a:pt x="778" y="174"/>
                        <a:pt x="582" y="0"/>
                        <a:pt x="3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495403" y="546117"/>
                  <a:ext cx="24077" cy="20229"/>
                </a:xfrm>
                <a:custGeom>
                  <a:avLst/>
                  <a:gdLst/>
                  <a:ahLst/>
                  <a:cxnLst/>
                  <a:rect l="l" t="t" r="r" b="b"/>
                  <a:pathLst>
                    <a:path w="463" h="389" extrusionOk="0">
                      <a:moveTo>
                        <a:pt x="236" y="0"/>
                      </a:moveTo>
                      <a:cubicBezTo>
                        <a:pt x="117" y="0"/>
                        <a:pt x="1" y="101"/>
                        <a:pt x="38" y="256"/>
                      </a:cubicBezTo>
                      <a:cubicBezTo>
                        <a:pt x="75" y="349"/>
                        <a:pt x="149" y="388"/>
                        <a:pt x="223" y="388"/>
                      </a:cubicBezTo>
                      <a:cubicBezTo>
                        <a:pt x="343" y="388"/>
                        <a:pt x="462" y="285"/>
                        <a:pt x="425" y="135"/>
                      </a:cubicBezTo>
                      <a:cubicBezTo>
                        <a:pt x="387" y="41"/>
                        <a:pt x="311" y="0"/>
                        <a:pt x="2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643712" y="529164"/>
                  <a:ext cx="32502" cy="26781"/>
                </a:xfrm>
                <a:custGeom>
                  <a:avLst/>
                  <a:gdLst/>
                  <a:ahLst/>
                  <a:cxnLst/>
                  <a:rect l="l" t="t" r="r" b="b"/>
                  <a:pathLst>
                    <a:path w="625" h="515" extrusionOk="0">
                      <a:moveTo>
                        <a:pt x="324" y="0"/>
                      </a:moveTo>
                      <a:cubicBezTo>
                        <a:pt x="162" y="0"/>
                        <a:pt x="0" y="138"/>
                        <a:pt x="53" y="340"/>
                      </a:cubicBezTo>
                      <a:cubicBezTo>
                        <a:pt x="99" y="461"/>
                        <a:pt x="200" y="514"/>
                        <a:pt x="301" y="514"/>
                      </a:cubicBezTo>
                      <a:cubicBezTo>
                        <a:pt x="462" y="514"/>
                        <a:pt x="625" y="379"/>
                        <a:pt x="573" y="171"/>
                      </a:cubicBezTo>
                      <a:cubicBezTo>
                        <a:pt x="522" y="52"/>
                        <a:pt x="423" y="0"/>
                        <a:pt x="3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635392" y="422145"/>
                  <a:ext cx="34582" cy="27769"/>
                </a:xfrm>
                <a:custGeom>
                  <a:avLst/>
                  <a:gdLst/>
                  <a:ahLst/>
                  <a:cxnLst/>
                  <a:rect l="l" t="t" r="r" b="b"/>
                  <a:pathLst>
                    <a:path w="665" h="534" extrusionOk="0">
                      <a:moveTo>
                        <a:pt x="352" y="0"/>
                      </a:moveTo>
                      <a:cubicBezTo>
                        <a:pt x="178" y="0"/>
                        <a:pt x="0" y="145"/>
                        <a:pt x="68" y="354"/>
                      </a:cubicBezTo>
                      <a:cubicBezTo>
                        <a:pt x="119" y="479"/>
                        <a:pt x="223" y="533"/>
                        <a:pt x="327" y="533"/>
                      </a:cubicBezTo>
                      <a:cubicBezTo>
                        <a:pt x="496" y="533"/>
                        <a:pt x="664" y="394"/>
                        <a:pt x="612" y="185"/>
                      </a:cubicBezTo>
                      <a:cubicBezTo>
                        <a:pt x="566" y="55"/>
                        <a:pt x="459" y="0"/>
                        <a:pt x="3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828111" y="422249"/>
                  <a:ext cx="36766" cy="30057"/>
                </a:xfrm>
                <a:custGeom>
                  <a:avLst/>
                  <a:gdLst/>
                  <a:ahLst/>
                  <a:cxnLst/>
                  <a:rect l="l" t="t" r="r" b="b"/>
                  <a:pathLst>
                    <a:path w="707" h="578" extrusionOk="0">
                      <a:moveTo>
                        <a:pt x="361" y="0"/>
                      </a:moveTo>
                      <a:cubicBezTo>
                        <a:pt x="182" y="0"/>
                        <a:pt x="1" y="158"/>
                        <a:pt x="75" y="388"/>
                      </a:cubicBezTo>
                      <a:cubicBezTo>
                        <a:pt x="121" y="521"/>
                        <a:pt x="229" y="578"/>
                        <a:pt x="339" y="578"/>
                      </a:cubicBezTo>
                      <a:cubicBezTo>
                        <a:pt x="520" y="578"/>
                        <a:pt x="707" y="425"/>
                        <a:pt x="632" y="207"/>
                      </a:cubicBezTo>
                      <a:cubicBezTo>
                        <a:pt x="585" y="62"/>
                        <a:pt x="474" y="0"/>
                        <a:pt x="3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821090" y="355738"/>
                  <a:ext cx="30005" cy="24701"/>
                </a:xfrm>
                <a:custGeom>
                  <a:avLst/>
                  <a:gdLst/>
                  <a:ahLst/>
                  <a:cxnLst/>
                  <a:rect l="l" t="t" r="r" b="b"/>
                  <a:pathLst>
                    <a:path w="577" h="475" extrusionOk="0">
                      <a:moveTo>
                        <a:pt x="297" y="0"/>
                      </a:moveTo>
                      <a:cubicBezTo>
                        <a:pt x="150" y="0"/>
                        <a:pt x="1" y="127"/>
                        <a:pt x="53" y="312"/>
                      </a:cubicBezTo>
                      <a:cubicBezTo>
                        <a:pt x="95" y="425"/>
                        <a:pt x="188" y="474"/>
                        <a:pt x="282" y="474"/>
                      </a:cubicBezTo>
                      <a:cubicBezTo>
                        <a:pt x="429" y="474"/>
                        <a:pt x="577" y="352"/>
                        <a:pt x="525" y="167"/>
                      </a:cubicBezTo>
                      <a:cubicBezTo>
                        <a:pt x="483" y="51"/>
                        <a:pt x="390" y="0"/>
                        <a:pt x="2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721299" y="365619"/>
                  <a:ext cx="49090" cy="37650"/>
                </a:xfrm>
                <a:custGeom>
                  <a:avLst/>
                  <a:gdLst/>
                  <a:ahLst/>
                  <a:cxnLst/>
                  <a:rect l="l" t="t" r="r" b="b"/>
                  <a:pathLst>
                    <a:path w="944" h="724" extrusionOk="0">
                      <a:moveTo>
                        <a:pt x="458" y="1"/>
                      </a:moveTo>
                      <a:cubicBezTo>
                        <a:pt x="178" y="1"/>
                        <a:pt x="0" y="407"/>
                        <a:pt x="242" y="594"/>
                      </a:cubicBezTo>
                      <a:lnTo>
                        <a:pt x="291" y="631"/>
                      </a:lnTo>
                      <a:cubicBezTo>
                        <a:pt x="358" y="694"/>
                        <a:pt x="444" y="724"/>
                        <a:pt x="529" y="724"/>
                      </a:cubicBezTo>
                      <a:cubicBezTo>
                        <a:pt x="656" y="724"/>
                        <a:pt x="782" y="657"/>
                        <a:pt x="847" y="534"/>
                      </a:cubicBezTo>
                      <a:cubicBezTo>
                        <a:pt x="944" y="316"/>
                        <a:pt x="823" y="74"/>
                        <a:pt x="593" y="26"/>
                      </a:cubicBezTo>
                      <a:lnTo>
                        <a:pt x="605" y="26"/>
                      </a:lnTo>
                      <a:lnTo>
                        <a:pt x="545" y="14"/>
                      </a:lnTo>
                      <a:cubicBezTo>
                        <a:pt x="515" y="5"/>
                        <a:pt x="486" y="1"/>
                        <a:pt x="4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919478" y="321625"/>
                  <a:ext cx="27041" cy="22101"/>
                </a:xfrm>
                <a:custGeom>
                  <a:avLst/>
                  <a:gdLst/>
                  <a:ahLst/>
                  <a:cxnLst/>
                  <a:rect l="l" t="t" r="r" b="b"/>
                  <a:pathLst>
                    <a:path w="520" h="425" extrusionOk="0">
                      <a:moveTo>
                        <a:pt x="266" y="1"/>
                      </a:moveTo>
                      <a:cubicBezTo>
                        <a:pt x="135" y="1"/>
                        <a:pt x="0" y="114"/>
                        <a:pt x="60" y="279"/>
                      </a:cubicBezTo>
                      <a:cubicBezTo>
                        <a:pt x="93" y="381"/>
                        <a:pt x="173" y="424"/>
                        <a:pt x="254" y="424"/>
                      </a:cubicBezTo>
                      <a:cubicBezTo>
                        <a:pt x="385" y="424"/>
                        <a:pt x="519" y="310"/>
                        <a:pt x="459" y="146"/>
                      </a:cubicBezTo>
                      <a:cubicBezTo>
                        <a:pt x="427" y="44"/>
                        <a:pt x="347" y="1"/>
                        <a:pt x="2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1089420" y="317881"/>
                  <a:ext cx="42330" cy="34322"/>
                </a:xfrm>
                <a:custGeom>
                  <a:avLst/>
                  <a:gdLst/>
                  <a:ahLst/>
                  <a:cxnLst/>
                  <a:rect l="l" t="t" r="r" b="b"/>
                  <a:pathLst>
                    <a:path w="814" h="660" extrusionOk="0">
                      <a:moveTo>
                        <a:pt x="421" y="1"/>
                      </a:moveTo>
                      <a:cubicBezTo>
                        <a:pt x="215" y="1"/>
                        <a:pt x="0" y="181"/>
                        <a:pt x="82" y="436"/>
                      </a:cubicBezTo>
                      <a:cubicBezTo>
                        <a:pt x="133" y="593"/>
                        <a:pt x="260" y="660"/>
                        <a:pt x="389" y="660"/>
                      </a:cubicBezTo>
                      <a:cubicBezTo>
                        <a:pt x="598" y="660"/>
                        <a:pt x="813" y="484"/>
                        <a:pt x="724" y="230"/>
                      </a:cubicBezTo>
                      <a:cubicBezTo>
                        <a:pt x="673" y="69"/>
                        <a:pt x="549" y="1"/>
                        <a:pt x="4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1217500" y="337278"/>
                  <a:ext cx="40302" cy="32762"/>
                </a:xfrm>
                <a:custGeom>
                  <a:avLst/>
                  <a:gdLst/>
                  <a:ahLst/>
                  <a:cxnLst/>
                  <a:rect l="l" t="t" r="r" b="b"/>
                  <a:pathLst>
                    <a:path w="775" h="630" extrusionOk="0">
                      <a:moveTo>
                        <a:pt x="397" y="0"/>
                      </a:moveTo>
                      <a:cubicBezTo>
                        <a:pt x="201" y="0"/>
                        <a:pt x="1" y="168"/>
                        <a:pt x="75" y="413"/>
                      </a:cubicBezTo>
                      <a:cubicBezTo>
                        <a:pt x="126" y="565"/>
                        <a:pt x="247" y="630"/>
                        <a:pt x="369" y="630"/>
                      </a:cubicBezTo>
                      <a:cubicBezTo>
                        <a:pt x="569" y="630"/>
                        <a:pt x="774" y="460"/>
                        <a:pt x="692" y="220"/>
                      </a:cubicBezTo>
                      <a:cubicBezTo>
                        <a:pt x="641" y="66"/>
                        <a:pt x="520" y="0"/>
                        <a:pt x="3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1207100" y="432129"/>
                  <a:ext cx="21061" cy="17473"/>
                </a:xfrm>
                <a:custGeom>
                  <a:avLst/>
                  <a:gdLst/>
                  <a:ahLst/>
                  <a:cxnLst/>
                  <a:rect l="l" t="t" r="r" b="b"/>
                  <a:pathLst>
                    <a:path w="405" h="336" extrusionOk="0">
                      <a:moveTo>
                        <a:pt x="205" y="0"/>
                      </a:moveTo>
                      <a:cubicBezTo>
                        <a:pt x="103" y="0"/>
                        <a:pt x="1" y="88"/>
                        <a:pt x="45" y="223"/>
                      </a:cubicBezTo>
                      <a:cubicBezTo>
                        <a:pt x="73" y="302"/>
                        <a:pt x="137" y="336"/>
                        <a:pt x="200" y="336"/>
                      </a:cubicBezTo>
                      <a:cubicBezTo>
                        <a:pt x="302" y="336"/>
                        <a:pt x="404" y="248"/>
                        <a:pt x="360" y="114"/>
                      </a:cubicBezTo>
                      <a:cubicBezTo>
                        <a:pt x="332" y="35"/>
                        <a:pt x="268" y="0"/>
                        <a:pt x="2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878344" y="846219"/>
                  <a:ext cx="25585" cy="21529"/>
                </a:xfrm>
                <a:custGeom>
                  <a:avLst/>
                  <a:gdLst/>
                  <a:ahLst/>
                  <a:cxnLst/>
                  <a:rect l="l" t="t" r="r" b="b"/>
                  <a:pathLst>
                    <a:path w="492" h="414" extrusionOk="0">
                      <a:moveTo>
                        <a:pt x="252" y="1"/>
                      </a:moveTo>
                      <a:cubicBezTo>
                        <a:pt x="127" y="1"/>
                        <a:pt x="1" y="111"/>
                        <a:pt x="53" y="268"/>
                      </a:cubicBezTo>
                      <a:cubicBezTo>
                        <a:pt x="85" y="370"/>
                        <a:pt x="163" y="413"/>
                        <a:pt x="241" y="413"/>
                      </a:cubicBezTo>
                      <a:cubicBezTo>
                        <a:pt x="366" y="413"/>
                        <a:pt x="492" y="303"/>
                        <a:pt x="440" y="147"/>
                      </a:cubicBezTo>
                      <a:cubicBezTo>
                        <a:pt x="407" y="44"/>
                        <a:pt x="330" y="1"/>
                        <a:pt x="2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463162" y="499627"/>
                  <a:ext cx="25585" cy="21217"/>
                </a:xfrm>
                <a:custGeom>
                  <a:avLst/>
                  <a:gdLst/>
                  <a:ahLst/>
                  <a:cxnLst/>
                  <a:rect l="l" t="t" r="r" b="b"/>
                  <a:pathLst>
                    <a:path w="492" h="408" extrusionOk="0">
                      <a:moveTo>
                        <a:pt x="252" y="1"/>
                      </a:moveTo>
                      <a:cubicBezTo>
                        <a:pt x="127" y="1"/>
                        <a:pt x="1" y="111"/>
                        <a:pt x="53" y="267"/>
                      </a:cubicBezTo>
                      <a:cubicBezTo>
                        <a:pt x="86" y="366"/>
                        <a:pt x="164" y="408"/>
                        <a:pt x="242" y="408"/>
                      </a:cubicBezTo>
                      <a:cubicBezTo>
                        <a:pt x="367" y="408"/>
                        <a:pt x="492" y="302"/>
                        <a:pt x="440" y="146"/>
                      </a:cubicBezTo>
                      <a:cubicBezTo>
                        <a:pt x="407" y="44"/>
                        <a:pt x="330" y="1"/>
                        <a:pt x="2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777981" y="401032"/>
                  <a:ext cx="28913" cy="22049"/>
                </a:xfrm>
                <a:custGeom>
                  <a:avLst/>
                  <a:gdLst/>
                  <a:ahLst/>
                  <a:cxnLst/>
                  <a:rect l="l" t="t" r="r" b="b"/>
                  <a:pathLst>
                    <a:path w="556" h="424" extrusionOk="0">
                      <a:moveTo>
                        <a:pt x="233" y="1"/>
                      </a:moveTo>
                      <a:cubicBezTo>
                        <a:pt x="136" y="1"/>
                        <a:pt x="41" y="67"/>
                        <a:pt x="23" y="167"/>
                      </a:cubicBezTo>
                      <a:cubicBezTo>
                        <a:pt x="1" y="280"/>
                        <a:pt x="83" y="424"/>
                        <a:pt x="202" y="424"/>
                      </a:cubicBezTo>
                      <a:cubicBezTo>
                        <a:pt x="210" y="424"/>
                        <a:pt x="219" y="423"/>
                        <a:pt x="229" y="421"/>
                      </a:cubicBezTo>
                      <a:lnTo>
                        <a:pt x="241" y="421"/>
                      </a:lnTo>
                      <a:cubicBezTo>
                        <a:pt x="301" y="409"/>
                        <a:pt x="350" y="397"/>
                        <a:pt x="410" y="385"/>
                      </a:cubicBezTo>
                      <a:cubicBezTo>
                        <a:pt x="543" y="337"/>
                        <a:pt x="555" y="155"/>
                        <a:pt x="434" y="83"/>
                      </a:cubicBezTo>
                      <a:cubicBezTo>
                        <a:pt x="398" y="58"/>
                        <a:pt x="362" y="46"/>
                        <a:pt x="326" y="22"/>
                      </a:cubicBezTo>
                      <a:cubicBezTo>
                        <a:pt x="296" y="7"/>
                        <a:pt x="264" y="1"/>
                        <a:pt x="2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982660" y="387096"/>
                  <a:ext cx="45658" cy="31826"/>
                </a:xfrm>
                <a:custGeom>
                  <a:avLst/>
                  <a:gdLst/>
                  <a:ahLst/>
                  <a:cxnLst/>
                  <a:rect l="l" t="t" r="r" b="b"/>
                  <a:pathLst>
                    <a:path w="878" h="612" extrusionOk="0">
                      <a:moveTo>
                        <a:pt x="430" y="1"/>
                      </a:moveTo>
                      <a:cubicBezTo>
                        <a:pt x="126" y="1"/>
                        <a:pt x="1" y="474"/>
                        <a:pt x="345" y="593"/>
                      </a:cubicBezTo>
                      <a:cubicBezTo>
                        <a:pt x="390" y="605"/>
                        <a:pt x="437" y="611"/>
                        <a:pt x="485" y="611"/>
                      </a:cubicBezTo>
                      <a:cubicBezTo>
                        <a:pt x="671" y="611"/>
                        <a:pt x="858" y="516"/>
                        <a:pt x="877" y="314"/>
                      </a:cubicBezTo>
                      <a:cubicBezTo>
                        <a:pt x="877" y="218"/>
                        <a:pt x="829" y="133"/>
                        <a:pt x="756" y="84"/>
                      </a:cubicBezTo>
                      <a:cubicBezTo>
                        <a:pt x="708" y="60"/>
                        <a:pt x="660" y="36"/>
                        <a:pt x="611" y="36"/>
                      </a:cubicBezTo>
                      <a:lnTo>
                        <a:pt x="568" y="27"/>
                      </a:lnTo>
                      <a:lnTo>
                        <a:pt x="568" y="27"/>
                      </a:lnTo>
                      <a:cubicBezTo>
                        <a:pt x="566" y="26"/>
                        <a:pt x="560" y="24"/>
                        <a:pt x="551" y="24"/>
                      </a:cubicBezTo>
                      <a:cubicBezTo>
                        <a:pt x="508" y="8"/>
                        <a:pt x="468" y="1"/>
                        <a:pt x="4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1012353" y="304153"/>
                  <a:ext cx="32554" cy="27041"/>
                </a:xfrm>
                <a:custGeom>
                  <a:avLst/>
                  <a:gdLst/>
                  <a:ahLst/>
                  <a:cxnLst/>
                  <a:rect l="l" t="t" r="r" b="b"/>
                  <a:pathLst>
                    <a:path w="626" h="520" extrusionOk="0">
                      <a:moveTo>
                        <a:pt x="321" y="0"/>
                      </a:moveTo>
                      <a:cubicBezTo>
                        <a:pt x="160" y="0"/>
                        <a:pt x="0" y="140"/>
                        <a:pt x="52" y="349"/>
                      </a:cubicBezTo>
                      <a:cubicBezTo>
                        <a:pt x="103" y="468"/>
                        <a:pt x="202" y="520"/>
                        <a:pt x="301" y="520"/>
                      </a:cubicBezTo>
                      <a:cubicBezTo>
                        <a:pt x="463" y="520"/>
                        <a:pt x="625" y="382"/>
                        <a:pt x="573" y="179"/>
                      </a:cubicBezTo>
                      <a:cubicBezTo>
                        <a:pt x="522" y="54"/>
                        <a:pt x="421" y="0"/>
                        <a:pt x="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1107308" y="373315"/>
                  <a:ext cx="32918" cy="27509"/>
                </a:xfrm>
                <a:custGeom>
                  <a:avLst/>
                  <a:gdLst/>
                  <a:ahLst/>
                  <a:cxnLst/>
                  <a:rect l="l" t="t" r="r" b="b"/>
                  <a:pathLst>
                    <a:path w="633" h="529" extrusionOk="0">
                      <a:moveTo>
                        <a:pt x="326" y="1"/>
                      </a:moveTo>
                      <a:cubicBezTo>
                        <a:pt x="165" y="1"/>
                        <a:pt x="1" y="141"/>
                        <a:pt x="53" y="349"/>
                      </a:cubicBezTo>
                      <a:cubicBezTo>
                        <a:pt x="99" y="475"/>
                        <a:pt x="201" y="529"/>
                        <a:pt x="303" y="529"/>
                      </a:cubicBezTo>
                      <a:cubicBezTo>
                        <a:pt x="467" y="529"/>
                        <a:pt x="633" y="389"/>
                        <a:pt x="573" y="180"/>
                      </a:cubicBezTo>
                      <a:cubicBezTo>
                        <a:pt x="527" y="55"/>
                        <a:pt x="427" y="1"/>
                        <a:pt x="3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934350" y="874144"/>
                  <a:ext cx="8528" cy="7332"/>
                </a:xfrm>
                <a:custGeom>
                  <a:avLst/>
                  <a:gdLst/>
                  <a:ahLst/>
                  <a:cxnLst/>
                  <a:rect l="l" t="t" r="r" b="b"/>
                  <a:pathLst>
                    <a:path w="164" h="141" extrusionOk="0">
                      <a:moveTo>
                        <a:pt x="92" y="1"/>
                      </a:moveTo>
                      <a:cubicBezTo>
                        <a:pt x="48" y="1"/>
                        <a:pt x="1" y="40"/>
                        <a:pt x="16" y="93"/>
                      </a:cubicBezTo>
                      <a:cubicBezTo>
                        <a:pt x="25" y="126"/>
                        <a:pt x="51" y="141"/>
                        <a:pt x="78" y="141"/>
                      </a:cubicBezTo>
                      <a:cubicBezTo>
                        <a:pt x="120" y="141"/>
                        <a:pt x="164" y="104"/>
                        <a:pt x="149" y="45"/>
                      </a:cubicBezTo>
                      <a:cubicBezTo>
                        <a:pt x="140" y="14"/>
                        <a:pt x="117" y="1"/>
                        <a:pt x="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878188" y="890420"/>
                  <a:ext cx="32814" cy="27509"/>
                </a:xfrm>
                <a:custGeom>
                  <a:avLst/>
                  <a:gdLst/>
                  <a:ahLst/>
                  <a:cxnLst/>
                  <a:rect l="l" t="t" r="r" b="b"/>
                  <a:pathLst>
                    <a:path w="631" h="529" extrusionOk="0">
                      <a:moveTo>
                        <a:pt x="324" y="0"/>
                      </a:moveTo>
                      <a:cubicBezTo>
                        <a:pt x="164" y="0"/>
                        <a:pt x="1" y="140"/>
                        <a:pt x="68" y="349"/>
                      </a:cubicBezTo>
                      <a:cubicBezTo>
                        <a:pt x="110" y="474"/>
                        <a:pt x="208" y="528"/>
                        <a:pt x="308" y="528"/>
                      </a:cubicBezTo>
                      <a:cubicBezTo>
                        <a:pt x="468" y="528"/>
                        <a:pt x="631" y="388"/>
                        <a:pt x="564" y="180"/>
                      </a:cubicBezTo>
                      <a:cubicBezTo>
                        <a:pt x="522" y="54"/>
                        <a:pt x="423" y="0"/>
                        <a:pt x="3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949119" y="792657"/>
                  <a:ext cx="35154" cy="30421"/>
                </a:xfrm>
                <a:custGeom>
                  <a:avLst/>
                  <a:gdLst/>
                  <a:ahLst/>
                  <a:cxnLst/>
                  <a:rect l="l" t="t" r="r" b="b"/>
                  <a:pathLst>
                    <a:path w="676" h="585" extrusionOk="0">
                      <a:moveTo>
                        <a:pt x="361" y="1"/>
                      </a:moveTo>
                      <a:cubicBezTo>
                        <a:pt x="259" y="1"/>
                        <a:pt x="158" y="53"/>
                        <a:pt x="107" y="160"/>
                      </a:cubicBezTo>
                      <a:cubicBezTo>
                        <a:pt x="0" y="363"/>
                        <a:pt x="157" y="584"/>
                        <a:pt x="361" y="584"/>
                      </a:cubicBezTo>
                      <a:cubicBezTo>
                        <a:pt x="389" y="584"/>
                        <a:pt x="417" y="580"/>
                        <a:pt x="446" y="572"/>
                      </a:cubicBezTo>
                      <a:cubicBezTo>
                        <a:pt x="591" y="511"/>
                        <a:pt x="676" y="354"/>
                        <a:pt x="639" y="197"/>
                      </a:cubicBezTo>
                      <a:cubicBezTo>
                        <a:pt x="594" y="68"/>
                        <a:pt x="477" y="1"/>
                        <a:pt x="3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946623" y="749287"/>
                  <a:ext cx="35778" cy="30369"/>
                </a:xfrm>
                <a:custGeom>
                  <a:avLst/>
                  <a:gdLst/>
                  <a:ahLst/>
                  <a:cxnLst/>
                  <a:rect l="l" t="t" r="r" b="b"/>
                  <a:pathLst>
                    <a:path w="688" h="584" extrusionOk="0">
                      <a:moveTo>
                        <a:pt x="370" y="0"/>
                      </a:moveTo>
                      <a:cubicBezTo>
                        <a:pt x="268" y="0"/>
                        <a:pt x="163" y="52"/>
                        <a:pt x="107" y="160"/>
                      </a:cubicBezTo>
                      <a:cubicBezTo>
                        <a:pt x="0" y="362"/>
                        <a:pt x="157" y="584"/>
                        <a:pt x="369" y="584"/>
                      </a:cubicBezTo>
                      <a:cubicBezTo>
                        <a:pt x="398" y="584"/>
                        <a:pt x="427" y="580"/>
                        <a:pt x="458" y="571"/>
                      </a:cubicBezTo>
                      <a:cubicBezTo>
                        <a:pt x="603" y="511"/>
                        <a:pt x="687" y="353"/>
                        <a:pt x="639" y="196"/>
                      </a:cubicBezTo>
                      <a:cubicBezTo>
                        <a:pt x="600" y="67"/>
                        <a:pt x="486" y="0"/>
                        <a:pt x="3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1063315" y="774820"/>
                  <a:ext cx="17161" cy="14197"/>
                </a:xfrm>
                <a:custGeom>
                  <a:avLst/>
                  <a:gdLst/>
                  <a:ahLst/>
                  <a:cxnLst/>
                  <a:rect l="l" t="t" r="r" b="b"/>
                  <a:pathLst>
                    <a:path w="330" h="273" extrusionOk="0">
                      <a:moveTo>
                        <a:pt x="175" y="1"/>
                      </a:moveTo>
                      <a:cubicBezTo>
                        <a:pt x="89" y="1"/>
                        <a:pt x="1" y="76"/>
                        <a:pt x="16" y="189"/>
                      </a:cubicBezTo>
                      <a:cubicBezTo>
                        <a:pt x="47" y="247"/>
                        <a:pt x="100" y="272"/>
                        <a:pt x="152" y="272"/>
                      </a:cubicBezTo>
                      <a:cubicBezTo>
                        <a:pt x="241" y="272"/>
                        <a:pt x="329" y="199"/>
                        <a:pt x="306" y="92"/>
                      </a:cubicBezTo>
                      <a:cubicBezTo>
                        <a:pt x="279" y="28"/>
                        <a:pt x="227" y="1"/>
                        <a:pt x="1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
                <p:cNvSpPr/>
                <p:nvPr/>
              </p:nvSpPr>
              <p:spPr>
                <a:xfrm>
                  <a:off x="1097480" y="748767"/>
                  <a:ext cx="32554" cy="28133"/>
                </a:xfrm>
                <a:custGeom>
                  <a:avLst/>
                  <a:gdLst/>
                  <a:ahLst/>
                  <a:cxnLst/>
                  <a:rect l="l" t="t" r="r" b="b"/>
                  <a:pathLst>
                    <a:path w="626" h="541" extrusionOk="0">
                      <a:moveTo>
                        <a:pt x="440" y="1"/>
                      </a:moveTo>
                      <a:cubicBezTo>
                        <a:pt x="419" y="1"/>
                        <a:pt x="397" y="5"/>
                        <a:pt x="375" y="13"/>
                      </a:cubicBezTo>
                      <a:cubicBezTo>
                        <a:pt x="327" y="13"/>
                        <a:pt x="290" y="37"/>
                        <a:pt x="230" y="49"/>
                      </a:cubicBezTo>
                      <a:cubicBezTo>
                        <a:pt x="48" y="109"/>
                        <a:pt x="0" y="351"/>
                        <a:pt x="145" y="472"/>
                      </a:cubicBezTo>
                      <a:cubicBezTo>
                        <a:pt x="196" y="519"/>
                        <a:pt x="258" y="540"/>
                        <a:pt x="319" y="540"/>
                      </a:cubicBezTo>
                      <a:cubicBezTo>
                        <a:pt x="430" y="540"/>
                        <a:pt x="537" y="469"/>
                        <a:pt x="569" y="351"/>
                      </a:cubicBezTo>
                      <a:lnTo>
                        <a:pt x="569" y="339"/>
                      </a:lnTo>
                      <a:cubicBezTo>
                        <a:pt x="581" y="303"/>
                        <a:pt x="593" y="254"/>
                        <a:pt x="605" y="206"/>
                      </a:cubicBezTo>
                      <a:cubicBezTo>
                        <a:pt x="625" y="95"/>
                        <a:pt x="544" y="1"/>
                        <a:pt x="4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
                <p:cNvSpPr/>
                <p:nvPr/>
              </p:nvSpPr>
              <p:spPr>
                <a:xfrm>
                  <a:off x="1139394" y="741123"/>
                  <a:ext cx="31930" cy="26625"/>
                </a:xfrm>
                <a:custGeom>
                  <a:avLst/>
                  <a:gdLst/>
                  <a:ahLst/>
                  <a:cxnLst/>
                  <a:rect l="l" t="t" r="r" b="b"/>
                  <a:pathLst>
                    <a:path w="614" h="512" extrusionOk="0">
                      <a:moveTo>
                        <a:pt x="321" y="1"/>
                      </a:moveTo>
                      <a:cubicBezTo>
                        <a:pt x="162" y="1"/>
                        <a:pt x="0" y="138"/>
                        <a:pt x="53" y="341"/>
                      </a:cubicBezTo>
                      <a:cubicBezTo>
                        <a:pt x="99" y="460"/>
                        <a:pt x="195" y="512"/>
                        <a:pt x="293" y="512"/>
                      </a:cubicBezTo>
                      <a:cubicBezTo>
                        <a:pt x="452" y="512"/>
                        <a:pt x="614" y="374"/>
                        <a:pt x="561" y="172"/>
                      </a:cubicBezTo>
                      <a:cubicBezTo>
                        <a:pt x="515" y="52"/>
                        <a:pt x="419" y="1"/>
                        <a:pt x="3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
                <p:cNvSpPr/>
                <p:nvPr/>
              </p:nvSpPr>
              <p:spPr>
                <a:xfrm>
                  <a:off x="1016097" y="733427"/>
                  <a:ext cx="31930" cy="26781"/>
                </a:xfrm>
                <a:custGeom>
                  <a:avLst/>
                  <a:gdLst/>
                  <a:ahLst/>
                  <a:cxnLst/>
                  <a:rect l="l" t="t" r="r" b="b"/>
                  <a:pathLst>
                    <a:path w="614" h="515" extrusionOk="0">
                      <a:moveTo>
                        <a:pt x="317" y="0"/>
                      </a:moveTo>
                      <a:cubicBezTo>
                        <a:pt x="159" y="0"/>
                        <a:pt x="1" y="136"/>
                        <a:pt x="53" y="344"/>
                      </a:cubicBezTo>
                      <a:cubicBezTo>
                        <a:pt x="99" y="463"/>
                        <a:pt x="195" y="515"/>
                        <a:pt x="293" y="515"/>
                      </a:cubicBezTo>
                      <a:cubicBezTo>
                        <a:pt x="452" y="515"/>
                        <a:pt x="614" y="377"/>
                        <a:pt x="561" y="174"/>
                      </a:cubicBezTo>
                      <a:cubicBezTo>
                        <a:pt x="514" y="53"/>
                        <a:pt x="416" y="0"/>
                        <a:pt x="3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
                <p:cNvSpPr/>
                <p:nvPr/>
              </p:nvSpPr>
              <p:spPr>
                <a:xfrm>
                  <a:off x="1178395" y="749287"/>
                  <a:ext cx="31306" cy="25793"/>
                </a:xfrm>
                <a:custGeom>
                  <a:avLst/>
                  <a:gdLst/>
                  <a:ahLst/>
                  <a:cxnLst/>
                  <a:rect l="l" t="t" r="r" b="b"/>
                  <a:pathLst>
                    <a:path w="602" h="496" extrusionOk="0">
                      <a:moveTo>
                        <a:pt x="311" y="0"/>
                      </a:moveTo>
                      <a:cubicBezTo>
                        <a:pt x="156" y="0"/>
                        <a:pt x="1" y="135"/>
                        <a:pt x="53" y="329"/>
                      </a:cubicBezTo>
                      <a:cubicBezTo>
                        <a:pt x="99" y="445"/>
                        <a:pt x="196" y="495"/>
                        <a:pt x="292" y="495"/>
                      </a:cubicBezTo>
                      <a:cubicBezTo>
                        <a:pt x="446" y="495"/>
                        <a:pt x="601" y="366"/>
                        <a:pt x="549" y="172"/>
                      </a:cubicBezTo>
                      <a:cubicBezTo>
                        <a:pt x="503" y="52"/>
                        <a:pt x="407" y="0"/>
                        <a:pt x="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
                <p:cNvSpPr/>
                <p:nvPr/>
              </p:nvSpPr>
              <p:spPr>
                <a:xfrm>
                  <a:off x="1228577" y="810181"/>
                  <a:ext cx="36610" cy="29641"/>
                </a:xfrm>
                <a:custGeom>
                  <a:avLst/>
                  <a:gdLst/>
                  <a:ahLst/>
                  <a:cxnLst/>
                  <a:rect l="l" t="t" r="r" b="b"/>
                  <a:pathLst>
                    <a:path w="704" h="570" extrusionOk="0">
                      <a:moveTo>
                        <a:pt x="368" y="1"/>
                      </a:moveTo>
                      <a:cubicBezTo>
                        <a:pt x="187" y="1"/>
                        <a:pt x="0" y="156"/>
                        <a:pt x="68" y="380"/>
                      </a:cubicBezTo>
                      <a:cubicBezTo>
                        <a:pt x="114" y="513"/>
                        <a:pt x="222" y="569"/>
                        <a:pt x="332" y="569"/>
                      </a:cubicBezTo>
                      <a:cubicBezTo>
                        <a:pt x="515" y="569"/>
                        <a:pt x="704" y="417"/>
                        <a:pt x="636" y="198"/>
                      </a:cubicBezTo>
                      <a:cubicBezTo>
                        <a:pt x="590" y="60"/>
                        <a:pt x="480" y="1"/>
                        <a:pt x="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
                <p:cNvSpPr/>
                <p:nvPr/>
              </p:nvSpPr>
              <p:spPr>
                <a:xfrm>
                  <a:off x="347614" y="509716"/>
                  <a:ext cx="93813" cy="94437"/>
                </a:xfrm>
                <a:custGeom>
                  <a:avLst/>
                  <a:gdLst/>
                  <a:ahLst/>
                  <a:cxnLst/>
                  <a:rect l="l" t="t" r="r" b="b"/>
                  <a:pathLst>
                    <a:path w="1804" h="1816" extrusionOk="0">
                      <a:moveTo>
                        <a:pt x="606" y="1"/>
                      </a:moveTo>
                      <a:cubicBezTo>
                        <a:pt x="860" y="872"/>
                        <a:pt x="847" y="896"/>
                        <a:pt x="1" y="1210"/>
                      </a:cubicBezTo>
                      <a:cubicBezTo>
                        <a:pt x="307" y="1117"/>
                        <a:pt x="509" y="1058"/>
                        <a:pt x="655" y="1058"/>
                      </a:cubicBezTo>
                      <a:cubicBezTo>
                        <a:pt x="923" y="1058"/>
                        <a:pt x="1002" y="1258"/>
                        <a:pt x="1198" y="1815"/>
                      </a:cubicBezTo>
                      <a:cubicBezTo>
                        <a:pt x="944" y="932"/>
                        <a:pt x="944" y="908"/>
                        <a:pt x="1803" y="605"/>
                      </a:cubicBezTo>
                      <a:lnTo>
                        <a:pt x="1803" y="605"/>
                      </a:lnTo>
                      <a:cubicBezTo>
                        <a:pt x="1497" y="699"/>
                        <a:pt x="1295" y="758"/>
                        <a:pt x="1149" y="758"/>
                      </a:cubicBezTo>
                      <a:cubicBezTo>
                        <a:pt x="881" y="758"/>
                        <a:pt x="802" y="557"/>
                        <a:pt x="6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
                <p:cNvSpPr/>
                <p:nvPr/>
              </p:nvSpPr>
              <p:spPr>
                <a:xfrm>
                  <a:off x="669089" y="404672"/>
                  <a:ext cx="94385" cy="94437"/>
                </a:xfrm>
                <a:custGeom>
                  <a:avLst/>
                  <a:gdLst/>
                  <a:ahLst/>
                  <a:cxnLst/>
                  <a:rect l="l" t="t" r="r" b="b"/>
                  <a:pathLst>
                    <a:path w="1815" h="1816" extrusionOk="0">
                      <a:moveTo>
                        <a:pt x="605" y="1"/>
                      </a:moveTo>
                      <a:cubicBezTo>
                        <a:pt x="871" y="871"/>
                        <a:pt x="847" y="896"/>
                        <a:pt x="0" y="1210"/>
                      </a:cubicBezTo>
                      <a:cubicBezTo>
                        <a:pt x="311" y="1117"/>
                        <a:pt x="515" y="1057"/>
                        <a:pt x="663" y="1057"/>
                      </a:cubicBezTo>
                      <a:cubicBezTo>
                        <a:pt x="935" y="1057"/>
                        <a:pt x="1014" y="1258"/>
                        <a:pt x="1210" y="1815"/>
                      </a:cubicBezTo>
                      <a:cubicBezTo>
                        <a:pt x="944" y="932"/>
                        <a:pt x="956" y="908"/>
                        <a:pt x="1815" y="605"/>
                      </a:cubicBezTo>
                      <a:lnTo>
                        <a:pt x="1815" y="605"/>
                      </a:lnTo>
                      <a:cubicBezTo>
                        <a:pt x="1504" y="699"/>
                        <a:pt x="1300" y="758"/>
                        <a:pt x="1152" y="758"/>
                      </a:cubicBezTo>
                      <a:cubicBezTo>
                        <a:pt x="880" y="758"/>
                        <a:pt x="801" y="557"/>
                        <a:pt x="6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
                <p:cNvSpPr/>
                <p:nvPr/>
              </p:nvSpPr>
              <p:spPr>
                <a:xfrm>
                  <a:off x="1168567" y="302749"/>
                  <a:ext cx="57879" cy="58555"/>
                </a:xfrm>
                <a:custGeom>
                  <a:avLst/>
                  <a:gdLst/>
                  <a:ahLst/>
                  <a:cxnLst/>
                  <a:rect l="l" t="t" r="r" b="b"/>
                  <a:pathLst>
                    <a:path w="1113" h="1126" extrusionOk="0">
                      <a:moveTo>
                        <a:pt x="375" y="1"/>
                      </a:moveTo>
                      <a:cubicBezTo>
                        <a:pt x="532" y="545"/>
                        <a:pt x="520" y="557"/>
                        <a:pt x="0" y="751"/>
                      </a:cubicBezTo>
                      <a:cubicBezTo>
                        <a:pt x="187" y="695"/>
                        <a:pt x="310" y="660"/>
                        <a:pt x="399" y="660"/>
                      </a:cubicBezTo>
                      <a:cubicBezTo>
                        <a:pt x="563" y="660"/>
                        <a:pt x="613" y="781"/>
                        <a:pt x="738" y="1126"/>
                      </a:cubicBezTo>
                      <a:cubicBezTo>
                        <a:pt x="581" y="581"/>
                        <a:pt x="581" y="569"/>
                        <a:pt x="1113" y="388"/>
                      </a:cubicBezTo>
                      <a:lnTo>
                        <a:pt x="1113" y="388"/>
                      </a:lnTo>
                      <a:cubicBezTo>
                        <a:pt x="931" y="442"/>
                        <a:pt x="808" y="476"/>
                        <a:pt x="718" y="476"/>
                      </a:cubicBezTo>
                      <a:cubicBezTo>
                        <a:pt x="546" y="476"/>
                        <a:pt x="494" y="351"/>
                        <a:pt x="3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
                <p:cNvSpPr/>
                <p:nvPr/>
              </p:nvSpPr>
              <p:spPr>
                <a:xfrm>
                  <a:off x="1004969" y="928017"/>
                  <a:ext cx="6968" cy="5720"/>
                </a:xfrm>
                <a:custGeom>
                  <a:avLst/>
                  <a:gdLst/>
                  <a:ahLst/>
                  <a:cxnLst/>
                  <a:rect l="l" t="t" r="r" b="b"/>
                  <a:pathLst>
                    <a:path w="134" h="110" extrusionOk="0">
                      <a:moveTo>
                        <a:pt x="73" y="1"/>
                      </a:moveTo>
                      <a:cubicBezTo>
                        <a:pt x="1" y="1"/>
                        <a:pt x="1" y="110"/>
                        <a:pt x="73" y="110"/>
                      </a:cubicBezTo>
                      <a:cubicBezTo>
                        <a:pt x="134" y="110"/>
                        <a:pt x="134" y="1"/>
                        <a:pt x="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
                <p:cNvSpPr/>
                <p:nvPr/>
              </p:nvSpPr>
              <p:spPr>
                <a:xfrm>
                  <a:off x="1041474" y="899104"/>
                  <a:ext cx="10765" cy="7592"/>
                </a:xfrm>
                <a:custGeom>
                  <a:avLst/>
                  <a:gdLst/>
                  <a:ahLst/>
                  <a:cxnLst/>
                  <a:rect l="l" t="t" r="r" b="b"/>
                  <a:pathLst>
                    <a:path w="207" h="146" extrusionOk="0">
                      <a:moveTo>
                        <a:pt x="97" y="1"/>
                      </a:moveTo>
                      <a:cubicBezTo>
                        <a:pt x="0" y="1"/>
                        <a:pt x="0" y="146"/>
                        <a:pt x="97" y="146"/>
                      </a:cubicBezTo>
                      <a:cubicBezTo>
                        <a:pt x="206" y="146"/>
                        <a:pt x="206" y="1"/>
                        <a:pt x="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
                <p:cNvSpPr/>
                <p:nvPr/>
              </p:nvSpPr>
              <p:spPr>
                <a:xfrm>
                  <a:off x="1112769" y="911949"/>
                  <a:ext cx="23037" cy="20541"/>
                </a:xfrm>
                <a:custGeom>
                  <a:avLst/>
                  <a:gdLst/>
                  <a:ahLst/>
                  <a:cxnLst/>
                  <a:rect l="l" t="t" r="r" b="b"/>
                  <a:pathLst>
                    <a:path w="443" h="395" extrusionOk="0">
                      <a:moveTo>
                        <a:pt x="178" y="274"/>
                      </a:moveTo>
                      <a:lnTo>
                        <a:pt x="190" y="298"/>
                      </a:lnTo>
                      <a:lnTo>
                        <a:pt x="154" y="298"/>
                      </a:lnTo>
                      <a:lnTo>
                        <a:pt x="137" y="275"/>
                      </a:lnTo>
                      <a:lnTo>
                        <a:pt x="137" y="275"/>
                      </a:lnTo>
                      <a:cubicBezTo>
                        <a:pt x="142" y="276"/>
                        <a:pt x="148" y="276"/>
                        <a:pt x="154" y="276"/>
                      </a:cubicBezTo>
                      <a:cubicBezTo>
                        <a:pt x="162" y="276"/>
                        <a:pt x="170" y="275"/>
                        <a:pt x="178" y="274"/>
                      </a:cubicBezTo>
                      <a:close/>
                      <a:moveTo>
                        <a:pt x="215" y="1"/>
                      </a:moveTo>
                      <a:cubicBezTo>
                        <a:pt x="199" y="1"/>
                        <a:pt x="183" y="3"/>
                        <a:pt x="166" y="8"/>
                      </a:cubicBezTo>
                      <a:cubicBezTo>
                        <a:pt x="144" y="13"/>
                        <a:pt x="124" y="21"/>
                        <a:pt x="107" y="32"/>
                      </a:cubicBezTo>
                      <a:lnTo>
                        <a:pt x="107" y="32"/>
                      </a:lnTo>
                      <a:cubicBezTo>
                        <a:pt x="96" y="35"/>
                        <a:pt x="87" y="38"/>
                        <a:pt x="81" y="44"/>
                      </a:cubicBezTo>
                      <a:cubicBezTo>
                        <a:pt x="0" y="88"/>
                        <a:pt x="4" y="172"/>
                        <a:pt x="50" y="226"/>
                      </a:cubicBezTo>
                      <a:lnTo>
                        <a:pt x="50" y="226"/>
                      </a:lnTo>
                      <a:cubicBezTo>
                        <a:pt x="55" y="268"/>
                        <a:pt x="76" y="308"/>
                        <a:pt x="107" y="336"/>
                      </a:cubicBezTo>
                      <a:lnTo>
                        <a:pt x="107" y="336"/>
                      </a:lnTo>
                      <a:cubicBezTo>
                        <a:pt x="129" y="373"/>
                        <a:pt x="168" y="395"/>
                        <a:pt x="214" y="395"/>
                      </a:cubicBezTo>
                      <a:cubicBezTo>
                        <a:pt x="250" y="395"/>
                        <a:pt x="287" y="383"/>
                        <a:pt x="311" y="358"/>
                      </a:cubicBezTo>
                      <a:cubicBezTo>
                        <a:pt x="329" y="341"/>
                        <a:pt x="372" y="278"/>
                        <a:pt x="366" y="278"/>
                      </a:cubicBezTo>
                      <a:lnTo>
                        <a:pt x="366" y="278"/>
                      </a:lnTo>
                      <a:cubicBezTo>
                        <a:pt x="365" y="278"/>
                        <a:pt x="363" y="280"/>
                        <a:pt x="359" y="284"/>
                      </a:cubicBezTo>
                      <a:lnTo>
                        <a:pt x="359" y="284"/>
                      </a:lnTo>
                      <a:cubicBezTo>
                        <a:pt x="442" y="171"/>
                        <a:pt x="356" y="1"/>
                        <a:pt x="2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
                <p:cNvSpPr/>
                <p:nvPr/>
              </p:nvSpPr>
              <p:spPr>
                <a:xfrm>
                  <a:off x="1163522" y="895984"/>
                  <a:ext cx="11337" cy="8840"/>
                </a:xfrm>
                <a:custGeom>
                  <a:avLst/>
                  <a:gdLst/>
                  <a:ahLst/>
                  <a:cxnLst/>
                  <a:rect l="l" t="t" r="r" b="b"/>
                  <a:pathLst>
                    <a:path w="218" h="170" extrusionOk="0">
                      <a:moveTo>
                        <a:pt x="109" y="0"/>
                      </a:moveTo>
                      <a:cubicBezTo>
                        <a:pt x="0" y="0"/>
                        <a:pt x="0" y="169"/>
                        <a:pt x="109" y="169"/>
                      </a:cubicBezTo>
                      <a:cubicBezTo>
                        <a:pt x="218" y="169"/>
                        <a:pt x="218" y="0"/>
                        <a:pt x="1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
                <p:cNvSpPr/>
                <p:nvPr/>
              </p:nvSpPr>
              <p:spPr>
                <a:xfrm>
                  <a:off x="1064771" y="862599"/>
                  <a:ext cx="32086" cy="23973"/>
                </a:xfrm>
                <a:custGeom>
                  <a:avLst/>
                  <a:gdLst/>
                  <a:ahLst/>
                  <a:cxnLst/>
                  <a:rect l="l" t="t" r="r" b="b"/>
                  <a:pathLst>
                    <a:path w="617" h="461" extrusionOk="0">
                      <a:moveTo>
                        <a:pt x="290" y="1"/>
                      </a:moveTo>
                      <a:cubicBezTo>
                        <a:pt x="0" y="1"/>
                        <a:pt x="0" y="449"/>
                        <a:pt x="290" y="449"/>
                      </a:cubicBezTo>
                      <a:lnTo>
                        <a:pt x="290" y="461"/>
                      </a:lnTo>
                      <a:lnTo>
                        <a:pt x="315" y="461"/>
                      </a:lnTo>
                      <a:cubicBezTo>
                        <a:pt x="617" y="461"/>
                        <a:pt x="617" y="1"/>
                        <a:pt x="3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
                <p:cNvSpPr/>
                <p:nvPr/>
              </p:nvSpPr>
              <p:spPr>
                <a:xfrm>
                  <a:off x="1223896" y="924897"/>
                  <a:ext cx="22673" cy="17057"/>
                </a:xfrm>
                <a:custGeom>
                  <a:avLst/>
                  <a:gdLst/>
                  <a:ahLst/>
                  <a:cxnLst/>
                  <a:rect l="l" t="t" r="r" b="b"/>
                  <a:pathLst>
                    <a:path w="436" h="328" extrusionOk="0">
                      <a:moveTo>
                        <a:pt x="218" y="1"/>
                      </a:moveTo>
                      <a:cubicBezTo>
                        <a:pt x="1" y="1"/>
                        <a:pt x="1" y="327"/>
                        <a:pt x="218" y="327"/>
                      </a:cubicBezTo>
                      <a:cubicBezTo>
                        <a:pt x="436" y="327"/>
                        <a:pt x="436" y="1"/>
                        <a:pt x="2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
                <p:cNvSpPr/>
                <p:nvPr/>
              </p:nvSpPr>
              <p:spPr>
                <a:xfrm>
                  <a:off x="1206268" y="875808"/>
                  <a:ext cx="22101" cy="18305"/>
                </a:xfrm>
                <a:custGeom>
                  <a:avLst/>
                  <a:gdLst/>
                  <a:ahLst/>
                  <a:cxnLst/>
                  <a:rect l="l" t="t" r="r" b="b"/>
                  <a:pathLst>
                    <a:path w="425" h="352" extrusionOk="0">
                      <a:moveTo>
                        <a:pt x="219" y="1"/>
                      </a:moveTo>
                      <a:cubicBezTo>
                        <a:pt x="1" y="25"/>
                        <a:pt x="1" y="328"/>
                        <a:pt x="219" y="352"/>
                      </a:cubicBezTo>
                      <a:cubicBezTo>
                        <a:pt x="424" y="328"/>
                        <a:pt x="424" y="25"/>
                        <a:pt x="2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
                <p:cNvSpPr/>
                <p:nvPr/>
              </p:nvSpPr>
              <p:spPr>
                <a:xfrm>
                  <a:off x="1044594" y="873311"/>
                  <a:ext cx="24597" cy="18305"/>
                </a:xfrm>
                <a:custGeom>
                  <a:avLst/>
                  <a:gdLst/>
                  <a:ahLst/>
                  <a:cxnLst/>
                  <a:rect l="l" t="t" r="r" b="b"/>
                  <a:pathLst>
                    <a:path w="473" h="352" extrusionOk="0">
                      <a:moveTo>
                        <a:pt x="243" y="1"/>
                      </a:moveTo>
                      <a:cubicBezTo>
                        <a:pt x="1" y="1"/>
                        <a:pt x="1" y="351"/>
                        <a:pt x="243" y="351"/>
                      </a:cubicBezTo>
                      <a:cubicBezTo>
                        <a:pt x="473" y="351"/>
                        <a:pt x="473" y="1"/>
                        <a:pt x="2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
                <p:cNvSpPr/>
                <p:nvPr/>
              </p:nvSpPr>
              <p:spPr>
                <a:xfrm>
                  <a:off x="955931" y="908465"/>
                  <a:ext cx="29225" cy="24285"/>
                </a:xfrm>
                <a:custGeom>
                  <a:avLst/>
                  <a:gdLst/>
                  <a:ahLst/>
                  <a:cxnLst/>
                  <a:rect l="l" t="t" r="r" b="b"/>
                  <a:pathLst>
                    <a:path w="562" h="467" extrusionOk="0">
                      <a:moveTo>
                        <a:pt x="217" y="0"/>
                      </a:moveTo>
                      <a:cubicBezTo>
                        <a:pt x="141" y="0"/>
                        <a:pt x="73" y="35"/>
                        <a:pt x="49" y="123"/>
                      </a:cubicBezTo>
                      <a:cubicBezTo>
                        <a:pt x="37" y="135"/>
                        <a:pt x="37" y="159"/>
                        <a:pt x="24" y="183"/>
                      </a:cubicBezTo>
                      <a:cubicBezTo>
                        <a:pt x="0" y="280"/>
                        <a:pt x="49" y="377"/>
                        <a:pt x="133" y="437"/>
                      </a:cubicBezTo>
                      <a:cubicBezTo>
                        <a:pt x="167" y="457"/>
                        <a:pt x="205" y="466"/>
                        <a:pt x="243" y="466"/>
                      </a:cubicBezTo>
                      <a:cubicBezTo>
                        <a:pt x="299" y="466"/>
                        <a:pt x="356" y="445"/>
                        <a:pt x="399" y="401"/>
                      </a:cubicBezTo>
                      <a:cubicBezTo>
                        <a:pt x="424" y="365"/>
                        <a:pt x="448" y="329"/>
                        <a:pt x="472" y="292"/>
                      </a:cubicBezTo>
                      <a:cubicBezTo>
                        <a:pt x="561" y="146"/>
                        <a:pt x="373" y="0"/>
                        <a:pt x="2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
                <p:cNvSpPr/>
                <p:nvPr/>
              </p:nvSpPr>
              <p:spPr>
                <a:xfrm>
                  <a:off x="-152337" y="-50625"/>
                  <a:ext cx="2586475" cy="2389576"/>
                </a:xfrm>
                <a:custGeom>
                  <a:avLst/>
                  <a:gdLst/>
                  <a:ahLst/>
                  <a:cxnLst/>
                  <a:rect l="l" t="t" r="r" b="b"/>
                  <a:pathLst>
                    <a:path w="45151" h="41712" extrusionOk="0">
                      <a:moveTo>
                        <a:pt x="13338" y="9583"/>
                      </a:moveTo>
                      <a:cubicBezTo>
                        <a:pt x="13314" y="9598"/>
                        <a:pt x="13290" y="9612"/>
                        <a:pt x="13266" y="9627"/>
                      </a:cubicBezTo>
                      <a:lnTo>
                        <a:pt x="13266" y="9627"/>
                      </a:lnTo>
                      <a:cubicBezTo>
                        <a:pt x="13290" y="9612"/>
                        <a:pt x="13314" y="9598"/>
                        <a:pt x="13338" y="9583"/>
                      </a:cubicBezTo>
                      <a:close/>
                      <a:moveTo>
                        <a:pt x="19948" y="0"/>
                      </a:moveTo>
                      <a:cubicBezTo>
                        <a:pt x="12481" y="0"/>
                        <a:pt x="4987" y="4289"/>
                        <a:pt x="1689" y="11434"/>
                      </a:cubicBezTo>
                      <a:cubicBezTo>
                        <a:pt x="2270" y="10515"/>
                        <a:pt x="2923" y="9631"/>
                        <a:pt x="3637" y="8809"/>
                      </a:cubicBezTo>
                      <a:lnTo>
                        <a:pt x="3637" y="8809"/>
                      </a:lnTo>
                      <a:cubicBezTo>
                        <a:pt x="3407" y="9172"/>
                        <a:pt x="3189" y="9535"/>
                        <a:pt x="2959" y="9898"/>
                      </a:cubicBezTo>
                      <a:cubicBezTo>
                        <a:pt x="6381" y="5050"/>
                        <a:pt x="13084" y="2282"/>
                        <a:pt x="19513" y="2282"/>
                      </a:cubicBezTo>
                      <a:cubicBezTo>
                        <a:pt x="26880" y="2282"/>
                        <a:pt x="33887" y="5916"/>
                        <a:pt x="35185" y="14216"/>
                      </a:cubicBezTo>
                      <a:cubicBezTo>
                        <a:pt x="35137" y="13926"/>
                        <a:pt x="35088" y="13648"/>
                        <a:pt x="35028" y="13369"/>
                      </a:cubicBezTo>
                      <a:lnTo>
                        <a:pt x="35028" y="13369"/>
                      </a:lnTo>
                      <a:cubicBezTo>
                        <a:pt x="35851" y="18123"/>
                        <a:pt x="34701" y="23639"/>
                        <a:pt x="30298" y="26264"/>
                      </a:cubicBezTo>
                      <a:cubicBezTo>
                        <a:pt x="28832" y="27141"/>
                        <a:pt x="27070" y="27569"/>
                        <a:pt x="25314" y="27569"/>
                      </a:cubicBezTo>
                      <a:cubicBezTo>
                        <a:pt x="20910" y="27569"/>
                        <a:pt x="16535" y="24877"/>
                        <a:pt x="16907" y="19793"/>
                      </a:cubicBezTo>
                      <a:lnTo>
                        <a:pt x="16907" y="19793"/>
                      </a:lnTo>
                      <a:cubicBezTo>
                        <a:pt x="17374" y="23874"/>
                        <a:pt x="20170" y="25607"/>
                        <a:pt x="23197" y="25607"/>
                      </a:cubicBezTo>
                      <a:cubicBezTo>
                        <a:pt x="26290" y="25607"/>
                        <a:pt x="29625" y="23798"/>
                        <a:pt x="30963" y="20833"/>
                      </a:cubicBezTo>
                      <a:cubicBezTo>
                        <a:pt x="33613" y="14978"/>
                        <a:pt x="29173" y="7938"/>
                        <a:pt x="23258" y="6365"/>
                      </a:cubicBezTo>
                      <a:cubicBezTo>
                        <a:pt x="22129" y="6069"/>
                        <a:pt x="20990" y="5929"/>
                        <a:pt x="19860" y="5929"/>
                      </a:cubicBezTo>
                      <a:cubicBezTo>
                        <a:pt x="13603" y="5929"/>
                        <a:pt x="7645" y="10227"/>
                        <a:pt x="5524" y="16140"/>
                      </a:cubicBezTo>
                      <a:cubicBezTo>
                        <a:pt x="1205" y="28188"/>
                        <a:pt x="10822" y="41071"/>
                        <a:pt x="23197" y="41712"/>
                      </a:cubicBezTo>
                      <a:cubicBezTo>
                        <a:pt x="22133" y="41506"/>
                        <a:pt x="21068" y="41228"/>
                        <a:pt x="20040" y="40865"/>
                      </a:cubicBezTo>
                      <a:lnTo>
                        <a:pt x="20040" y="40865"/>
                      </a:lnTo>
                      <a:cubicBezTo>
                        <a:pt x="20463" y="40950"/>
                        <a:pt x="20875" y="41022"/>
                        <a:pt x="21310" y="41095"/>
                      </a:cubicBezTo>
                      <a:cubicBezTo>
                        <a:pt x="8991" y="38162"/>
                        <a:pt x="1" y="18035"/>
                        <a:pt x="12928" y="9835"/>
                      </a:cubicBezTo>
                      <a:lnTo>
                        <a:pt x="12928" y="9835"/>
                      </a:lnTo>
                      <a:cubicBezTo>
                        <a:pt x="15187" y="8521"/>
                        <a:pt x="17807" y="7724"/>
                        <a:pt x="20340" y="7724"/>
                      </a:cubicBezTo>
                      <a:cubicBezTo>
                        <a:pt x="23391" y="7724"/>
                        <a:pt x="26315" y="8881"/>
                        <a:pt x="28326" y="11688"/>
                      </a:cubicBezTo>
                      <a:cubicBezTo>
                        <a:pt x="31602" y="16259"/>
                        <a:pt x="30089" y="24890"/>
                        <a:pt x="23768" y="24890"/>
                      </a:cubicBezTo>
                      <a:cubicBezTo>
                        <a:pt x="23180" y="24890"/>
                        <a:pt x="22550" y="24815"/>
                        <a:pt x="21879" y="24656"/>
                      </a:cubicBezTo>
                      <a:lnTo>
                        <a:pt x="21879" y="24656"/>
                      </a:lnTo>
                      <a:cubicBezTo>
                        <a:pt x="22160" y="24683"/>
                        <a:pt x="22432" y="24696"/>
                        <a:pt x="22693" y="24696"/>
                      </a:cubicBezTo>
                      <a:cubicBezTo>
                        <a:pt x="30619" y="24696"/>
                        <a:pt x="29331" y="12656"/>
                        <a:pt x="21637" y="11930"/>
                      </a:cubicBezTo>
                      <a:cubicBezTo>
                        <a:pt x="21372" y="11905"/>
                        <a:pt x="21111" y="11894"/>
                        <a:pt x="20854" y="11894"/>
                      </a:cubicBezTo>
                      <a:cubicBezTo>
                        <a:pt x="14597" y="11894"/>
                        <a:pt x="10588" y="18934"/>
                        <a:pt x="11947" y="24813"/>
                      </a:cubicBezTo>
                      <a:cubicBezTo>
                        <a:pt x="13401" y="31070"/>
                        <a:pt x="19987" y="35037"/>
                        <a:pt x="26139" y="35037"/>
                      </a:cubicBezTo>
                      <a:cubicBezTo>
                        <a:pt x="26231" y="35037"/>
                        <a:pt x="26323" y="35036"/>
                        <a:pt x="26415" y="35035"/>
                      </a:cubicBezTo>
                      <a:cubicBezTo>
                        <a:pt x="35863" y="34865"/>
                        <a:pt x="43254" y="25551"/>
                        <a:pt x="43181" y="16490"/>
                      </a:cubicBezTo>
                      <a:cubicBezTo>
                        <a:pt x="43012" y="11373"/>
                        <a:pt x="41355" y="6462"/>
                        <a:pt x="37798" y="2700"/>
                      </a:cubicBezTo>
                      <a:lnTo>
                        <a:pt x="37798" y="2700"/>
                      </a:lnTo>
                      <a:cubicBezTo>
                        <a:pt x="38427" y="3583"/>
                        <a:pt x="38996" y="4515"/>
                        <a:pt x="39492" y="5494"/>
                      </a:cubicBezTo>
                      <a:cubicBezTo>
                        <a:pt x="39250" y="5144"/>
                        <a:pt x="38996" y="4805"/>
                        <a:pt x="38742" y="4454"/>
                      </a:cubicBezTo>
                      <a:lnTo>
                        <a:pt x="38742" y="4454"/>
                      </a:lnTo>
                      <a:cubicBezTo>
                        <a:pt x="45150" y="14341"/>
                        <a:pt x="39160" y="33163"/>
                        <a:pt x="26096" y="33163"/>
                      </a:cubicBezTo>
                      <a:cubicBezTo>
                        <a:pt x="25212" y="33163"/>
                        <a:pt x="24295" y="33077"/>
                        <a:pt x="23348" y="32896"/>
                      </a:cubicBezTo>
                      <a:lnTo>
                        <a:pt x="23348" y="32896"/>
                      </a:lnTo>
                      <a:cubicBezTo>
                        <a:pt x="17581" y="31559"/>
                        <a:pt x="12303" y="27014"/>
                        <a:pt x="13423" y="20579"/>
                      </a:cubicBezTo>
                      <a:cubicBezTo>
                        <a:pt x="14114" y="16579"/>
                        <a:pt x="18430" y="12904"/>
                        <a:pt x="22251" y="12904"/>
                      </a:cubicBezTo>
                      <a:cubicBezTo>
                        <a:pt x="24382" y="12904"/>
                        <a:pt x="26359" y="14047"/>
                        <a:pt x="27468" y="16914"/>
                      </a:cubicBezTo>
                      <a:cubicBezTo>
                        <a:pt x="26475" y="14674"/>
                        <a:pt x="24789" y="13747"/>
                        <a:pt x="23006" y="13747"/>
                      </a:cubicBezTo>
                      <a:cubicBezTo>
                        <a:pt x="18356" y="13747"/>
                        <a:pt x="13050" y="20056"/>
                        <a:pt x="17693" y="25853"/>
                      </a:cubicBezTo>
                      <a:cubicBezTo>
                        <a:pt x="19527" y="28145"/>
                        <a:pt x="22302" y="29180"/>
                        <a:pt x="25139" y="29180"/>
                      </a:cubicBezTo>
                      <a:cubicBezTo>
                        <a:pt x="28293" y="29180"/>
                        <a:pt x="31524" y="27902"/>
                        <a:pt x="33625" y="25648"/>
                      </a:cubicBezTo>
                      <a:cubicBezTo>
                        <a:pt x="39080" y="19781"/>
                        <a:pt x="37883" y="9922"/>
                        <a:pt x="32173" y="4684"/>
                      </a:cubicBezTo>
                      <a:cubicBezTo>
                        <a:pt x="28670" y="1466"/>
                        <a:pt x="24313" y="0"/>
                        <a:pt x="19948" y="0"/>
                      </a:cubicBezTo>
                      <a:close/>
                    </a:path>
                  </a:pathLst>
                </a:custGeom>
                <a:solidFill>
                  <a:schemeClr val="accent2">
                    <a:alpha val="27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62" name="Google Shape;1062;p3"/>
            <p:cNvGrpSpPr/>
            <p:nvPr/>
          </p:nvGrpSpPr>
          <p:grpSpPr>
            <a:xfrm>
              <a:off x="7335608" y="2845634"/>
              <a:ext cx="2735698" cy="2906951"/>
              <a:chOff x="7074538" y="2755486"/>
              <a:chExt cx="2010655" cy="2136521"/>
            </a:xfrm>
          </p:grpSpPr>
          <p:grpSp>
            <p:nvGrpSpPr>
              <p:cNvPr id="1063" name="Google Shape;1063;p3"/>
              <p:cNvGrpSpPr/>
              <p:nvPr/>
            </p:nvGrpSpPr>
            <p:grpSpPr>
              <a:xfrm flipH="1">
                <a:off x="7346152" y="2910434"/>
                <a:ext cx="1569582" cy="1981573"/>
                <a:chOff x="146217" y="2712579"/>
                <a:chExt cx="1552966" cy="1960401"/>
              </a:xfrm>
            </p:grpSpPr>
            <p:grpSp>
              <p:nvGrpSpPr>
                <p:cNvPr id="1064" name="Google Shape;1064;p3"/>
                <p:cNvGrpSpPr/>
                <p:nvPr/>
              </p:nvGrpSpPr>
              <p:grpSpPr>
                <a:xfrm>
                  <a:off x="146217" y="2712579"/>
                  <a:ext cx="1134008" cy="607901"/>
                  <a:chOff x="5206900" y="826150"/>
                  <a:chExt cx="599275" cy="321250"/>
                </a:xfrm>
              </p:grpSpPr>
              <p:sp>
                <p:nvSpPr>
                  <p:cNvPr id="1065" name="Google Shape;1065;p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9" name="Google Shape;1079;p3"/>
                <p:cNvGrpSpPr/>
                <p:nvPr/>
              </p:nvGrpSpPr>
              <p:grpSpPr>
                <a:xfrm rot="-9256633">
                  <a:off x="489429" y="3110262"/>
                  <a:ext cx="1134020" cy="607908"/>
                  <a:chOff x="5206900" y="826150"/>
                  <a:chExt cx="599275" cy="321250"/>
                </a:xfrm>
              </p:grpSpPr>
              <p:sp>
                <p:nvSpPr>
                  <p:cNvPr id="1080" name="Google Shape;1080;p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3"/>
                <p:cNvGrpSpPr/>
                <p:nvPr/>
              </p:nvGrpSpPr>
              <p:grpSpPr>
                <a:xfrm rot="7120513" flipH="1">
                  <a:off x="538618" y="3725726"/>
                  <a:ext cx="1133997" cy="607895"/>
                  <a:chOff x="5206900" y="826150"/>
                  <a:chExt cx="599275" cy="321250"/>
                </a:xfrm>
              </p:grpSpPr>
              <p:sp>
                <p:nvSpPr>
                  <p:cNvPr id="1095" name="Google Shape;1095;p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09" name="Google Shape;1109;p3"/>
              <p:cNvSpPr/>
              <p:nvPr/>
            </p:nvSpPr>
            <p:spPr>
              <a:xfrm>
                <a:off x="7161230" y="2910343"/>
                <a:ext cx="1870244" cy="1349511"/>
              </a:xfrm>
              <a:custGeom>
                <a:avLst/>
                <a:gdLst/>
                <a:ahLst/>
                <a:cxnLst/>
                <a:rect l="l" t="t" r="r" b="b"/>
                <a:pathLst>
                  <a:path w="16610" h="11985" extrusionOk="0">
                    <a:moveTo>
                      <a:pt x="9059" y="0"/>
                    </a:moveTo>
                    <a:cubicBezTo>
                      <a:pt x="7874" y="0"/>
                      <a:pt x="6703" y="379"/>
                      <a:pt x="5722" y="1117"/>
                    </a:cubicBezTo>
                    <a:cubicBezTo>
                      <a:pt x="4694" y="1903"/>
                      <a:pt x="4004" y="3064"/>
                      <a:pt x="3799" y="4346"/>
                    </a:cubicBezTo>
                    <a:cubicBezTo>
                      <a:pt x="3654" y="5423"/>
                      <a:pt x="4113" y="6621"/>
                      <a:pt x="4972" y="7371"/>
                    </a:cubicBezTo>
                    <a:cubicBezTo>
                      <a:pt x="5537" y="7872"/>
                      <a:pt x="6191" y="8133"/>
                      <a:pt x="6857" y="8133"/>
                    </a:cubicBezTo>
                    <a:cubicBezTo>
                      <a:pt x="7075" y="8133"/>
                      <a:pt x="7295" y="8105"/>
                      <a:pt x="7512" y="8048"/>
                    </a:cubicBezTo>
                    <a:cubicBezTo>
                      <a:pt x="7633" y="8012"/>
                      <a:pt x="7754" y="7951"/>
                      <a:pt x="7863" y="7879"/>
                    </a:cubicBezTo>
                    <a:cubicBezTo>
                      <a:pt x="8178" y="7637"/>
                      <a:pt x="8359" y="7238"/>
                      <a:pt x="8541" y="6863"/>
                    </a:cubicBezTo>
                    <a:cubicBezTo>
                      <a:pt x="8698" y="6524"/>
                      <a:pt x="8855" y="6197"/>
                      <a:pt x="9097" y="6004"/>
                    </a:cubicBezTo>
                    <a:cubicBezTo>
                      <a:pt x="9234" y="5896"/>
                      <a:pt x="9402" y="5836"/>
                      <a:pt x="9577" y="5836"/>
                    </a:cubicBezTo>
                    <a:cubicBezTo>
                      <a:pt x="9618" y="5836"/>
                      <a:pt x="9660" y="5839"/>
                      <a:pt x="9702" y="5846"/>
                    </a:cubicBezTo>
                    <a:cubicBezTo>
                      <a:pt x="10246" y="5895"/>
                      <a:pt x="10718" y="6246"/>
                      <a:pt x="10936" y="6742"/>
                    </a:cubicBezTo>
                    <a:cubicBezTo>
                      <a:pt x="11371" y="7758"/>
                      <a:pt x="10900" y="9403"/>
                      <a:pt x="10210" y="10346"/>
                    </a:cubicBezTo>
                    <a:cubicBezTo>
                      <a:pt x="10053" y="10528"/>
                      <a:pt x="9871" y="10685"/>
                      <a:pt x="9690" y="10830"/>
                    </a:cubicBezTo>
                    <a:cubicBezTo>
                      <a:pt x="8621" y="11648"/>
                      <a:pt x="7295" y="11838"/>
                      <a:pt x="6167" y="11838"/>
                    </a:cubicBezTo>
                    <a:cubicBezTo>
                      <a:pt x="5828" y="11838"/>
                      <a:pt x="5506" y="11820"/>
                      <a:pt x="5214" y="11798"/>
                    </a:cubicBezTo>
                    <a:cubicBezTo>
                      <a:pt x="2783" y="11375"/>
                      <a:pt x="908" y="9488"/>
                      <a:pt x="0" y="7649"/>
                    </a:cubicBezTo>
                    <a:lnTo>
                      <a:pt x="0" y="7649"/>
                    </a:lnTo>
                    <a:cubicBezTo>
                      <a:pt x="1011" y="10334"/>
                      <a:pt x="3570" y="11984"/>
                      <a:pt x="6284" y="11984"/>
                    </a:cubicBezTo>
                    <a:cubicBezTo>
                      <a:pt x="7079" y="11984"/>
                      <a:pt x="7887" y="11843"/>
                      <a:pt x="8674" y="11544"/>
                    </a:cubicBezTo>
                    <a:cubicBezTo>
                      <a:pt x="9049" y="11387"/>
                      <a:pt x="9412" y="11181"/>
                      <a:pt x="9738" y="10927"/>
                    </a:cubicBezTo>
                    <a:cubicBezTo>
                      <a:pt x="10754" y="10165"/>
                      <a:pt x="11383" y="9016"/>
                      <a:pt x="11468" y="7758"/>
                    </a:cubicBezTo>
                    <a:cubicBezTo>
                      <a:pt x="11420" y="6258"/>
                      <a:pt x="10815" y="5121"/>
                      <a:pt x="9823" y="4649"/>
                    </a:cubicBezTo>
                    <a:cubicBezTo>
                      <a:pt x="9508" y="4491"/>
                      <a:pt x="9186" y="4414"/>
                      <a:pt x="8873" y="4414"/>
                    </a:cubicBezTo>
                    <a:cubicBezTo>
                      <a:pt x="8465" y="4414"/>
                      <a:pt x="8073" y="4546"/>
                      <a:pt x="7730" y="4806"/>
                    </a:cubicBezTo>
                    <a:cubicBezTo>
                      <a:pt x="7271" y="5181"/>
                      <a:pt x="6944" y="5701"/>
                      <a:pt x="6787" y="6270"/>
                    </a:cubicBezTo>
                    <a:cubicBezTo>
                      <a:pt x="6750" y="6439"/>
                      <a:pt x="6666" y="6584"/>
                      <a:pt x="6533" y="6681"/>
                    </a:cubicBezTo>
                    <a:cubicBezTo>
                      <a:pt x="6407" y="6778"/>
                      <a:pt x="6258" y="6818"/>
                      <a:pt x="6100" y="6818"/>
                    </a:cubicBezTo>
                    <a:cubicBezTo>
                      <a:pt x="5742" y="6818"/>
                      <a:pt x="5338" y="6610"/>
                      <a:pt x="5045" y="6367"/>
                    </a:cubicBezTo>
                    <a:lnTo>
                      <a:pt x="5033" y="6354"/>
                    </a:lnTo>
                    <a:cubicBezTo>
                      <a:pt x="4331" y="5677"/>
                      <a:pt x="4089" y="4613"/>
                      <a:pt x="4379" y="3427"/>
                    </a:cubicBezTo>
                    <a:cubicBezTo>
                      <a:pt x="4646" y="2532"/>
                      <a:pt x="5190" y="1734"/>
                      <a:pt x="5928" y="1165"/>
                    </a:cubicBezTo>
                    <a:cubicBezTo>
                      <a:pt x="6768" y="525"/>
                      <a:pt x="7830" y="207"/>
                      <a:pt x="8942" y="207"/>
                    </a:cubicBezTo>
                    <a:cubicBezTo>
                      <a:pt x="10122" y="207"/>
                      <a:pt x="11359" y="564"/>
                      <a:pt x="12448" y="1274"/>
                    </a:cubicBezTo>
                    <a:cubicBezTo>
                      <a:pt x="15968" y="3475"/>
                      <a:pt x="16609" y="7540"/>
                      <a:pt x="15521" y="11205"/>
                    </a:cubicBezTo>
                    <a:cubicBezTo>
                      <a:pt x="16246" y="9354"/>
                      <a:pt x="16343" y="7322"/>
                      <a:pt x="15811" y="5411"/>
                    </a:cubicBezTo>
                    <a:cubicBezTo>
                      <a:pt x="15133" y="3064"/>
                      <a:pt x="13476" y="1286"/>
                      <a:pt x="11142" y="403"/>
                    </a:cubicBezTo>
                    <a:cubicBezTo>
                      <a:pt x="10467" y="133"/>
                      <a:pt x="9761" y="0"/>
                      <a:pt x="9059" y="0"/>
                    </a:cubicBezTo>
                    <a:close/>
                  </a:path>
                </a:pathLst>
              </a:custGeom>
              <a:solidFill>
                <a:schemeClr val="accent2">
                  <a:alpha val="27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0" name="Google Shape;1110;p3"/>
              <p:cNvGrpSpPr/>
              <p:nvPr/>
            </p:nvGrpSpPr>
            <p:grpSpPr>
              <a:xfrm rot="-4586846" flipH="1">
                <a:off x="7577630" y="2882375"/>
                <a:ext cx="1351919" cy="1384943"/>
                <a:chOff x="146217" y="2712579"/>
                <a:chExt cx="1552966" cy="1960401"/>
              </a:xfrm>
            </p:grpSpPr>
            <p:grpSp>
              <p:nvGrpSpPr>
                <p:cNvPr id="1111" name="Google Shape;1111;p3"/>
                <p:cNvGrpSpPr/>
                <p:nvPr/>
              </p:nvGrpSpPr>
              <p:grpSpPr>
                <a:xfrm>
                  <a:off x="146217" y="2712579"/>
                  <a:ext cx="1134008" cy="607901"/>
                  <a:chOff x="5206900" y="826150"/>
                  <a:chExt cx="599275" cy="321250"/>
                </a:xfrm>
              </p:grpSpPr>
              <p:sp>
                <p:nvSpPr>
                  <p:cNvPr id="1112" name="Google Shape;1112;p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6" name="Google Shape;1126;p3"/>
                <p:cNvGrpSpPr/>
                <p:nvPr/>
              </p:nvGrpSpPr>
              <p:grpSpPr>
                <a:xfrm rot="-9256633">
                  <a:off x="489429" y="3110262"/>
                  <a:ext cx="1134020" cy="607908"/>
                  <a:chOff x="5206900" y="826150"/>
                  <a:chExt cx="599275" cy="321250"/>
                </a:xfrm>
              </p:grpSpPr>
              <p:sp>
                <p:nvSpPr>
                  <p:cNvPr id="1127" name="Google Shape;1127;p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1" name="Google Shape;1141;p3"/>
                <p:cNvGrpSpPr/>
                <p:nvPr/>
              </p:nvGrpSpPr>
              <p:grpSpPr>
                <a:xfrm rot="7120513" flipH="1">
                  <a:off x="538618" y="3725726"/>
                  <a:ext cx="1133997" cy="607895"/>
                  <a:chOff x="5206900" y="826150"/>
                  <a:chExt cx="599275" cy="321250"/>
                </a:xfrm>
              </p:grpSpPr>
              <p:sp>
                <p:nvSpPr>
                  <p:cNvPr id="1142" name="Google Shape;1142;p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6" name="Google Shape;1156;p3"/>
              <p:cNvGrpSpPr/>
              <p:nvPr/>
            </p:nvGrpSpPr>
            <p:grpSpPr>
              <a:xfrm rot="5833908" flipH="1">
                <a:off x="7188987" y="2833692"/>
                <a:ext cx="1612381" cy="1651433"/>
                <a:chOff x="146217" y="2712579"/>
                <a:chExt cx="1552966" cy="1960401"/>
              </a:xfrm>
            </p:grpSpPr>
            <p:grpSp>
              <p:nvGrpSpPr>
                <p:cNvPr id="1157" name="Google Shape;1157;p3"/>
                <p:cNvGrpSpPr/>
                <p:nvPr/>
              </p:nvGrpSpPr>
              <p:grpSpPr>
                <a:xfrm>
                  <a:off x="146217" y="2712579"/>
                  <a:ext cx="1134008" cy="607901"/>
                  <a:chOff x="5206900" y="826150"/>
                  <a:chExt cx="599275" cy="321250"/>
                </a:xfrm>
              </p:grpSpPr>
              <p:sp>
                <p:nvSpPr>
                  <p:cNvPr id="1158" name="Google Shape;1158;p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2" name="Google Shape;1172;p3"/>
                <p:cNvGrpSpPr/>
                <p:nvPr/>
              </p:nvGrpSpPr>
              <p:grpSpPr>
                <a:xfrm rot="-9256633">
                  <a:off x="489429" y="3110262"/>
                  <a:ext cx="1134020" cy="607908"/>
                  <a:chOff x="5206900" y="826150"/>
                  <a:chExt cx="599275" cy="321250"/>
                </a:xfrm>
              </p:grpSpPr>
              <p:sp>
                <p:nvSpPr>
                  <p:cNvPr id="1173" name="Google Shape;1173;p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7" name="Google Shape;1187;p3"/>
                <p:cNvGrpSpPr/>
                <p:nvPr/>
              </p:nvGrpSpPr>
              <p:grpSpPr>
                <a:xfrm rot="7120513" flipH="1">
                  <a:off x="538618" y="3725726"/>
                  <a:ext cx="1133997" cy="607895"/>
                  <a:chOff x="5206900" y="826150"/>
                  <a:chExt cx="599275" cy="321250"/>
                </a:xfrm>
              </p:grpSpPr>
              <p:sp>
                <p:nvSpPr>
                  <p:cNvPr id="1188" name="Google Shape;1188;p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2" name="Google Shape;1202;p3"/>
              <p:cNvGrpSpPr/>
              <p:nvPr/>
            </p:nvGrpSpPr>
            <p:grpSpPr>
              <a:xfrm>
                <a:off x="7351673" y="2996434"/>
                <a:ext cx="1612289" cy="1651638"/>
                <a:chOff x="146217" y="2712579"/>
                <a:chExt cx="1552966" cy="1960401"/>
              </a:xfrm>
            </p:grpSpPr>
            <p:grpSp>
              <p:nvGrpSpPr>
                <p:cNvPr id="1203" name="Google Shape;1203;p3"/>
                <p:cNvGrpSpPr/>
                <p:nvPr/>
              </p:nvGrpSpPr>
              <p:grpSpPr>
                <a:xfrm>
                  <a:off x="146217" y="2712579"/>
                  <a:ext cx="1134008" cy="607901"/>
                  <a:chOff x="5206900" y="826150"/>
                  <a:chExt cx="599275" cy="321250"/>
                </a:xfrm>
              </p:grpSpPr>
              <p:sp>
                <p:nvSpPr>
                  <p:cNvPr id="1204" name="Google Shape;1204;p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3"/>
                <p:cNvGrpSpPr/>
                <p:nvPr/>
              </p:nvGrpSpPr>
              <p:grpSpPr>
                <a:xfrm rot="-9256633">
                  <a:off x="489429" y="3110262"/>
                  <a:ext cx="1134020" cy="607908"/>
                  <a:chOff x="5206900" y="826150"/>
                  <a:chExt cx="599275" cy="321250"/>
                </a:xfrm>
              </p:grpSpPr>
              <p:sp>
                <p:nvSpPr>
                  <p:cNvPr id="1219" name="Google Shape;1219;p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3" name="Google Shape;1233;p3"/>
                <p:cNvGrpSpPr/>
                <p:nvPr/>
              </p:nvGrpSpPr>
              <p:grpSpPr>
                <a:xfrm rot="7120513" flipH="1">
                  <a:off x="538618" y="3725726"/>
                  <a:ext cx="1133997" cy="607895"/>
                  <a:chOff x="5206900" y="826150"/>
                  <a:chExt cx="599275" cy="321250"/>
                </a:xfrm>
              </p:grpSpPr>
              <p:sp>
                <p:nvSpPr>
                  <p:cNvPr id="1234" name="Google Shape;1234;p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1248" name="Google Shape;1248;p3"/>
          <p:cNvSpPr txBox="1">
            <a:spLocks noGrp="1"/>
          </p:cNvSpPr>
          <p:nvPr>
            <p:ph type="title"/>
          </p:nvPr>
        </p:nvSpPr>
        <p:spPr>
          <a:xfrm>
            <a:off x="2691300" y="1289225"/>
            <a:ext cx="3761400" cy="1590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10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49" name="Google Shape;1249;p3"/>
          <p:cNvSpPr txBox="1">
            <a:spLocks noGrp="1"/>
          </p:cNvSpPr>
          <p:nvPr>
            <p:ph type="subTitle" idx="1"/>
          </p:nvPr>
        </p:nvSpPr>
        <p:spPr>
          <a:xfrm>
            <a:off x="2691300" y="3012450"/>
            <a:ext cx="3761400" cy="84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50"/>
        <p:cNvGrpSpPr/>
        <p:nvPr/>
      </p:nvGrpSpPr>
      <p:grpSpPr>
        <a:xfrm>
          <a:off x="0" y="0"/>
          <a:ext cx="0" cy="0"/>
          <a:chOff x="0" y="0"/>
          <a:chExt cx="0" cy="0"/>
        </a:xfrm>
      </p:grpSpPr>
      <p:grpSp>
        <p:nvGrpSpPr>
          <p:cNvPr id="1251" name="Google Shape;1251;p4"/>
          <p:cNvGrpSpPr/>
          <p:nvPr/>
        </p:nvGrpSpPr>
        <p:grpSpPr>
          <a:xfrm>
            <a:off x="176625" y="110350"/>
            <a:ext cx="8790774" cy="4922811"/>
            <a:chOff x="131600" y="118425"/>
            <a:chExt cx="8790774" cy="4922811"/>
          </a:xfrm>
        </p:grpSpPr>
        <p:sp>
          <p:nvSpPr>
            <p:cNvPr id="1252" name="Google Shape;1252;p4"/>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3" name="Google Shape;1253;p4"/>
            <p:cNvGrpSpPr/>
            <p:nvPr/>
          </p:nvGrpSpPr>
          <p:grpSpPr>
            <a:xfrm>
              <a:off x="131600" y="1884558"/>
              <a:ext cx="2122449" cy="3112715"/>
              <a:chOff x="131600" y="1884558"/>
              <a:chExt cx="2122449" cy="3112715"/>
            </a:xfrm>
          </p:grpSpPr>
          <p:sp>
            <p:nvSpPr>
              <p:cNvPr id="1254" name="Google Shape;1254;p4"/>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4"/>
            <p:cNvGrpSpPr/>
            <p:nvPr/>
          </p:nvGrpSpPr>
          <p:grpSpPr>
            <a:xfrm flipH="1">
              <a:off x="2342550" y="2567965"/>
              <a:ext cx="3964145" cy="1455821"/>
              <a:chOff x="3233388" y="140740"/>
              <a:chExt cx="3964145" cy="1455821"/>
            </a:xfrm>
          </p:grpSpPr>
          <p:sp>
            <p:nvSpPr>
              <p:cNvPr id="1280" name="Google Shape;1280;p4"/>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6" name="Google Shape;1306;p4"/>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6" name="Google Shape;1406;p4"/>
            <p:cNvGrpSpPr/>
            <p:nvPr/>
          </p:nvGrpSpPr>
          <p:grpSpPr>
            <a:xfrm rot="5400000">
              <a:off x="6199788" y="1372590"/>
              <a:ext cx="3964145" cy="1455821"/>
              <a:chOff x="3233388" y="140740"/>
              <a:chExt cx="3964145" cy="1455821"/>
            </a:xfrm>
          </p:grpSpPr>
          <p:sp>
            <p:nvSpPr>
              <p:cNvPr id="1407" name="Google Shape;1407;p4"/>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3" name="Google Shape;1433;p4"/>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8" name="Google Shape;1438;p4"/>
            <p:cNvGrpSpPr/>
            <p:nvPr/>
          </p:nvGrpSpPr>
          <p:grpSpPr>
            <a:xfrm>
              <a:off x="234224" y="118425"/>
              <a:ext cx="3532446" cy="1609151"/>
              <a:chOff x="140599" y="118425"/>
              <a:chExt cx="3532446" cy="1609151"/>
            </a:xfrm>
          </p:grpSpPr>
          <p:sp>
            <p:nvSpPr>
              <p:cNvPr id="1439" name="Google Shape;1439;p4"/>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5" name="Google Shape;1465;p4"/>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6" name="Google Shape;1466;p4"/>
            <p:cNvGrpSpPr/>
            <p:nvPr/>
          </p:nvGrpSpPr>
          <p:grpSpPr>
            <a:xfrm>
              <a:off x="3327013" y="140740"/>
              <a:ext cx="3964145" cy="1455821"/>
              <a:chOff x="3233388" y="140740"/>
              <a:chExt cx="3964145" cy="1455821"/>
            </a:xfrm>
          </p:grpSpPr>
          <p:sp>
            <p:nvSpPr>
              <p:cNvPr id="1467" name="Google Shape;1467;p4"/>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3" name="Google Shape;1493;p4"/>
          <p:cNvSpPr txBox="1">
            <a:spLocks noGrp="1"/>
          </p:cNvSpPr>
          <p:nvPr>
            <p:ph type="body" idx="1"/>
          </p:nvPr>
        </p:nvSpPr>
        <p:spPr>
          <a:xfrm>
            <a:off x="713225" y="1152475"/>
            <a:ext cx="7754100" cy="3451500"/>
          </a:xfrm>
          <a:prstGeom prst="rect">
            <a:avLst/>
          </a:prstGeom>
        </p:spPr>
        <p:txBody>
          <a:bodyPr spcFirstLastPara="1" wrap="square" lIns="91425" tIns="91425" rIns="91425" bIns="91425" anchor="t" anchorCtr="0">
            <a:noAutofit/>
          </a:bodyPr>
          <a:lstStyle>
            <a:lvl1pPr marL="457200" lvl="0" indent="-387350">
              <a:spcBef>
                <a:spcPts val="0"/>
              </a:spcBef>
              <a:spcAft>
                <a:spcPts val="0"/>
              </a:spcAft>
              <a:buSzPts val="2500"/>
              <a:buAutoNum type="arabicPeriod"/>
              <a:defRPr sz="1200"/>
            </a:lvl1pPr>
            <a:lvl2pPr marL="914400" lvl="1" indent="-317500">
              <a:spcBef>
                <a:spcPts val="1600"/>
              </a:spcBef>
              <a:spcAft>
                <a:spcPts val="0"/>
              </a:spcAft>
              <a:buSzPts val="1400"/>
              <a:buAutoNum type="alphaLcPeriod"/>
              <a:defRPr/>
            </a:lvl2pPr>
            <a:lvl3pPr marL="1371600" lvl="2" indent="-317500">
              <a:spcBef>
                <a:spcPts val="1600"/>
              </a:spcBef>
              <a:spcAft>
                <a:spcPts val="0"/>
              </a:spcAft>
              <a:buSzPts val="1400"/>
              <a:buAutoNum type="romanLcPeriod"/>
              <a:defRPr/>
            </a:lvl3pPr>
            <a:lvl4pPr marL="1828800" lvl="3" indent="-317500">
              <a:spcBef>
                <a:spcPts val="1600"/>
              </a:spcBef>
              <a:spcAft>
                <a:spcPts val="0"/>
              </a:spcAft>
              <a:buSzPts val="1400"/>
              <a:buAutoNum type="arabicPeriod"/>
              <a:defRPr/>
            </a:lvl4pPr>
            <a:lvl5pPr marL="2286000" lvl="4" indent="-317500">
              <a:spcBef>
                <a:spcPts val="1600"/>
              </a:spcBef>
              <a:spcAft>
                <a:spcPts val="0"/>
              </a:spcAft>
              <a:buSzPts val="1400"/>
              <a:buAutoNum type="alphaLcPeriod"/>
              <a:defRPr/>
            </a:lvl5pPr>
            <a:lvl6pPr marL="2743200" lvl="5" indent="-317500">
              <a:spcBef>
                <a:spcPts val="1600"/>
              </a:spcBef>
              <a:spcAft>
                <a:spcPts val="0"/>
              </a:spcAft>
              <a:buSzPts val="1400"/>
              <a:buAutoNum type="romanLcPeriod"/>
              <a:defRPr/>
            </a:lvl6pPr>
            <a:lvl7pPr marL="3200400" lvl="6" indent="-317500">
              <a:spcBef>
                <a:spcPts val="1600"/>
              </a:spcBef>
              <a:spcAft>
                <a:spcPts val="0"/>
              </a:spcAft>
              <a:buSzPts val="1400"/>
              <a:buAutoNum type="arabicPeriod"/>
              <a:defRPr/>
            </a:lvl7pPr>
            <a:lvl8pPr marL="3657600" lvl="7" indent="-317500">
              <a:spcBef>
                <a:spcPts val="1600"/>
              </a:spcBef>
              <a:spcAft>
                <a:spcPts val="0"/>
              </a:spcAft>
              <a:buSzPts val="1400"/>
              <a:buAutoNum type="alphaLcPeriod"/>
              <a:defRPr/>
            </a:lvl8pPr>
            <a:lvl9pPr marL="4114800" lvl="8" indent="-317500">
              <a:spcBef>
                <a:spcPts val="1600"/>
              </a:spcBef>
              <a:spcAft>
                <a:spcPts val="1600"/>
              </a:spcAft>
              <a:buSzPts val="1400"/>
              <a:buAutoNum type="romanLcPeriod"/>
              <a:defRPr/>
            </a:lvl9pPr>
          </a:lstStyle>
          <a:p>
            <a:endParaRPr/>
          </a:p>
        </p:txBody>
      </p:sp>
      <p:grpSp>
        <p:nvGrpSpPr>
          <p:cNvPr id="1494" name="Google Shape;1494;p4"/>
          <p:cNvGrpSpPr/>
          <p:nvPr/>
        </p:nvGrpSpPr>
        <p:grpSpPr>
          <a:xfrm>
            <a:off x="7742920" y="1797641"/>
            <a:ext cx="2037475" cy="3447946"/>
            <a:chOff x="7694395" y="1765291"/>
            <a:chExt cx="2037475" cy="3447946"/>
          </a:xfrm>
        </p:grpSpPr>
        <p:grpSp>
          <p:nvGrpSpPr>
            <p:cNvPr id="1495" name="Google Shape;1495;p4"/>
            <p:cNvGrpSpPr/>
            <p:nvPr/>
          </p:nvGrpSpPr>
          <p:grpSpPr>
            <a:xfrm rot="10800000" flipH="1">
              <a:off x="7694395" y="3068166"/>
              <a:ext cx="1699100" cy="2145071"/>
              <a:chOff x="146217" y="2712579"/>
              <a:chExt cx="1552966" cy="1960401"/>
            </a:xfrm>
          </p:grpSpPr>
          <p:grpSp>
            <p:nvGrpSpPr>
              <p:cNvPr id="1496" name="Google Shape;1496;p4"/>
              <p:cNvGrpSpPr/>
              <p:nvPr/>
            </p:nvGrpSpPr>
            <p:grpSpPr>
              <a:xfrm>
                <a:off x="146217" y="2712579"/>
                <a:ext cx="1134008" cy="607901"/>
                <a:chOff x="5206900" y="826150"/>
                <a:chExt cx="599275" cy="321250"/>
              </a:xfrm>
            </p:grpSpPr>
            <p:sp>
              <p:nvSpPr>
                <p:cNvPr id="1497" name="Google Shape;1497;p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1" name="Google Shape;1511;p4"/>
              <p:cNvGrpSpPr/>
              <p:nvPr/>
            </p:nvGrpSpPr>
            <p:grpSpPr>
              <a:xfrm rot="-9256633">
                <a:off x="489429" y="3110262"/>
                <a:ext cx="1134020" cy="607908"/>
                <a:chOff x="5206900" y="826150"/>
                <a:chExt cx="599275" cy="321250"/>
              </a:xfrm>
            </p:grpSpPr>
            <p:sp>
              <p:nvSpPr>
                <p:cNvPr id="1512" name="Google Shape;1512;p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6" name="Google Shape;1526;p4"/>
              <p:cNvGrpSpPr/>
              <p:nvPr/>
            </p:nvGrpSpPr>
            <p:grpSpPr>
              <a:xfrm rot="7120513" flipH="1">
                <a:off x="538618" y="3725726"/>
                <a:ext cx="1133997" cy="607895"/>
                <a:chOff x="5206900" y="826150"/>
                <a:chExt cx="599275" cy="321250"/>
              </a:xfrm>
            </p:grpSpPr>
            <p:sp>
              <p:nvSpPr>
                <p:cNvPr id="1527" name="Google Shape;1527;p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41" name="Google Shape;1541;p4"/>
            <p:cNvGrpSpPr/>
            <p:nvPr/>
          </p:nvGrpSpPr>
          <p:grpSpPr>
            <a:xfrm rot="10800000" flipH="1">
              <a:off x="8032770" y="1765291"/>
              <a:ext cx="1699100" cy="2145071"/>
              <a:chOff x="146217" y="2712579"/>
              <a:chExt cx="1552966" cy="1960401"/>
            </a:xfrm>
          </p:grpSpPr>
          <p:grpSp>
            <p:nvGrpSpPr>
              <p:cNvPr id="1542" name="Google Shape;1542;p4"/>
              <p:cNvGrpSpPr/>
              <p:nvPr/>
            </p:nvGrpSpPr>
            <p:grpSpPr>
              <a:xfrm>
                <a:off x="146217" y="2712579"/>
                <a:ext cx="1134008" cy="607901"/>
                <a:chOff x="5206900" y="826150"/>
                <a:chExt cx="599275" cy="321250"/>
              </a:xfrm>
            </p:grpSpPr>
            <p:sp>
              <p:nvSpPr>
                <p:cNvPr id="1543" name="Google Shape;1543;p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7" name="Google Shape;1557;p4"/>
              <p:cNvGrpSpPr/>
              <p:nvPr/>
            </p:nvGrpSpPr>
            <p:grpSpPr>
              <a:xfrm rot="-9256633">
                <a:off x="489429" y="3110262"/>
                <a:ext cx="1134020" cy="607908"/>
                <a:chOff x="5206900" y="826150"/>
                <a:chExt cx="599275" cy="321250"/>
              </a:xfrm>
            </p:grpSpPr>
            <p:sp>
              <p:nvSpPr>
                <p:cNvPr id="1558" name="Google Shape;1558;p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2" name="Google Shape;1572;p4"/>
              <p:cNvGrpSpPr/>
              <p:nvPr/>
            </p:nvGrpSpPr>
            <p:grpSpPr>
              <a:xfrm rot="7120513" flipH="1">
                <a:off x="538618" y="3725726"/>
                <a:ext cx="1133997" cy="607895"/>
                <a:chOff x="5206900" y="826150"/>
                <a:chExt cx="599275" cy="321250"/>
              </a:xfrm>
            </p:grpSpPr>
            <p:sp>
              <p:nvSpPr>
                <p:cNvPr id="1573" name="Google Shape;1573;p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587" name="Google Shape;1587;p4"/>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266"/>
        <p:cNvGrpSpPr/>
        <p:nvPr/>
      </p:nvGrpSpPr>
      <p:grpSpPr>
        <a:xfrm>
          <a:off x="0" y="0"/>
          <a:ext cx="0" cy="0"/>
          <a:chOff x="0" y="0"/>
          <a:chExt cx="0" cy="0"/>
        </a:xfrm>
      </p:grpSpPr>
      <p:grpSp>
        <p:nvGrpSpPr>
          <p:cNvPr id="4267" name="Google Shape;4267;p13"/>
          <p:cNvGrpSpPr/>
          <p:nvPr/>
        </p:nvGrpSpPr>
        <p:grpSpPr>
          <a:xfrm>
            <a:off x="176625" y="110350"/>
            <a:ext cx="8790774" cy="4922811"/>
            <a:chOff x="131600" y="118425"/>
            <a:chExt cx="8790774" cy="4922811"/>
          </a:xfrm>
        </p:grpSpPr>
        <p:sp>
          <p:nvSpPr>
            <p:cNvPr id="4268" name="Google Shape;4268;p13"/>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9" name="Google Shape;4269;p13"/>
            <p:cNvGrpSpPr/>
            <p:nvPr/>
          </p:nvGrpSpPr>
          <p:grpSpPr>
            <a:xfrm>
              <a:off x="131600" y="1884558"/>
              <a:ext cx="2122449" cy="3112715"/>
              <a:chOff x="131600" y="1884558"/>
              <a:chExt cx="2122449" cy="3112715"/>
            </a:xfrm>
          </p:grpSpPr>
          <p:sp>
            <p:nvSpPr>
              <p:cNvPr id="4270" name="Google Shape;4270;p13"/>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13"/>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13"/>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13"/>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13"/>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13"/>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13"/>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13"/>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13"/>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13"/>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13"/>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13"/>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13"/>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13"/>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13"/>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13"/>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13"/>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13"/>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13"/>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13"/>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13"/>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13"/>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13"/>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13"/>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13"/>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5" name="Google Shape;4295;p13"/>
            <p:cNvGrpSpPr/>
            <p:nvPr/>
          </p:nvGrpSpPr>
          <p:grpSpPr>
            <a:xfrm flipH="1">
              <a:off x="2342550" y="2567965"/>
              <a:ext cx="3964145" cy="1455821"/>
              <a:chOff x="3233388" y="140740"/>
              <a:chExt cx="3964145" cy="1455821"/>
            </a:xfrm>
          </p:grpSpPr>
          <p:sp>
            <p:nvSpPr>
              <p:cNvPr id="4296" name="Google Shape;4296;p13"/>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13"/>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13"/>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13"/>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13"/>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13"/>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13"/>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13"/>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13"/>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13"/>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13"/>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13"/>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13"/>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13"/>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13"/>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13"/>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13"/>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13"/>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13"/>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13"/>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13"/>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13"/>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13"/>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13"/>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13"/>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13"/>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22" name="Google Shape;4322;p13"/>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13"/>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13"/>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13"/>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13"/>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13"/>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13"/>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13"/>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13"/>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13"/>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13"/>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13"/>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13"/>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13"/>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13"/>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13"/>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13"/>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13"/>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13"/>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13"/>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13"/>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13"/>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13"/>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13"/>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13"/>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13"/>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13"/>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13"/>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13"/>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13"/>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13"/>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13"/>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13"/>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13"/>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13"/>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13"/>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13"/>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13"/>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13"/>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13"/>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13"/>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13"/>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13"/>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13"/>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13"/>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13"/>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13"/>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13"/>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13"/>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13"/>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13"/>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13"/>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13"/>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13"/>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13"/>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13"/>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13"/>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13"/>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13"/>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13"/>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13"/>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13"/>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13"/>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13"/>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13"/>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13"/>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13"/>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13"/>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13"/>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13"/>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13"/>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13"/>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13"/>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13"/>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13"/>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13"/>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13"/>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13"/>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13"/>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13"/>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13"/>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13"/>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13"/>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13"/>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13"/>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13"/>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13"/>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13"/>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13"/>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13"/>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13"/>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13"/>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13"/>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13"/>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13"/>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13"/>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13"/>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13"/>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13"/>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13"/>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2" name="Google Shape;4422;p13"/>
            <p:cNvGrpSpPr/>
            <p:nvPr/>
          </p:nvGrpSpPr>
          <p:grpSpPr>
            <a:xfrm rot="5400000">
              <a:off x="6199788" y="1372590"/>
              <a:ext cx="3964145" cy="1455821"/>
              <a:chOff x="3233388" y="140740"/>
              <a:chExt cx="3964145" cy="1455821"/>
            </a:xfrm>
          </p:grpSpPr>
          <p:sp>
            <p:nvSpPr>
              <p:cNvPr id="4423" name="Google Shape;4423;p13"/>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13"/>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13"/>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13"/>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13"/>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13"/>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13"/>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13"/>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13"/>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13"/>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13"/>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13"/>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13"/>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13"/>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13"/>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13"/>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13"/>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13"/>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13"/>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13"/>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13"/>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13"/>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13"/>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13"/>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13"/>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13"/>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49" name="Google Shape;4449;p13"/>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13"/>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13"/>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13"/>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13"/>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4" name="Google Shape;4454;p13"/>
            <p:cNvGrpSpPr/>
            <p:nvPr/>
          </p:nvGrpSpPr>
          <p:grpSpPr>
            <a:xfrm>
              <a:off x="234224" y="118425"/>
              <a:ext cx="3532446" cy="1609151"/>
              <a:chOff x="140599" y="118425"/>
              <a:chExt cx="3532446" cy="1609151"/>
            </a:xfrm>
          </p:grpSpPr>
          <p:sp>
            <p:nvSpPr>
              <p:cNvPr id="4455" name="Google Shape;4455;p13"/>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13"/>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13"/>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13"/>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13"/>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13"/>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13"/>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13"/>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13"/>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13"/>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13"/>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13"/>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13"/>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13"/>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13"/>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13"/>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13"/>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13"/>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13"/>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13"/>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13"/>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13"/>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13"/>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13"/>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13"/>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13"/>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1" name="Google Shape;4481;p13"/>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2" name="Google Shape;4482;p13"/>
            <p:cNvGrpSpPr/>
            <p:nvPr/>
          </p:nvGrpSpPr>
          <p:grpSpPr>
            <a:xfrm>
              <a:off x="3327013" y="140740"/>
              <a:ext cx="3964145" cy="1455821"/>
              <a:chOff x="3233388" y="140740"/>
              <a:chExt cx="3964145" cy="1455821"/>
            </a:xfrm>
          </p:grpSpPr>
          <p:sp>
            <p:nvSpPr>
              <p:cNvPr id="4483" name="Google Shape;4483;p13"/>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13"/>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13"/>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13"/>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13"/>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13"/>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13"/>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13"/>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13"/>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13"/>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13"/>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13"/>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13"/>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13"/>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13"/>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13"/>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13"/>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13"/>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13"/>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13"/>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13"/>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13"/>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13"/>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13"/>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13"/>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13"/>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09" name="Google Shape;4509;p13"/>
          <p:cNvGrpSpPr/>
          <p:nvPr/>
        </p:nvGrpSpPr>
        <p:grpSpPr>
          <a:xfrm>
            <a:off x="-466769" y="-458946"/>
            <a:ext cx="3825803" cy="2654234"/>
            <a:chOff x="-466769" y="-458946"/>
            <a:chExt cx="3825803" cy="2654234"/>
          </a:xfrm>
        </p:grpSpPr>
        <p:grpSp>
          <p:nvGrpSpPr>
            <p:cNvPr id="4510" name="Google Shape;4510;p13"/>
            <p:cNvGrpSpPr/>
            <p:nvPr/>
          </p:nvGrpSpPr>
          <p:grpSpPr>
            <a:xfrm flipH="1">
              <a:off x="-466769" y="50218"/>
              <a:ext cx="1699100" cy="2145071"/>
              <a:chOff x="146217" y="2712579"/>
              <a:chExt cx="1552966" cy="1960401"/>
            </a:xfrm>
          </p:grpSpPr>
          <p:grpSp>
            <p:nvGrpSpPr>
              <p:cNvPr id="4511" name="Google Shape;4511;p13"/>
              <p:cNvGrpSpPr/>
              <p:nvPr/>
            </p:nvGrpSpPr>
            <p:grpSpPr>
              <a:xfrm>
                <a:off x="146217" y="2712579"/>
                <a:ext cx="1134008" cy="607901"/>
                <a:chOff x="5206900" y="826150"/>
                <a:chExt cx="599275" cy="321250"/>
              </a:xfrm>
            </p:grpSpPr>
            <p:sp>
              <p:nvSpPr>
                <p:cNvPr id="4512" name="Google Shape;4512;p1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1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1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1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1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1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1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1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1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1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1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1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1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1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6" name="Google Shape;4526;p13"/>
              <p:cNvGrpSpPr/>
              <p:nvPr/>
            </p:nvGrpSpPr>
            <p:grpSpPr>
              <a:xfrm rot="-9256633">
                <a:off x="489429" y="3110262"/>
                <a:ext cx="1134020" cy="607908"/>
                <a:chOff x="5206900" y="826150"/>
                <a:chExt cx="599275" cy="321250"/>
              </a:xfrm>
            </p:grpSpPr>
            <p:sp>
              <p:nvSpPr>
                <p:cNvPr id="4527" name="Google Shape;4527;p1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1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1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1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1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1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1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1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1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1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1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1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1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1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1" name="Google Shape;4541;p13"/>
              <p:cNvGrpSpPr/>
              <p:nvPr/>
            </p:nvGrpSpPr>
            <p:grpSpPr>
              <a:xfrm rot="7120513" flipH="1">
                <a:off x="538618" y="3725726"/>
                <a:ext cx="1133997" cy="607895"/>
                <a:chOff x="5206900" y="826150"/>
                <a:chExt cx="599275" cy="321250"/>
              </a:xfrm>
            </p:grpSpPr>
            <p:sp>
              <p:nvSpPr>
                <p:cNvPr id="4542" name="Google Shape;4542;p1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1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1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1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1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1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1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1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1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1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1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1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1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1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56" name="Google Shape;4556;p13"/>
            <p:cNvGrpSpPr/>
            <p:nvPr/>
          </p:nvGrpSpPr>
          <p:grpSpPr>
            <a:xfrm rot="4447765" flipH="1">
              <a:off x="1245495" y="-421036"/>
              <a:ext cx="1699108" cy="2145073"/>
              <a:chOff x="146217" y="2712579"/>
              <a:chExt cx="1552966" cy="1960401"/>
            </a:xfrm>
          </p:grpSpPr>
          <p:grpSp>
            <p:nvGrpSpPr>
              <p:cNvPr id="4557" name="Google Shape;4557;p13"/>
              <p:cNvGrpSpPr/>
              <p:nvPr/>
            </p:nvGrpSpPr>
            <p:grpSpPr>
              <a:xfrm>
                <a:off x="146217" y="2712579"/>
                <a:ext cx="1134008" cy="607901"/>
                <a:chOff x="5206900" y="826150"/>
                <a:chExt cx="599275" cy="321250"/>
              </a:xfrm>
            </p:grpSpPr>
            <p:sp>
              <p:nvSpPr>
                <p:cNvPr id="4558" name="Google Shape;4558;p1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1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1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1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1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1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1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1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1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1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1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1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1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1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2" name="Google Shape;4572;p13"/>
              <p:cNvGrpSpPr/>
              <p:nvPr/>
            </p:nvGrpSpPr>
            <p:grpSpPr>
              <a:xfrm rot="-9256633">
                <a:off x="489429" y="3110262"/>
                <a:ext cx="1134020" cy="607908"/>
                <a:chOff x="5206900" y="826150"/>
                <a:chExt cx="599275" cy="321250"/>
              </a:xfrm>
            </p:grpSpPr>
            <p:sp>
              <p:nvSpPr>
                <p:cNvPr id="4573" name="Google Shape;4573;p1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1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1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1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1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1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1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1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1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1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1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1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1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1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7" name="Google Shape;4587;p13"/>
              <p:cNvGrpSpPr/>
              <p:nvPr/>
            </p:nvGrpSpPr>
            <p:grpSpPr>
              <a:xfrm rot="7120513" flipH="1">
                <a:off x="538618" y="3725726"/>
                <a:ext cx="1133997" cy="607895"/>
                <a:chOff x="5206900" y="826150"/>
                <a:chExt cx="599275" cy="321250"/>
              </a:xfrm>
            </p:grpSpPr>
            <p:sp>
              <p:nvSpPr>
                <p:cNvPr id="4588" name="Google Shape;4588;p13"/>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13"/>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13"/>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13"/>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13"/>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13"/>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13"/>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13"/>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13"/>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13"/>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13"/>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13"/>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13"/>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13"/>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602" name="Google Shape;4602;p13"/>
          <p:cNvGrpSpPr/>
          <p:nvPr/>
        </p:nvGrpSpPr>
        <p:grpSpPr>
          <a:xfrm>
            <a:off x="7993668" y="4063296"/>
            <a:ext cx="1424466" cy="1367806"/>
            <a:chOff x="1328711" y="539500"/>
            <a:chExt cx="864465" cy="830130"/>
          </a:xfrm>
        </p:grpSpPr>
        <p:sp>
          <p:nvSpPr>
            <p:cNvPr id="4603" name="Google Shape;4603;p13"/>
            <p:cNvSpPr/>
            <p:nvPr/>
          </p:nvSpPr>
          <p:spPr>
            <a:xfrm>
              <a:off x="1401688" y="637364"/>
              <a:ext cx="260331" cy="277447"/>
            </a:xfrm>
            <a:custGeom>
              <a:avLst/>
              <a:gdLst/>
              <a:ahLst/>
              <a:cxnLst/>
              <a:rect l="l" t="t" r="r" b="b"/>
              <a:pathLst>
                <a:path w="4791" h="5106" fill="none" extrusionOk="0">
                  <a:moveTo>
                    <a:pt x="4791" y="0"/>
                  </a:moveTo>
                  <a:lnTo>
                    <a:pt x="2117" y="2843"/>
                  </a:lnTo>
                  <a:lnTo>
                    <a:pt x="1" y="5105"/>
                  </a:lnTo>
                </a:path>
              </a:pathLst>
            </a:custGeom>
            <a:noFill/>
            <a:ln w="3925" cap="flat" cmpd="sng">
              <a:solidFill>
                <a:schemeClr val="accent4"/>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13"/>
            <p:cNvSpPr/>
            <p:nvPr/>
          </p:nvSpPr>
          <p:spPr>
            <a:xfrm>
              <a:off x="1516722" y="791795"/>
              <a:ext cx="239954" cy="554840"/>
            </a:xfrm>
            <a:custGeom>
              <a:avLst/>
              <a:gdLst/>
              <a:ahLst/>
              <a:cxnLst/>
              <a:rect l="l" t="t" r="r" b="b"/>
              <a:pathLst>
                <a:path w="4416" h="10211" fill="none" extrusionOk="0">
                  <a:moveTo>
                    <a:pt x="0" y="1"/>
                  </a:moveTo>
                  <a:lnTo>
                    <a:pt x="2674" y="4936"/>
                  </a:lnTo>
                  <a:lnTo>
                    <a:pt x="4089" y="6678"/>
                  </a:lnTo>
                  <a:lnTo>
                    <a:pt x="4416" y="10211"/>
                  </a:lnTo>
                </a:path>
              </a:pathLst>
            </a:custGeom>
            <a:noFill/>
            <a:ln w="3925" cap="flat" cmpd="sng">
              <a:solidFill>
                <a:schemeClr val="accent4"/>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13"/>
            <p:cNvSpPr/>
            <p:nvPr/>
          </p:nvSpPr>
          <p:spPr>
            <a:xfrm>
              <a:off x="1738911" y="854936"/>
              <a:ext cx="356943" cy="299780"/>
            </a:xfrm>
            <a:custGeom>
              <a:avLst/>
              <a:gdLst/>
              <a:ahLst/>
              <a:cxnLst/>
              <a:rect l="l" t="t" r="r" b="b"/>
              <a:pathLst>
                <a:path w="6569" h="5517" fill="none" extrusionOk="0">
                  <a:moveTo>
                    <a:pt x="6569" y="0"/>
                  </a:moveTo>
                  <a:lnTo>
                    <a:pt x="2480" y="5069"/>
                  </a:lnTo>
                  <a:lnTo>
                    <a:pt x="0" y="5516"/>
                  </a:lnTo>
                </a:path>
              </a:pathLst>
            </a:custGeom>
            <a:noFill/>
            <a:ln w="3925" cap="flat" cmpd="sng">
              <a:solidFill>
                <a:schemeClr val="accent4"/>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13"/>
            <p:cNvSpPr/>
            <p:nvPr/>
          </p:nvSpPr>
          <p:spPr>
            <a:xfrm>
              <a:off x="1328711" y="849665"/>
              <a:ext cx="138778" cy="138072"/>
            </a:xfrm>
            <a:custGeom>
              <a:avLst/>
              <a:gdLst/>
              <a:ahLst/>
              <a:cxnLst/>
              <a:rect l="l" t="t" r="r" b="b"/>
              <a:pathLst>
                <a:path w="2554" h="2541" extrusionOk="0">
                  <a:moveTo>
                    <a:pt x="1283" y="0"/>
                  </a:moveTo>
                  <a:cubicBezTo>
                    <a:pt x="1114" y="980"/>
                    <a:pt x="981" y="1101"/>
                    <a:pt x="1" y="1259"/>
                  </a:cubicBezTo>
                  <a:cubicBezTo>
                    <a:pt x="981" y="1428"/>
                    <a:pt x="1114" y="1561"/>
                    <a:pt x="1271" y="2541"/>
                  </a:cubicBezTo>
                  <a:cubicBezTo>
                    <a:pt x="1428" y="1561"/>
                    <a:pt x="1561" y="1428"/>
                    <a:pt x="2553" y="1283"/>
                  </a:cubicBezTo>
                  <a:cubicBezTo>
                    <a:pt x="1561" y="1113"/>
                    <a:pt x="1428" y="980"/>
                    <a:pt x="12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13"/>
            <p:cNvSpPr/>
            <p:nvPr/>
          </p:nvSpPr>
          <p:spPr>
            <a:xfrm>
              <a:off x="1492378" y="770114"/>
              <a:ext cx="48741" cy="48686"/>
            </a:xfrm>
            <a:custGeom>
              <a:avLst/>
              <a:gdLst/>
              <a:ahLst/>
              <a:cxnLst/>
              <a:rect l="l" t="t" r="r" b="b"/>
              <a:pathLst>
                <a:path w="897" h="896" extrusionOk="0">
                  <a:moveTo>
                    <a:pt x="448" y="1"/>
                  </a:moveTo>
                  <a:cubicBezTo>
                    <a:pt x="388" y="352"/>
                    <a:pt x="352" y="388"/>
                    <a:pt x="1" y="448"/>
                  </a:cubicBezTo>
                  <a:cubicBezTo>
                    <a:pt x="340" y="509"/>
                    <a:pt x="388" y="557"/>
                    <a:pt x="448" y="896"/>
                  </a:cubicBezTo>
                  <a:cubicBezTo>
                    <a:pt x="509" y="557"/>
                    <a:pt x="545" y="509"/>
                    <a:pt x="896" y="460"/>
                  </a:cubicBezTo>
                  <a:cubicBezTo>
                    <a:pt x="557" y="400"/>
                    <a:pt x="509" y="352"/>
                    <a:pt x="4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13"/>
            <p:cNvSpPr/>
            <p:nvPr/>
          </p:nvSpPr>
          <p:spPr>
            <a:xfrm>
              <a:off x="1613335" y="1009367"/>
              <a:ext cx="85527" cy="85527"/>
            </a:xfrm>
            <a:custGeom>
              <a:avLst/>
              <a:gdLst/>
              <a:ahLst/>
              <a:cxnLst/>
              <a:rect l="l" t="t" r="r" b="b"/>
              <a:pathLst>
                <a:path w="1574" h="1574" extrusionOk="0">
                  <a:moveTo>
                    <a:pt x="799" y="1"/>
                  </a:moveTo>
                  <a:cubicBezTo>
                    <a:pt x="690" y="606"/>
                    <a:pt x="606" y="690"/>
                    <a:pt x="1" y="787"/>
                  </a:cubicBezTo>
                  <a:cubicBezTo>
                    <a:pt x="606" y="884"/>
                    <a:pt x="690" y="969"/>
                    <a:pt x="787" y="1574"/>
                  </a:cubicBezTo>
                  <a:cubicBezTo>
                    <a:pt x="884" y="969"/>
                    <a:pt x="968" y="884"/>
                    <a:pt x="1573" y="799"/>
                  </a:cubicBezTo>
                  <a:cubicBezTo>
                    <a:pt x="968" y="690"/>
                    <a:pt x="884" y="606"/>
                    <a:pt x="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13"/>
            <p:cNvSpPr/>
            <p:nvPr/>
          </p:nvSpPr>
          <p:spPr>
            <a:xfrm>
              <a:off x="1713264" y="1130216"/>
              <a:ext cx="51295" cy="48958"/>
            </a:xfrm>
            <a:custGeom>
              <a:avLst/>
              <a:gdLst/>
              <a:ahLst/>
              <a:cxnLst/>
              <a:rect l="l" t="t" r="r" b="b"/>
              <a:pathLst>
                <a:path w="944" h="901" extrusionOk="0">
                  <a:moveTo>
                    <a:pt x="477" y="1"/>
                  </a:moveTo>
                  <a:cubicBezTo>
                    <a:pt x="253" y="1"/>
                    <a:pt x="59" y="175"/>
                    <a:pt x="25" y="402"/>
                  </a:cubicBezTo>
                  <a:cubicBezTo>
                    <a:pt x="0" y="656"/>
                    <a:pt x="182" y="874"/>
                    <a:pt x="424" y="898"/>
                  </a:cubicBezTo>
                  <a:cubicBezTo>
                    <a:pt x="439" y="899"/>
                    <a:pt x="454" y="900"/>
                    <a:pt x="469" y="900"/>
                  </a:cubicBezTo>
                  <a:cubicBezTo>
                    <a:pt x="703" y="900"/>
                    <a:pt x="897" y="726"/>
                    <a:pt x="920" y="499"/>
                  </a:cubicBezTo>
                  <a:cubicBezTo>
                    <a:pt x="944" y="257"/>
                    <a:pt x="763" y="39"/>
                    <a:pt x="521" y="3"/>
                  </a:cubicBezTo>
                  <a:cubicBezTo>
                    <a:pt x="506" y="1"/>
                    <a:pt x="492" y="1"/>
                    <a:pt x="477" y="1"/>
                  </a:cubicBezTo>
                  <a:close/>
                </a:path>
              </a:pathLst>
            </a:custGeom>
            <a:solidFill>
              <a:srgbClr val="5F7D95">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13"/>
            <p:cNvSpPr/>
            <p:nvPr/>
          </p:nvSpPr>
          <p:spPr>
            <a:xfrm>
              <a:off x="1849979" y="1096797"/>
              <a:ext cx="49338" cy="48686"/>
            </a:xfrm>
            <a:custGeom>
              <a:avLst/>
              <a:gdLst/>
              <a:ahLst/>
              <a:cxnLst/>
              <a:rect l="l" t="t" r="r" b="b"/>
              <a:pathLst>
                <a:path w="908" h="896" extrusionOk="0">
                  <a:moveTo>
                    <a:pt x="460" y="1"/>
                  </a:moveTo>
                  <a:cubicBezTo>
                    <a:pt x="400" y="340"/>
                    <a:pt x="351" y="388"/>
                    <a:pt x="1" y="448"/>
                  </a:cubicBezTo>
                  <a:cubicBezTo>
                    <a:pt x="351" y="509"/>
                    <a:pt x="400" y="545"/>
                    <a:pt x="448" y="896"/>
                  </a:cubicBezTo>
                  <a:cubicBezTo>
                    <a:pt x="509" y="557"/>
                    <a:pt x="557" y="509"/>
                    <a:pt x="908" y="448"/>
                  </a:cubicBezTo>
                  <a:cubicBezTo>
                    <a:pt x="557" y="400"/>
                    <a:pt x="521" y="352"/>
                    <a:pt x="4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13"/>
            <p:cNvSpPr/>
            <p:nvPr/>
          </p:nvSpPr>
          <p:spPr>
            <a:xfrm>
              <a:off x="1732336" y="1320944"/>
              <a:ext cx="48686" cy="48686"/>
            </a:xfrm>
            <a:custGeom>
              <a:avLst/>
              <a:gdLst/>
              <a:ahLst/>
              <a:cxnLst/>
              <a:rect l="l" t="t" r="r" b="b"/>
              <a:pathLst>
                <a:path w="896" h="896" extrusionOk="0">
                  <a:moveTo>
                    <a:pt x="448" y="1"/>
                  </a:moveTo>
                  <a:cubicBezTo>
                    <a:pt x="387" y="352"/>
                    <a:pt x="339" y="388"/>
                    <a:pt x="0" y="448"/>
                  </a:cubicBezTo>
                  <a:cubicBezTo>
                    <a:pt x="339" y="509"/>
                    <a:pt x="387" y="557"/>
                    <a:pt x="436" y="896"/>
                  </a:cubicBezTo>
                  <a:cubicBezTo>
                    <a:pt x="508" y="557"/>
                    <a:pt x="545" y="509"/>
                    <a:pt x="895" y="460"/>
                  </a:cubicBezTo>
                  <a:cubicBezTo>
                    <a:pt x="545" y="400"/>
                    <a:pt x="508" y="352"/>
                    <a:pt x="4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13"/>
            <p:cNvSpPr/>
            <p:nvPr/>
          </p:nvSpPr>
          <p:spPr>
            <a:xfrm>
              <a:off x="1554215" y="539500"/>
              <a:ext cx="215611" cy="195941"/>
            </a:xfrm>
            <a:custGeom>
              <a:avLst/>
              <a:gdLst/>
              <a:ahLst/>
              <a:cxnLst/>
              <a:rect l="l" t="t" r="r" b="b"/>
              <a:pathLst>
                <a:path w="3968" h="3606" extrusionOk="0">
                  <a:moveTo>
                    <a:pt x="1977" y="0"/>
                  </a:moveTo>
                  <a:cubicBezTo>
                    <a:pt x="1521" y="0"/>
                    <a:pt x="1066" y="173"/>
                    <a:pt x="714" y="519"/>
                  </a:cubicBezTo>
                  <a:cubicBezTo>
                    <a:pt x="0" y="1221"/>
                    <a:pt x="0" y="2358"/>
                    <a:pt x="690" y="3071"/>
                  </a:cubicBezTo>
                  <a:cubicBezTo>
                    <a:pt x="1045" y="3427"/>
                    <a:pt x="1512" y="3605"/>
                    <a:pt x="1979" y="3605"/>
                  </a:cubicBezTo>
                  <a:cubicBezTo>
                    <a:pt x="2434" y="3605"/>
                    <a:pt x="2890" y="3436"/>
                    <a:pt x="3242" y="3096"/>
                  </a:cubicBezTo>
                  <a:cubicBezTo>
                    <a:pt x="3956" y="2394"/>
                    <a:pt x="3968" y="1257"/>
                    <a:pt x="3266" y="543"/>
                  </a:cubicBezTo>
                  <a:cubicBezTo>
                    <a:pt x="2911" y="182"/>
                    <a:pt x="2444" y="0"/>
                    <a:pt x="1977" y="0"/>
                  </a:cubicBezTo>
                  <a:close/>
                </a:path>
              </a:pathLst>
            </a:custGeom>
            <a:solidFill>
              <a:srgbClr val="5F7D95">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13"/>
            <p:cNvSpPr/>
            <p:nvPr/>
          </p:nvSpPr>
          <p:spPr>
            <a:xfrm>
              <a:off x="1606108" y="581450"/>
              <a:ext cx="111827" cy="111827"/>
            </a:xfrm>
            <a:custGeom>
              <a:avLst/>
              <a:gdLst/>
              <a:ahLst/>
              <a:cxnLst/>
              <a:rect l="l" t="t" r="r" b="b"/>
              <a:pathLst>
                <a:path w="2058" h="2058" extrusionOk="0">
                  <a:moveTo>
                    <a:pt x="1041" y="1"/>
                  </a:moveTo>
                  <a:cubicBezTo>
                    <a:pt x="896" y="787"/>
                    <a:pt x="799" y="896"/>
                    <a:pt x="1" y="1017"/>
                  </a:cubicBezTo>
                  <a:cubicBezTo>
                    <a:pt x="799" y="1150"/>
                    <a:pt x="896" y="1259"/>
                    <a:pt x="1017" y="2057"/>
                  </a:cubicBezTo>
                  <a:cubicBezTo>
                    <a:pt x="1150" y="1259"/>
                    <a:pt x="1259" y="1150"/>
                    <a:pt x="2057" y="1029"/>
                  </a:cubicBezTo>
                  <a:cubicBezTo>
                    <a:pt x="1259" y="896"/>
                    <a:pt x="1162" y="799"/>
                    <a:pt x="10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13"/>
            <p:cNvSpPr/>
            <p:nvPr/>
          </p:nvSpPr>
          <p:spPr>
            <a:xfrm>
              <a:off x="1970936" y="760115"/>
              <a:ext cx="222240" cy="196267"/>
            </a:xfrm>
            <a:custGeom>
              <a:avLst/>
              <a:gdLst/>
              <a:ahLst/>
              <a:cxnLst/>
              <a:rect l="l" t="t" r="r" b="b"/>
              <a:pathLst>
                <a:path w="4090" h="3612" extrusionOk="0">
                  <a:moveTo>
                    <a:pt x="2054" y="0"/>
                  </a:moveTo>
                  <a:cubicBezTo>
                    <a:pt x="1332" y="0"/>
                    <a:pt x="654" y="437"/>
                    <a:pt x="375" y="1152"/>
                  </a:cubicBezTo>
                  <a:cubicBezTo>
                    <a:pt x="0" y="2072"/>
                    <a:pt x="460" y="3124"/>
                    <a:pt x="1391" y="3487"/>
                  </a:cubicBezTo>
                  <a:cubicBezTo>
                    <a:pt x="1605" y="3572"/>
                    <a:pt x="1826" y="3611"/>
                    <a:pt x="2044" y="3611"/>
                  </a:cubicBezTo>
                  <a:cubicBezTo>
                    <a:pt x="2763" y="3611"/>
                    <a:pt x="3448" y="3177"/>
                    <a:pt x="3726" y="2471"/>
                  </a:cubicBezTo>
                  <a:cubicBezTo>
                    <a:pt x="4089" y="1540"/>
                    <a:pt x="3629" y="499"/>
                    <a:pt x="2710" y="124"/>
                  </a:cubicBezTo>
                  <a:cubicBezTo>
                    <a:pt x="2494" y="40"/>
                    <a:pt x="2272" y="0"/>
                    <a:pt x="2054" y="0"/>
                  </a:cubicBezTo>
                  <a:close/>
                </a:path>
              </a:pathLst>
            </a:custGeom>
            <a:solidFill>
              <a:srgbClr val="5F7D95">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13"/>
            <p:cNvSpPr/>
            <p:nvPr/>
          </p:nvSpPr>
          <p:spPr>
            <a:xfrm>
              <a:off x="2026144" y="802336"/>
              <a:ext cx="111772" cy="111120"/>
            </a:xfrm>
            <a:custGeom>
              <a:avLst/>
              <a:gdLst/>
              <a:ahLst/>
              <a:cxnLst/>
              <a:rect l="l" t="t" r="r" b="b"/>
              <a:pathLst>
                <a:path w="2057" h="2045" extrusionOk="0">
                  <a:moveTo>
                    <a:pt x="1041" y="0"/>
                  </a:moveTo>
                  <a:cubicBezTo>
                    <a:pt x="908" y="787"/>
                    <a:pt x="799" y="896"/>
                    <a:pt x="0" y="1017"/>
                  </a:cubicBezTo>
                  <a:cubicBezTo>
                    <a:pt x="799" y="1138"/>
                    <a:pt x="896" y="1259"/>
                    <a:pt x="1017" y="2045"/>
                  </a:cubicBezTo>
                  <a:cubicBezTo>
                    <a:pt x="1162" y="1259"/>
                    <a:pt x="1259" y="1150"/>
                    <a:pt x="2057" y="1029"/>
                  </a:cubicBezTo>
                  <a:cubicBezTo>
                    <a:pt x="1271" y="896"/>
                    <a:pt x="1162" y="787"/>
                    <a:pt x="10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13"/>
            <p:cNvSpPr/>
            <p:nvPr/>
          </p:nvSpPr>
          <p:spPr>
            <a:xfrm>
              <a:off x="1696147" y="1111958"/>
              <a:ext cx="85527" cy="85473"/>
            </a:xfrm>
            <a:custGeom>
              <a:avLst/>
              <a:gdLst/>
              <a:ahLst/>
              <a:cxnLst/>
              <a:rect l="l" t="t" r="r" b="b"/>
              <a:pathLst>
                <a:path w="1574" h="1573" extrusionOk="0">
                  <a:moveTo>
                    <a:pt x="799" y="0"/>
                  </a:moveTo>
                  <a:cubicBezTo>
                    <a:pt x="690" y="605"/>
                    <a:pt x="606" y="690"/>
                    <a:pt x="1" y="786"/>
                  </a:cubicBezTo>
                  <a:cubicBezTo>
                    <a:pt x="606" y="883"/>
                    <a:pt x="690" y="968"/>
                    <a:pt x="787" y="1573"/>
                  </a:cubicBezTo>
                  <a:cubicBezTo>
                    <a:pt x="884" y="968"/>
                    <a:pt x="969" y="883"/>
                    <a:pt x="1573" y="798"/>
                  </a:cubicBezTo>
                  <a:cubicBezTo>
                    <a:pt x="969" y="690"/>
                    <a:pt x="884" y="605"/>
                    <a:pt x="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7" name="Google Shape;4617;p13"/>
          <p:cNvSpPr txBox="1">
            <a:spLocks noGrp="1"/>
          </p:cNvSpPr>
          <p:nvPr>
            <p:ph type="subTitle" idx="1"/>
          </p:nvPr>
        </p:nvSpPr>
        <p:spPr>
          <a:xfrm>
            <a:off x="1158250" y="1496200"/>
            <a:ext cx="1161300" cy="30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618" name="Google Shape;4618;p13"/>
          <p:cNvSpPr txBox="1">
            <a:spLocks noGrp="1"/>
          </p:cNvSpPr>
          <p:nvPr>
            <p:ph type="subTitle" idx="2"/>
          </p:nvPr>
        </p:nvSpPr>
        <p:spPr>
          <a:xfrm>
            <a:off x="865950" y="1883311"/>
            <a:ext cx="1749300" cy="77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619" name="Google Shape;4619;p13"/>
          <p:cNvSpPr txBox="1">
            <a:spLocks noGrp="1"/>
          </p:cNvSpPr>
          <p:nvPr>
            <p:ph type="subTitle" idx="3"/>
          </p:nvPr>
        </p:nvSpPr>
        <p:spPr>
          <a:xfrm>
            <a:off x="1166497" y="2899825"/>
            <a:ext cx="1161300" cy="30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620" name="Google Shape;4620;p13"/>
          <p:cNvSpPr txBox="1">
            <a:spLocks noGrp="1"/>
          </p:cNvSpPr>
          <p:nvPr>
            <p:ph type="subTitle" idx="4"/>
          </p:nvPr>
        </p:nvSpPr>
        <p:spPr>
          <a:xfrm>
            <a:off x="865950" y="3287203"/>
            <a:ext cx="1749300" cy="77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621" name="Google Shape;4621;p13"/>
          <p:cNvSpPr txBox="1">
            <a:spLocks noGrp="1"/>
          </p:cNvSpPr>
          <p:nvPr>
            <p:ph type="subTitle" idx="5"/>
          </p:nvPr>
        </p:nvSpPr>
        <p:spPr>
          <a:xfrm>
            <a:off x="4034950" y="1496200"/>
            <a:ext cx="1161300" cy="30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622" name="Google Shape;4622;p13"/>
          <p:cNvSpPr txBox="1">
            <a:spLocks noGrp="1"/>
          </p:cNvSpPr>
          <p:nvPr>
            <p:ph type="subTitle" idx="6"/>
          </p:nvPr>
        </p:nvSpPr>
        <p:spPr>
          <a:xfrm>
            <a:off x="3688695" y="1883311"/>
            <a:ext cx="1749300" cy="77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623" name="Google Shape;4623;p13"/>
          <p:cNvSpPr txBox="1">
            <a:spLocks noGrp="1"/>
          </p:cNvSpPr>
          <p:nvPr>
            <p:ph type="subTitle" idx="7"/>
          </p:nvPr>
        </p:nvSpPr>
        <p:spPr>
          <a:xfrm>
            <a:off x="4032200" y="2899825"/>
            <a:ext cx="1161300" cy="30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624" name="Google Shape;4624;p13"/>
          <p:cNvSpPr txBox="1">
            <a:spLocks noGrp="1"/>
          </p:cNvSpPr>
          <p:nvPr>
            <p:ph type="subTitle" idx="8"/>
          </p:nvPr>
        </p:nvSpPr>
        <p:spPr>
          <a:xfrm>
            <a:off x="3688695" y="3287203"/>
            <a:ext cx="1749300" cy="77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625" name="Google Shape;4625;p13"/>
          <p:cNvSpPr txBox="1">
            <a:spLocks noGrp="1"/>
          </p:cNvSpPr>
          <p:nvPr>
            <p:ph type="subTitle" idx="9"/>
          </p:nvPr>
        </p:nvSpPr>
        <p:spPr>
          <a:xfrm>
            <a:off x="6851961" y="1491850"/>
            <a:ext cx="1161300" cy="30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626" name="Google Shape;4626;p13"/>
          <p:cNvSpPr txBox="1">
            <a:spLocks noGrp="1"/>
          </p:cNvSpPr>
          <p:nvPr>
            <p:ph type="subTitle" idx="13"/>
          </p:nvPr>
        </p:nvSpPr>
        <p:spPr>
          <a:xfrm>
            <a:off x="6511441" y="1883311"/>
            <a:ext cx="1749300" cy="77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627" name="Google Shape;4627;p13"/>
          <p:cNvSpPr txBox="1">
            <a:spLocks noGrp="1"/>
          </p:cNvSpPr>
          <p:nvPr>
            <p:ph type="subTitle" idx="14"/>
          </p:nvPr>
        </p:nvSpPr>
        <p:spPr>
          <a:xfrm>
            <a:off x="6852361" y="2895475"/>
            <a:ext cx="1161300" cy="30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628" name="Google Shape;4628;p13"/>
          <p:cNvSpPr txBox="1">
            <a:spLocks noGrp="1"/>
          </p:cNvSpPr>
          <p:nvPr>
            <p:ph type="subTitle" idx="15"/>
          </p:nvPr>
        </p:nvSpPr>
        <p:spPr>
          <a:xfrm>
            <a:off x="6511441" y="3287203"/>
            <a:ext cx="1749300" cy="77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629" name="Google Shape;4629;p13"/>
          <p:cNvSpPr txBox="1">
            <a:spLocks noGrp="1"/>
          </p:cNvSpPr>
          <p:nvPr>
            <p:ph type="title" hasCustomPrompt="1"/>
          </p:nvPr>
        </p:nvSpPr>
        <p:spPr>
          <a:xfrm>
            <a:off x="910265" y="1493625"/>
            <a:ext cx="262500" cy="30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30" name="Google Shape;4630;p13"/>
          <p:cNvSpPr txBox="1">
            <a:spLocks noGrp="1"/>
          </p:cNvSpPr>
          <p:nvPr>
            <p:ph type="title" idx="16" hasCustomPrompt="1"/>
          </p:nvPr>
        </p:nvSpPr>
        <p:spPr>
          <a:xfrm>
            <a:off x="3746181" y="1493625"/>
            <a:ext cx="278100" cy="30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31" name="Google Shape;4631;p13"/>
          <p:cNvSpPr txBox="1">
            <a:spLocks noGrp="1"/>
          </p:cNvSpPr>
          <p:nvPr>
            <p:ph type="title" idx="17" hasCustomPrompt="1"/>
          </p:nvPr>
        </p:nvSpPr>
        <p:spPr>
          <a:xfrm>
            <a:off x="6569497" y="1491850"/>
            <a:ext cx="278700" cy="30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32" name="Google Shape;4632;p13"/>
          <p:cNvSpPr txBox="1">
            <a:spLocks noGrp="1"/>
          </p:cNvSpPr>
          <p:nvPr>
            <p:ph type="title" idx="18" hasCustomPrompt="1"/>
          </p:nvPr>
        </p:nvSpPr>
        <p:spPr>
          <a:xfrm>
            <a:off x="931463" y="2897198"/>
            <a:ext cx="262500" cy="30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33" name="Google Shape;4633;p13"/>
          <p:cNvSpPr txBox="1">
            <a:spLocks noGrp="1"/>
          </p:cNvSpPr>
          <p:nvPr>
            <p:ph type="title" idx="19" hasCustomPrompt="1"/>
          </p:nvPr>
        </p:nvSpPr>
        <p:spPr>
          <a:xfrm>
            <a:off x="3747379" y="2895401"/>
            <a:ext cx="278100" cy="30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34" name="Google Shape;4634;p13"/>
          <p:cNvSpPr txBox="1">
            <a:spLocks noGrp="1"/>
          </p:cNvSpPr>
          <p:nvPr>
            <p:ph type="title" idx="20" hasCustomPrompt="1"/>
          </p:nvPr>
        </p:nvSpPr>
        <p:spPr>
          <a:xfrm>
            <a:off x="6570739" y="2895400"/>
            <a:ext cx="278700" cy="30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35" name="Google Shape;4635;p13"/>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1">
  <p:cSld name="CUSTOM_9">
    <p:spTree>
      <p:nvGrpSpPr>
        <p:cNvPr id="1" name="Shape 4636"/>
        <p:cNvGrpSpPr/>
        <p:nvPr/>
      </p:nvGrpSpPr>
      <p:grpSpPr>
        <a:xfrm>
          <a:off x="0" y="0"/>
          <a:ext cx="0" cy="0"/>
          <a:chOff x="0" y="0"/>
          <a:chExt cx="0" cy="0"/>
        </a:xfrm>
      </p:grpSpPr>
      <p:grpSp>
        <p:nvGrpSpPr>
          <p:cNvPr id="4637" name="Google Shape;4637;p14"/>
          <p:cNvGrpSpPr/>
          <p:nvPr/>
        </p:nvGrpSpPr>
        <p:grpSpPr>
          <a:xfrm>
            <a:off x="176625" y="110350"/>
            <a:ext cx="8790774" cy="4922811"/>
            <a:chOff x="131600" y="118425"/>
            <a:chExt cx="8790774" cy="4922811"/>
          </a:xfrm>
        </p:grpSpPr>
        <p:sp>
          <p:nvSpPr>
            <p:cNvPr id="4638" name="Google Shape;4638;p14"/>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9" name="Google Shape;4639;p14"/>
            <p:cNvGrpSpPr/>
            <p:nvPr/>
          </p:nvGrpSpPr>
          <p:grpSpPr>
            <a:xfrm>
              <a:off x="131600" y="1884558"/>
              <a:ext cx="2122449" cy="3112715"/>
              <a:chOff x="131600" y="1884558"/>
              <a:chExt cx="2122449" cy="3112715"/>
            </a:xfrm>
          </p:grpSpPr>
          <p:sp>
            <p:nvSpPr>
              <p:cNvPr id="4640" name="Google Shape;4640;p14"/>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14"/>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14"/>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14"/>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14"/>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14"/>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14"/>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14"/>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14"/>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14"/>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14"/>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14"/>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14"/>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14"/>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14"/>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14"/>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14"/>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14"/>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14"/>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14"/>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14"/>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14"/>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14"/>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14"/>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14"/>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5" name="Google Shape;4665;p14"/>
            <p:cNvGrpSpPr/>
            <p:nvPr/>
          </p:nvGrpSpPr>
          <p:grpSpPr>
            <a:xfrm flipH="1">
              <a:off x="2342550" y="2567965"/>
              <a:ext cx="3964145" cy="1455821"/>
              <a:chOff x="3233388" y="140740"/>
              <a:chExt cx="3964145" cy="1455821"/>
            </a:xfrm>
          </p:grpSpPr>
          <p:sp>
            <p:nvSpPr>
              <p:cNvPr id="4666" name="Google Shape;4666;p14"/>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14"/>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14"/>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14"/>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14"/>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14"/>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14"/>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14"/>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14"/>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14"/>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14"/>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14"/>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14"/>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14"/>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14"/>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14"/>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14"/>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14"/>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14"/>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14"/>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14"/>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14"/>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14"/>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14"/>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14"/>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14"/>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2" name="Google Shape;4692;p14"/>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14"/>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14"/>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14"/>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14"/>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14"/>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14"/>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14"/>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14"/>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14"/>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14"/>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14"/>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14"/>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14"/>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14"/>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14"/>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14"/>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14"/>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14"/>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14"/>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14"/>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14"/>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14"/>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14"/>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14"/>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14"/>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14"/>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14"/>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14"/>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14"/>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14"/>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14"/>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14"/>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14"/>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14"/>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14"/>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14"/>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14"/>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14"/>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14"/>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14"/>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14"/>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14"/>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14"/>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14"/>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14"/>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14"/>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14"/>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14"/>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14"/>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14"/>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14"/>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14"/>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14"/>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14"/>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14"/>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14"/>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14"/>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14"/>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14"/>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14"/>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14"/>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14"/>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14"/>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14"/>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14"/>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14"/>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14"/>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14"/>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14"/>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14"/>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14"/>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14"/>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14"/>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14"/>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14"/>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14"/>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14"/>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14"/>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14"/>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14"/>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14"/>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14"/>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14"/>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14"/>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14"/>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14"/>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14"/>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14"/>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14"/>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14"/>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14"/>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14"/>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14"/>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14"/>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14"/>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14"/>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14"/>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14"/>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14"/>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2" name="Google Shape;4792;p14"/>
            <p:cNvGrpSpPr/>
            <p:nvPr/>
          </p:nvGrpSpPr>
          <p:grpSpPr>
            <a:xfrm rot="5400000">
              <a:off x="6199788" y="1372590"/>
              <a:ext cx="3964145" cy="1455821"/>
              <a:chOff x="3233388" y="140740"/>
              <a:chExt cx="3964145" cy="1455821"/>
            </a:xfrm>
          </p:grpSpPr>
          <p:sp>
            <p:nvSpPr>
              <p:cNvPr id="4793" name="Google Shape;4793;p14"/>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14"/>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14"/>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14"/>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14"/>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14"/>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14"/>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14"/>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14"/>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14"/>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14"/>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14"/>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14"/>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14"/>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14"/>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14"/>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14"/>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14"/>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14"/>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14"/>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14"/>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14"/>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14"/>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14"/>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14"/>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14"/>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9" name="Google Shape;4819;p14"/>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14"/>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14"/>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14"/>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14"/>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4" name="Google Shape;4824;p14"/>
            <p:cNvGrpSpPr/>
            <p:nvPr/>
          </p:nvGrpSpPr>
          <p:grpSpPr>
            <a:xfrm>
              <a:off x="234224" y="118425"/>
              <a:ext cx="3532446" cy="1609151"/>
              <a:chOff x="140599" y="118425"/>
              <a:chExt cx="3532446" cy="1609151"/>
            </a:xfrm>
          </p:grpSpPr>
          <p:sp>
            <p:nvSpPr>
              <p:cNvPr id="4825" name="Google Shape;4825;p14"/>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14"/>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14"/>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14"/>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14"/>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14"/>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14"/>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14"/>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14"/>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14"/>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14"/>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14"/>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14"/>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14"/>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14"/>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14"/>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14"/>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14"/>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14"/>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14"/>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14"/>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14"/>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14"/>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14"/>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14"/>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14"/>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1" name="Google Shape;4851;p14"/>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52" name="Google Shape;4852;p14"/>
            <p:cNvGrpSpPr/>
            <p:nvPr/>
          </p:nvGrpSpPr>
          <p:grpSpPr>
            <a:xfrm>
              <a:off x="3327013" y="140740"/>
              <a:ext cx="3964145" cy="1455821"/>
              <a:chOff x="3233388" y="140740"/>
              <a:chExt cx="3964145" cy="1455821"/>
            </a:xfrm>
          </p:grpSpPr>
          <p:sp>
            <p:nvSpPr>
              <p:cNvPr id="4853" name="Google Shape;4853;p14"/>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14"/>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14"/>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14"/>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14"/>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14"/>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14"/>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14"/>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14"/>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14"/>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14"/>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14"/>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14"/>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14"/>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14"/>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14"/>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14"/>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14"/>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14"/>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14"/>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14"/>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14"/>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14"/>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14"/>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14"/>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14"/>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79" name="Google Shape;4879;p14"/>
          <p:cNvGrpSpPr/>
          <p:nvPr/>
        </p:nvGrpSpPr>
        <p:grpSpPr>
          <a:xfrm>
            <a:off x="-466769" y="-458946"/>
            <a:ext cx="3825803" cy="2654234"/>
            <a:chOff x="-466769" y="-458946"/>
            <a:chExt cx="3825803" cy="2654234"/>
          </a:xfrm>
        </p:grpSpPr>
        <p:grpSp>
          <p:nvGrpSpPr>
            <p:cNvPr id="4880" name="Google Shape;4880;p14"/>
            <p:cNvGrpSpPr/>
            <p:nvPr/>
          </p:nvGrpSpPr>
          <p:grpSpPr>
            <a:xfrm flipH="1">
              <a:off x="-466769" y="50218"/>
              <a:ext cx="1699100" cy="2145071"/>
              <a:chOff x="146217" y="2712579"/>
              <a:chExt cx="1552966" cy="1960401"/>
            </a:xfrm>
          </p:grpSpPr>
          <p:grpSp>
            <p:nvGrpSpPr>
              <p:cNvPr id="4881" name="Google Shape;4881;p14"/>
              <p:cNvGrpSpPr/>
              <p:nvPr/>
            </p:nvGrpSpPr>
            <p:grpSpPr>
              <a:xfrm>
                <a:off x="146217" y="2712579"/>
                <a:ext cx="1134008" cy="607901"/>
                <a:chOff x="5206900" y="826150"/>
                <a:chExt cx="599275" cy="321250"/>
              </a:xfrm>
            </p:grpSpPr>
            <p:sp>
              <p:nvSpPr>
                <p:cNvPr id="4882" name="Google Shape;4882;p1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1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1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1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1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1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1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1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1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1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1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1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1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1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6" name="Google Shape;4896;p14"/>
              <p:cNvGrpSpPr/>
              <p:nvPr/>
            </p:nvGrpSpPr>
            <p:grpSpPr>
              <a:xfrm rot="-9256633">
                <a:off x="489429" y="3110262"/>
                <a:ext cx="1134020" cy="607908"/>
                <a:chOff x="5206900" y="826150"/>
                <a:chExt cx="599275" cy="321250"/>
              </a:xfrm>
            </p:grpSpPr>
            <p:sp>
              <p:nvSpPr>
                <p:cNvPr id="4897" name="Google Shape;4897;p1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1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1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1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1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1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1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1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1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1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1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1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1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1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1" name="Google Shape;4911;p14"/>
              <p:cNvGrpSpPr/>
              <p:nvPr/>
            </p:nvGrpSpPr>
            <p:grpSpPr>
              <a:xfrm rot="7120513" flipH="1">
                <a:off x="538618" y="3725726"/>
                <a:ext cx="1133997" cy="607895"/>
                <a:chOff x="5206900" y="826150"/>
                <a:chExt cx="599275" cy="321250"/>
              </a:xfrm>
            </p:grpSpPr>
            <p:sp>
              <p:nvSpPr>
                <p:cNvPr id="4912" name="Google Shape;4912;p1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1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1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1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1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1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1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1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1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1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1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1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26" name="Google Shape;4926;p14"/>
            <p:cNvGrpSpPr/>
            <p:nvPr/>
          </p:nvGrpSpPr>
          <p:grpSpPr>
            <a:xfrm rot="4447765" flipH="1">
              <a:off x="1245495" y="-421036"/>
              <a:ext cx="1699108" cy="2145073"/>
              <a:chOff x="146217" y="2712579"/>
              <a:chExt cx="1552966" cy="1960401"/>
            </a:xfrm>
          </p:grpSpPr>
          <p:grpSp>
            <p:nvGrpSpPr>
              <p:cNvPr id="4927" name="Google Shape;4927;p14"/>
              <p:cNvGrpSpPr/>
              <p:nvPr/>
            </p:nvGrpSpPr>
            <p:grpSpPr>
              <a:xfrm>
                <a:off x="146217" y="2712579"/>
                <a:ext cx="1134008" cy="607901"/>
                <a:chOff x="5206900" y="826150"/>
                <a:chExt cx="599275" cy="321250"/>
              </a:xfrm>
            </p:grpSpPr>
            <p:sp>
              <p:nvSpPr>
                <p:cNvPr id="4928" name="Google Shape;4928;p1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1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1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1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1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1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1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1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1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1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1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1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1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1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2" name="Google Shape;4942;p14"/>
              <p:cNvGrpSpPr/>
              <p:nvPr/>
            </p:nvGrpSpPr>
            <p:grpSpPr>
              <a:xfrm rot="-9256633">
                <a:off x="489429" y="3110262"/>
                <a:ext cx="1134020" cy="607908"/>
                <a:chOff x="5206900" y="826150"/>
                <a:chExt cx="599275" cy="321250"/>
              </a:xfrm>
            </p:grpSpPr>
            <p:sp>
              <p:nvSpPr>
                <p:cNvPr id="4943" name="Google Shape;4943;p1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1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1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1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1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1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1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1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1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1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1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1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1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1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7" name="Google Shape;4957;p14"/>
              <p:cNvGrpSpPr/>
              <p:nvPr/>
            </p:nvGrpSpPr>
            <p:grpSpPr>
              <a:xfrm rot="7120513" flipH="1">
                <a:off x="538618" y="3725726"/>
                <a:ext cx="1133997" cy="607895"/>
                <a:chOff x="5206900" y="826150"/>
                <a:chExt cx="599275" cy="321250"/>
              </a:xfrm>
            </p:grpSpPr>
            <p:sp>
              <p:nvSpPr>
                <p:cNvPr id="4958" name="Google Shape;4958;p1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1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1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1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1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1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1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1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1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1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1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1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1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1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972" name="Google Shape;4972;p14"/>
          <p:cNvGrpSpPr/>
          <p:nvPr/>
        </p:nvGrpSpPr>
        <p:grpSpPr>
          <a:xfrm>
            <a:off x="7993668" y="4063296"/>
            <a:ext cx="1424466" cy="1367806"/>
            <a:chOff x="1328711" y="539500"/>
            <a:chExt cx="864465" cy="830130"/>
          </a:xfrm>
        </p:grpSpPr>
        <p:sp>
          <p:nvSpPr>
            <p:cNvPr id="4973" name="Google Shape;4973;p14"/>
            <p:cNvSpPr/>
            <p:nvPr/>
          </p:nvSpPr>
          <p:spPr>
            <a:xfrm>
              <a:off x="1401688" y="637364"/>
              <a:ext cx="260331" cy="277447"/>
            </a:xfrm>
            <a:custGeom>
              <a:avLst/>
              <a:gdLst/>
              <a:ahLst/>
              <a:cxnLst/>
              <a:rect l="l" t="t" r="r" b="b"/>
              <a:pathLst>
                <a:path w="4791" h="5106" fill="none" extrusionOk="0">
                  <a:moveTo>
                    <a:pt x="4791" y="0"/>
                  </a:moveTo>
                  <a:lnTo>
                    <a:pt x="2117" y="2843"/>
                  </a:lnTo>
                  <a:lnTo>
                    <a:pt x="1" y="5105"/>
                  </a:lnTo>
                </a:path>
              </a:pathLst>
            </a:custGeom>
            <a:noFill/>
            <a:ln w="3925" cap="flat" cmpd="sng">
              <a:solidFill>
                <a:schemeClr val="accent4"/>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14"/>
            <p:cNvSpPr/>
            <p:nvPr/>
          </p:nvSpPr>
          <p:spPr>
            <a:xfrm>
              <a:off x="1516722" y="791795"/>
              <a:ext cx="239954" cy="554840"/>
            </a:xfrm>
            <a:custGeom>
              <a:avLst/>
              <a:gdLst/>
              <a:ahLst/>
              <a:cxnLst/>
              <a:rect l="l" t="t" r="r" b="b"/>
              <a:pathLst>
                <a:path w="4416" h="10211" fill="none" extrusionOk="0">
                  <a:moveTo>
                    <a:pt x="0" y="1"/>
                  </a:moveTo>
                  <a:lnTo>
                    <a:pt x="2674" y="4936"/>
                  </a:lnTo>
                  <a:lnTo>
                    <a:pt x="4089" y="6678"/>
                  </a:lnTo>
                  <a:lnTo>
                    <a:pt x="4416" y="10211"/>
                  </a:lnTo>
                </a:path>
              </a:pathLst>
            </a:custGeom>
            <a:noFill/>
            <a:ln w="3925" cap="flat" cmpd="sng">
              <a:solidFill>
                <a:schemeClr val="accent4"/>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14"/>
            <p:cNvSpPr/>
            <p:nvPr/>
          </p:nvSpPr>
          <p:spPr>
            <a:xfrm>
              <a:off x="1738911" y="854936"/>
              <a:ext cx="356943" cy="299780"/>
            </a:xfrm>
            <a:custGeom>
              <a:avLst/>
              <a:gdLst/>
              <a:ahLst/>
              <a:cxnLst/>
              <a:rect l="l" t="t" r="r" b="b"/>
              <a:pathLst>
                <a:path w="6569" h="5517" fill="none" extrusionOk="0">
                  <a:moveTo>
                    <a:pt x="6569" y="0"/>
                  </a:moveTo>
                  <a:lnTo>
                    <a:pt x="2480" y="5069"/>
                  </a:lnTo>
                  <a:lnTo>
                    <a:pt x="0" y="5516"/>
                  </a:lnTo>
                </a:path>
              </a:pathLst>
            </a:custGeom>
            <a:noFill/>
            <a:ln w="3925" cap="flat" cmpd="sng">
              <a:solidFill>
                <a:schemeClr val="accent4"/>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14"/>
            <p:cNvSpPr/>
            <p:nvPr/>
          </p:nvSpPr>
          <p:spPr>
            <a:xfrm>
              <a:off x="1328711" y="849665"/>
              <a:ext cx="138778" cy="138072"/>
            </a:xfrm>
            <a:custGeom>
              <a:avLst/>
              <a:gdLst/>
              <a:ahLst/>
              <a:cxnLst/>
              <a:rect l="l" t="t" r="r" b="b"/>
              <a:pathLst>
                <a:path w="2554" h="2541" extrusionOk="0">
                  <a:moveTo>
                    <a:pt x="1283" y="0"/>
                  </a:moveTo>
                  <a:cubicBezTo>
                    <a:pt x="1114" y="980"/>
                    <a:pt x="981" y="1101"/>
                    <a:pt x="1" y="1259"/>
                  </a:cubicBezTo>
                  <a:cubicBezTo>
                    <a:pt x="981" y="1428"/>
                    <a:pt x="1114" y="1561"/>
                    <a:pt x="1271" y="2541"/>
                  </a:cubicBezTo>
                  <a:cubicBezTo>
                    <a:pt x="1428" y="1561"/>
                    <a:pt x="1561" y="1428"/>
                    <a:pt x="2553" y="1283"/>
                  </a:cubicBezTo>
                  <a:cubicBezTo>
                    <a:pt x="1561" y="1113"/>
                    <a:pt x="1428" y="980"/>
                    <a:pt x="12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14"/>
            <p:cNvSpPr/>
            <p:nvPr/>
          </p:nvSpPr>
          <p:spPr>
            <a:xfrm>
              <a:off x="1492378" y="770114"/>
              <a:ext cx="48741" cy="48686"/>
            </a:xfrm>
            <a:custGeom>
              <a:avLst/>
              <a:gdLst/>
              <a:ahLst/>
              <a:cxnLst/>
              <a:rect l="l" t="t" r="r" b="b"/>
              <a:pathLst>
                <a:path w="897" h="896" extrusionOk="0">
                  <a:moveTo>
                    <a:pt x="448" y="1"/>
                  </a:moveTo>
                  <a:cubicBezTo>
                    <a:pt x="388" y="352"/>
                    <a:pt x="352" y="388"/>
                    <a:pt x="1" y="448"/>
                  </a:cubicBezTo>
                  <a:cubicBezTo>
                    <a:pt x="340" y="509"/>
                    <a:pt x="388" y="557"/>
                    <a:pt x="448" y="896"/>
                  </a:cubicBezTo>
                  <a:cubicBezTo>
                    <a:pt x="509" y="557"/>
                    <a:pt x="545" y="509"/>
                    <a:pt x="896" y="460"/>
                  </a:cubicBezTo>
                  <a:cubicBezTo>
                    <a:pt x="557" y="400"/>
                    <a:pt x="509" y="352"/>
                    <a:pt x="4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14"/>
            <p:cNvSpPr/>
            <p:nvPr/>
          </p:nvSpPr>
          <p:spPr>
            <a:xfrm>
              <a:off x="1613335" y="1009367"/>
              <a:ext cx="85527" cy="85527"/>
            </a:xfrm>
            <a:custGeom>
              <a:avLst/>
              <a:gdLst/>
              <a:ahLst/>
              <a:cxnLst/>
              <a:rect l="l" t="t" r="r" b="b"/>
              <a:pathLst>
                <a:path w="1574" h="1574" extrusionOk="0">
                  <a:moveTo>
                    <a:pt x="799" y="1"/>
                  </a:moveTo>
                  <a:cubicBezTo>
                    <a:pt x="690" y="606"/>
                    <a:pt x="606" y="690"/>
                    <a:pt x="1" y="787"/>
                  </a:cubicBezTo>
                  <a:cubicBezTo>
                    <a:pt x="606" y="884"/>
                    <a:pt x="690" y="969"/>
                    <a:pt x="787" y="1574"/>
                  </a:cubicBezTo>
                  <a:cubicBezTo>
                    <a:pt x="884" y="969"/>
                    <a:pt x="968" y="884"/>
                    <a:pt x="1573" y="799"/>
                  </a:cubicBezTo>
                  <a:cubicBezTo>
                    <a:pt x="968" y="690"/>
                    <a:pt x="884" y="606"/>
                    <a:pt x="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14"/>
            <p:cNvSpPr/>
            <p:nvPr/>
          </p:nvSpPr>
          <p:spPr>
            <a:xfrm>
              <a:off x="1713264" y="1130216"/>
              <a:ext cx="51295" cy="48958"/>
            </a:xfrm>
            <a:custGeom>
              <a:avLst/>
              <a:gdLst/>
              <a:ahLst/>
              <a:cxnLst/>
              <a:rect l="l" t="t" r="r" b="b"/>
              <a:pathLst>
                <a:path w="944" h="901" extrusionOk="0">
                  <a:moveTo>
                    <a:pt x="477" y="1"/>
                  </a:moveTo>
                  <a:cubicBezTo>
                    <a:pt x="253" y="1"/>
                    <a:pt x="59" y="175"/>
                    <a:pt x="25" y="402"/>
                  </a:cubicBezTo>
                  <a:cubicBezTo>
                    <a:pt x="0" y="656"/>
                    <a:pt x="182" y="874"/>
                    <a:pt x="424" y="898"/>
                  </a:cubicBezTo>
                  <a:cubicBezTo>
                    <a:pt x="439" y="899"/>
                    <a:pt x="454" y="900"/>
                    <a:pt x="469" y="900"/>
                  </a:cubicBezTo>
                  <a:cubicBezTo>
                    <a:pt x="703" y="900"/>
                    <a:pt x="897" y="726"/>
                    <a:pt x="920" y="499"/>
                  </a:cubicBezTo>
                  <a:cubicBezTo>
                    <a:pt x="944" y="257"/>
                    <a:pt x="763" y="39"/>
                    <a:pt x="521" y="3"/>
                  </a:cubicBezTo>
                  <a:cubicBezTo>
                    <a:pt x="506" y="1"/>
                    <a:pt x="492" y="1"/>
                    <a:pt x="477" y="1"/>
                  </a:cubicBezTo>
                  <a:close/>
                </a:path>
              </a:pathLst>
            </a:custGeom>
            <a:solidFill>
              <a:srgbClr val="5F7D95">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14"/>
            <p:cNvSpPr/>
            <p:nvPr/>
          </p:nvSpPr>
          <p:spPr>
            <a:xfrm>
              <a:off x="1849979" y="1096797"/>
              <a:ext cx="49338" cy="48686"/>
            </a:xfrm>
            <a:custGeom>
              <a:avLst/>
              <a:gdLst/>
              <a:ahLst/>
              <a:cxnLst/>
              <a:rect l="l" t="t" r="r" b="b"/>
              <a:pathLst>
                <a:path w="908" h="896" extrusionOk="0">
                  <a:moveTo>
                    <a:pt x="460" y="1"/>
                  </a:moveTo>
                  <a:cubicBezTo>
                    <a:pt x="400" y="340"/>
                    <a:pt x="351" y="388"/>
                    <a:pt x="1" y="448"/>
                  </a:cubicBezTo>
                  <a:cubicBezTo>
                    <a:pt x="351" y="509"/>
                    <a:pt x="400" y="545"/>
                    <a:pt x="448" y="896"/>
                  </a:cubicBezTo>
                  <a:cubicBezTo>
                    <a:pt x="509" y="557"/>
                    <a:pt x="557" y="509"/>
                    <a:pt x="908" y="448"/>
                  </a:cubicBezTo>
                  <a:cubicBezTo>
                    <a:pt x="557" y="400"/>
                    <a:pt x="521" y="352"/>
                    <a:pt x="4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14"/>
            <p:cNvSpPr/>
            <p:nvPr/>
          </p:nvSpPr>
          <p:spPr>
            <a:xfrm>
              <a:off x="1732336" y="1320944"/>
              <a:ext cx="48686" cy="48686"/>
            </a:xfrm>
            <a:custGeom>
              <a:avLst/>
              <a:gdLst/>
              <a:ahLst/>
              <a:cxnLst/>
              <a:rect l="l" t="t" r="r" b="b"/>
              <a:pathLst>
                <a:path w="896" h="896" extrusionOk="0">
                  <a:moveTo>
                    <a:pt x="448" y="1"/>
                  </a:moveTo>
                  <a:cubicBezTo>
                    <a:pt x="387" y="352"/>
                    <a:pt x="339" y="388"/>
                    <a:pt x="0" y="448"/>
                  </a:cubicBezTo>
                  <a:cubicBezTo>
                    <a:pt x="339" y="509"/>
                    <a:pt x="387" y="557"/>
                    <a:pt x="436" y="896"/>
                  </a:cubicBezTo>
                  <a:cubicBezTo>
                    <a:pt x="508" y="557"/>
                    <a:pt x="545" y="509"/>
                    <a:pt x="895" y="460"/>
                  </a:cubicBezTo>
                  <a:cubicBezTo>
                    <a:pt x="545" y="400"/>
                    <a:pt x="508" y="352"/>
                    <a:pt x="4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14"/>
            <p:cNvSpPr/>
            <p:nvPr/>
          </p:nvSpPr>
          <p:spPr>
            <a:xfrm>
              <a:off x="1554215" y="539500"/>
              <a:ext cx="215611" cy="195941"/>
            </a:xfrm>
            <a:custGeom>
              <a:avLst/>
              <a:gdLst/>
              <a:ahLst/>
              <a:cxnLst/>
              <a:rect l="l" t="t" r="r" b="b"/>
              <a:pathLst>
                <a:path w="3968" h="3606" extrusionOk="0">
                  <a:moveTo>
                    <a:pt x="1977" y="0"/>
                  </a:moveTo>
                  <a:cubicBezTo>
                    <a:pt x="1521" y="0"/>
                    <a:pt x="1066" y="173"/>
                    <a:pt x="714" y="519"/>
                  </a:cubicBezTo>
                  <a:cubicBezTo>
                    <a:pt x="0" y="1221"/>
                    <a:pt x="0" y="2358"/>
                    <a:pt x="690" y="3071"/>
                  </a:cubicBezTo>
                  <a:cubicBezTo>
                    <a:pt x="1045" y="3427"/>
                    <a:pt x="1512" y="3605"/>
                    <a:pt x="1979" y="3605"/>
                  </a:cubicBezTo>
                  <a:cubicBezTo>
                    <a:pt x="2434" y="3605"/>
                    <a:pt x="2890" y="3436"/>
                    <a:pt x="3242" y="3096"/>
                  </a:cubicBezTo>
                  <a:cubicBezTo>
                    <a:pt x="3956" y="2394"/>
                    <a:pt x="3968" y="1257"/>
                    <a:pt x="3266" y="543"/>
                  </a:cubicBezTo>
                  <a:cubicBezTo>
                    <a:pt x="2911" y="182"/>
                    <a:pt x="2444" y="0"/>
                    <a:pt x="1977" y="0"/>
                  </a:cubicBezTo>
                  <a:close/>
                </a:path>
              </a:pathLst>
            </a:custGeom>
            <a:solidFill>
              <a:srgbClr val="5F7D95">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14"/>
            <p:cNvSpPr/>
            <p:nvPr/>
          </p:nvSpPr>
          <p:spPr>
            <a:xfrm>
              <a:off x="1606108" y="581450"/>
              <a:ext cx="111827" cy="111827"/>
            </a:xfrm>
            <a:custGeom>
              <a:avLst/>
              <a:gdLst/>
              <a:ahLst/>
              <a:cxnLst/>
              <a:rect l="l" t="t" r="r" b="b"/>
              <a:pathLst>
                <a:path w="2058" h="2058" extrusionOk="0">
                  <a:moveTo>
                    <a:pt x="1041" y="1"/>
                  </a:moveTo>
                  <a:cubicBezTo>
                    <a:pt x="896" y="787"/>
                    <a:pt x="799" y="896"/>
                    <a:pt x="1" y="1017"/>
                  </a:cubicBezTo>
                  <a:cubicBezTo>
                    <a:pt x="799" y="1150"/>
                    <a:pt x="896" y="1259"/>
                    <a:pt x="1017" y="2057"/>
                  </a:cubicBezTo>
                  <a:cubicBezTo>
                    <a:pt x="1150" y="1259"/>
                    <a:pt x="1259" y="1150"/>
                    <a:pt x="2057" y="1029"/>
                  </a:cubicBezTo>
                  <a:cubicBezTo>
                    <a:pt x="1259" y="896"/>
                    <a:pt x="1162" y="799"/>
                    <a:pt x="10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14"/>
            <p:cNvSpPr/>
            <p:nvPr/>
          </p:nvSpPr>
          <p:spPr>
            <a:xfrm>
              <a:off x="1970936" y="760115"/>
              <a:ext cx="222240" cy="196267"/>
            </a:xfrm>
            <a:custGeom>
              <a:avLst/>
              <a:gdLst/>
              <a:ahLst/>
              <a:cxnLst/>
              <a:rect l="l" t="t" r="r" b="b"/>
              <a:pathLst>
                <a:path w="4090" h="3612" extrusionOk="0">
                  <a:moveTo>
                    <a:pt x="2054" y="0"/>
                  </a:moveTo>
                  <a:cubicBezTo>
                    <a:pt x="1332" y="0"/>
                    <a:pt x="654" y="437"/>
                    <a:pt x="375" y="1152"/>
                  </a:cubicBezTo>
                  <a:cubicBezTo>
                    <a:pt x="0" y="2072"/>
                    <a:pt x="460" y="3124"/>
                    <a:pt x="1391" y="3487"/>
                  </a:cubicBezTo>
                  <a:cubicBezTo>
                    <a:pt x="1605" y="3572"/>
                    <a:pt x="1826" y="3611"/>
                    <a:pt x="2044" y="3611"/>
                  </a:cubicBezTo>
                  <a:cubicBezTo>
                    <a:pt x="2763" y="3611"/>
                    <a:pt x="3448" y="3177"/>
                    <a:pt x="3726" y="2471"/>
                  </a:cubicBezTo>
                  <a:cubicBezTo>
                    <a:pt x="4089" y="1540"/>
                    <a:pt x="3629" y="499"/>
                    <a:pt x="2710" y="124"/>
                  </a:cubicBezTo>
                  <a:cubicBezTo>
                    <a:pt x="2494" y="40"/>
                    <a:pt x="2272" y="0"/>
                    <a:pt x="2054" y="0"/>
                  </a:cubicBezTo>
                  <a:close/>
                </a:path>
              </a:pathLst>
            </a:custGeom>
            <a:solidFill>
              <a:srgbClr val="5F7D95">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14"/>
            <p:cNvSpPr/>
            <p:nvPr/>
          </p:nvSpPr>
          <p:spPr>
            <a:xfrm>
              <a:off x="2026144" y="802336"/>
              <a:ext cx="111772" cy="111120"/>
            </a:xfrm>
            <a:custGeom>
              <a:avLst/>
              <a:gdLst/>
              <a:ahLst/>
              <a:cxnLst/>
              <a:rect l="l" t="t" r="r" b="b"/>
              <a:pathLst>
                <a:path w="2057" h="2045" extrusionOk="0">
                  <a:moveTo>
                    <a:pt x="1041" y="0"/>
                  </a:moveTo>
                  <a:cubicBezTo>
                    <a:pt x="908" y="787"/>
                    <a:pt x="799" y="896"/>
                    <a:pt x="0" y="1017"/>
                  </a:cubicBezTo>
                  <a:cubicBezTo>
                    <a:pt x="799" y="1138"/>
                    <a:pt x="896" y="1259"/>
                    <a:pt x="1017" y="2045"/>
                  </a:cubicBezTo>
                  <a:cubicBezTo>
                    <a:pt x="1162" y="1259"/>
                    <a:pt x="1259" y="1150"/>
                    <a:pt x="2057" y="1029"/>
                  </a:cubicBezTo>
                  <a:cubicBezTo>
                    <a:pt x="1271" y="896"/>
                    <a:pt x="1162" y="787"/>
                    <a:pt x="10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14"/>
            <p:cNvSpPr/>
            <p:nvPr/>
          </p:nvSpPr>
          <p:spPr>
            <a:xfrm>
              <a:off x="1696147" y="1111958"/>
              <a:ext cx="85527" cy="85473"/>
            </a:xfrm>
            <a:custGeom>
              <a:avLst/>
              <a:gdLst/>
              <a:ahLst/>
              <a:cxnLst/>
              <a:rect l="l" t="t" r="r" b="b"/>
              <a:pathLst>
                <a:path w="1574" h="1573" extrusionOk="0">
                  <a:moveTo>
                    <a:pt x="799" y="0"/>
                  </a:moveTo>
                  <a:cubicBezTo>
                    <a:pt x="690" y="605"/>
                    <a:pt x="606" y="690"/>
                    <a:pt x="1" y="786"/>
                  </a:cubicBezTo>
                  <a:cubicBezTo>
                    <a:pt x="606" y="883"/>
                    <a:pt x="690" y="968"/>
                    <a:pt x="787" y="1573"/>
                  </a:cubicBezTo>
                  <a:cubicBezTo>
                    <a:pt x="884" y="968"/>
                    <a:pt x="969" y="883"/>
                    <a:pt x="1573" y="798"/>
                  </a:cubicBezTo>
                  <a:cubicBezTo>
                    <a:pt x="969" y="690"/>
                    <a:pt x="884" y="605"/>
                    <a:pt x="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7" name="Google Shape;4987;p14">
            <a:hlinkClick r:id="rId2" action="ppaction://hlinksldjump"/>
          </p:cNvPr>
          <p:cNvSpPr txBox="1">
            <a:spLocks noGrp="1"/>
          </p:cNvSpPr>
          <p:nvPr>
            <p:ph type="subTitle" idx="1"/>
          </p:nvPr>
        </p:nvSpPr>
        <p:spPr>
          <a:xfrm>
            <a:off x="1047149" y="1737504"/>
            <a:ext cx="1161300" cy="42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988" name="Google Shape;4988;p14"/>
          <p:cNvSpPr txBox="1">
            <a:spLocks noGrp="1"/>
          </p:cNvSpPr>
          <p:nvPr>
            <p:ph type="subTitle" idx="2"/>
          </p:nvPr>
        </p:nvSpPr>
        <p:spPr>
          <a:xfrm>
            <a:off x="712383" y="2124075"/>
            <a:ext cx="2147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989" name="Google Shape;4989;p14">
            <a:hlinkClick r:id="rId3" action="ppaction://hlinksldjump"/>
          </p:cNvPr>
          <p:cNvSpPr txBox="1">
            <a:spLocks noGrp="1"/>
          </p:cNvSpPr>
          <p:nvPr>
            <p:ph type="subTitle" idx="3"/>
          </p:nvPr>
        </p:nvSpPr>
        <p:spPr>
          <a:xfrm>
            <a:off x="1042872" y="3031404"/>
            <a:ext cx="1161300" cy="42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990" name="Google Shape;4990;p14"/>
          <p:cNvSpPr txBox="1">
            <a:spLocks noGrp="1"/>
          </p:cNvSpPr>
          <p:nvPr>
            <p:ph type="subTitle" idx="4"/>
          </p:nvPr>
        </p:nvSpPr>
        <p:spPr>
          <a:xfrm>
            <a:off x="710042" y="3421000"/>
            <a:ext cx="2147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991" name="Google Shape;4991;p14">
            <a:hlinkClick r:id="" action="ppaction://noaction"/>
          </p:cNvPr>
          <p:cNvSpPr txBox="1">
            <a:spLocks noGrp="1"/>
          </p:cNvSpPr>
          <p:nvPr>
            <p:ph type="subTitle" idx="5"/>
          </p:nvPr>
        </p:nvSpPr>
        <p:spPr>
          <a:xfrm>
            <a:off x="6931766" y="2996038"/>
            <a:ext cx="1161300" cy="429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992" name="Google Shape;4992;p14"/>
          <p:cNvSpPr txBox="1">
            <a:spLocks noGrp="1"/>
          </p:cNvSpPr>
          <p:nvPr>
            <p:ph type="subTitle" idx="6"/>
          </p:nvPr>
        </p:nvSpPr>
        <p:spPr>
          <a:xfrm>
            <a:off x="6283917" y="3385625"/>
            <a:ext cx="21477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993" name="Google Shape;4993;p14">
            <a:hlinkClick r:id="rId2" action="ppaction://hlinksldjump"/>
          </p:cNvPr>
          <p:cNvSpPr txBox="1">
            <a:spLocks noGrp="1"/>
          </p:cNvSpPr>
          <p:nvPr>
            <p:ph type="title" hasCustomPrompt="1"/>
          </p:nvPr>
        </p:nvSpPr>
        <p:spPr>
          <a:xfrm>
            <a:off x="712383" y="1820777"/>
            <a:ext cx="402300" cy="30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994" name="Google Shape;4994;p14"/>
          <p:cNvSpPr txBox="1">
            <a:spLocks noGrp="1"/>
          </p:cNvSpPr>
          <p:nvPr>
            <p:ph type="title" idx="7" hasCustomPrompt="1"/>
          </p:nvPr>
        </p:nvSpPr>
        <p:spPr>
          <a:xfrm>
            <a:off x="718607" y="3115425"/>
            <a:ext cx="402300" cy="31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995" name="Google Shape;4995;p14">
            <a:hlinkClick r:id="" action="ppaction://noaction"/>
          </p:cNvPr>
          <p:cNvSpPr txBox="1">
            <a:spLocks noGrp="1"/>
          </p:cNvSpPr>
          <p:nvPr>
            <p:ph type="title" idx="8" hasCustomPrompt="1"/>
          </p:nvPr>
        </p:nvSpPr>
        <p:spPr>
          <a:xfrm>
            <a:off x="8029317" y="3082012"/>
            <a:ext cx="402300" cy="30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996" name="Google Shape;4996;p14"/>
          <p:cNvSpPr txBox="1">
            <a:spLocks noGrp="1"/>
          </p:cNvSpPr>
          <p:nvPr>
            <p:ph type="title" idx="9"/>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97" name="Google Shape;4997;p14">
            <a:hlinkClick r:id="" action="ppaction://noaction"/>
          </p:cNvPr>
          <p:cNvSpPr txBox="1">
            <a:spLocks noGrp="1"/>
          </p:cNvSpPr>
          <p:nvPr>
            <p:ph type="subTitle" idx="13"/>
          </p:nvPr>
        </p:nvSpPr>
        <p:spPr>
          <a:xfrm>
            <a:off x="6931766" y="1737488"/>
            <a:ext cx="1161300" cy="429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998" name="Google Shape;4998;p14"/>
          <p:cNvSpPr txBox="1">
            <a:spLocks noGrp="1"/>
          </p:cNvSpPr>
          <p:nvPr>
            <p:ph type="subTitle" idx="14"/>
          </p:nvPr>
        </p:nvSpPr>
        <p:spPr>
          <a:xfrm>
            <a:off x="6283917" y="2127075"/>
            <a:ext cx="21477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999" name="Google Shape;4999;p14">
            <a:hlinkClick r:id="" action="ppaction://noaction"/>
          </p:cNvPr>
          <p:cNvSpPr txBox="1">
            <a:spLocks noGrp="1"/>
          </p:cNvSpPr>
          <p:nvPr>
            <p:ph type="title" idx="15" hasCustomPrompt="1"/>
          </p:nvPr>
        </p:nvSpPr>
        <p:spPr>
          <a:xfrm>
            <a:off x="8029317" y="1823462"/>
            <a:ext cx="402300" cy="30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23935"/>
        <p:cNvGrpSpPr/>
        <p:nvPr/>
      </p:nvGrpSpPr>
      <p:grpSpPr>
        <a:xfrm>
          <a:off x="0" y="0"/>
          <a:ext cx="0" cy="0"/>
          <a:chOff x="0" y="0"/>
          <a:chExt cx="0" cy="0"/>
        </a:xfrm>
      </p:grpSpPr>
      <p:grpSp>
        <p:nvGrpSpPr>
          <p:cNvPr id="23936" name="Google Shape;23936;p55"/>
          <p:cNvGrpSpPr/>
          <p:nvPr/>
        </p:nvGrpSpPr>
        <p:grpSpPr>
          <a:xfrm>
            <a:off x="176625" y="110350"/>
            <a:ext cx="8790774" cy="4922811"/>
            <a:chOff x="131600" y="118425"/>
            <a:chExt cx="8790774" cy="4922811"/>
          </a:xfrm>
        </p:grpSpPr>
        <p:sp>
          <p:nvSpPr>
            <p:cNvPr id="23937" name="Google Shape;23937;p55"/>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38" name="Google Shape;23938;p55"/>
            <p:cNvGrpSpPr/>
            <p:nvPr/>
          </p:nvGrpSpPr>
          <p:grpSpPr>
            <a:xfrm>
              <a:off x="131600" y="1884558"/>
              <a:ext cx="2122449" cy="3112715"/>
              <a:chOff x="131600" y="1884558"/>
              <a:chExt cx="2122449" cy="3112715"/>
            </a:xfrm>
          </p:grpSpPr>
          <p:sp>
            <p:nvSpPr>
              <p:cNvPr id="23939" name="Google Shape;23939;p55"/>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0" name="Google Shape;23940;p55"/>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1" name="Google Shape;23941;p55"/>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2" name="Google Shape;23942;p55"/>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3" name="Google Shape;23943;p55"/>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4" name="Google Shape;23944;p55"/>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5" name="Google Shape;23945;p55"/>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6" name="Google Shape;23946;p55"/>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7" name="Google Shape;23947;p55"/>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8" name="Google Shape;23948;p55"/>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9" name="Google Shape;23949;p55"/>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0" name="Google Shape;23950;p55"/>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1" name="Google Shape;23951;p55"/>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2" name="Google Shape;23952;p55"/>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3" name="Google Shape;23953;p55"/>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4" name="Google Shape;23954;p55"/>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5" name="Google Shape;23955;p55"/>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6" name="Google Shape;23956;p55"/>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7" name="Google Shape;23957;p55"/>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8" name="Google Shape;23958;p55"/>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9" name="Google Shape;23959;p55"/>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0" name="Google Shape;23960;p55"/>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1" name="Google Shape;23961;p55"/>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2" name="Google Shape;23962;p55"/>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3" name="Google Shape;23963;p55"/>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64" name="Google Shape;23964;p55"/>
            <p:cNvGrpSpPr/>
            <p:nvPr/>
          </p:nvGrpSpPr>
          <p:grpSpPr>
            <a:xfrm flipH="1">
              <a:off x="2342550" y="2567965"/>
              <a:ext cx="3964145" cy="1455821"/>
              <a:chOff x="3233388" y="140740"/>
              <a:chExt cx="3964145" cy="1455821"/>
            </a:xfrm>
          </p:grpSpPr>
          <p:sp>
            <p:nvSpPr>
              <p:cNvPr id="23965" name="Google Shape;23965;p55"/>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6" name="Google Shape;23966;p55"/>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7" name="Google Shape;23967;p55"/>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8" name="Google Shape;23968;p55"/>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9" name="Google Shape;23969;p55"/>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0" name="Google Shape;23970;p55"/>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1" name="Google Shape;23971;p55"/>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2" name="Google Shape;23972;p55"/>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3" name="Google Shape;23973;p55"/>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4" name="Google Shape;23974;p55"/>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5" name="Google Shape;23975;p55"/>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6" name="Google Shape;23976;p55"/>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7" name="Google Shape;23977;p55"/>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8" name="Google Shape;23978;p55"/>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9" name="Google Shape;23979;p55"/>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0" name="Google Shape;23980;p55"/>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1" name="Google Shape;23981;p55"/>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2" name="Google Shape;23982;p55"/>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3" name="Google Shape;23983;p55"/>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4" name="Google Shape;23984;p55"/>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5" name="Google Shape;23985;p55"/>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6" name="Google Shape;23986;p55"/>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7" name="Google Shape;23987;p55"/>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8" name="Google Shape;23988;p55"/>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9" name="Google Shape;23989;p55"/>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0" name="Google Shape;23990;p55"/>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91" name="Google Shape;23991;p55"/>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2" name="Google Shape;23992;p55"/>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3" name="Google Shape;23993;p55"/>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4" name="Google Shape;23994;p55"/>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5" name="Google Shape;23995;p55"/>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6" name="Google Shape;23996;p55"/>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7" name="Google Shape;23997;p55"/>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8" name="Google Shape;23998;p55"/>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9" name="Google Shape;23999;p55"/>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0" name="Google Shape;24000;p55"/>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1" name="Google Shape;24001;p55"/>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2" name="Google Shape;24002;p55"/>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3" name="Google Shape;24003;p55"/>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4" name="Google Shape;24004;p55"/>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5" name="Google Shape;24005;p55"/>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6" name="Google Shape;24006;p55"/>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7" name="Google Shape;24007;p55"/>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8" name="Google Shape;24008;p55"/>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9" name="Google Shape;24009;p55"/>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0" name="Google Shape;24010;p55"/>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1" name="Google Shape;24011;p55"/>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2" name="Google Shape;24012;p55"/>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3" name="Google Shape;24013;p55"/>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4" name="Google Shape;24014;p55"/>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5" name="Google Shape;24015;p55"/>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6" name="Google Shape;24016;p55"/>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7" name="Google Shape;24017;p55"/>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8" name="Google Shape;24018;p55"/>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9" name="Google Shape;24019;p55"/>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0" name="Google Shape;24020;p55"/>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1" name="Google Shape;24021;p55"/>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2" name="Google Shape;24022;p55"/>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3" name="Google Shape;24023;p55"/>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4" name="Google Shape;24024;p55"/>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5" name="Google Shape;24025;p55"/>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6" name="Google Shape;24026;p55"/>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7" name="Google Shape;24027;p55"/>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8" name="Google Shape;24028;p55"/>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9" name="Google Shape;24029;p55"/>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0" name="Google Shape;24030;p55"/>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1" name="Google Shape;24031;p55"/>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2" name="Google Shape;24032;p55"/>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3" name="Google Shape;24033;p55"/>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4" name="Google Shape;24034;p55"/>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5" name="Google Shape;24035;p55"/>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6" name="Google Shape;24036;p55"/>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7" name="Google Shape;24037;p55"/>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8" name="Google Shape;24038;p55"/>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9" name="Google Shape;24039;p55"/>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0" name="Google Shape;24040;p55"/>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1" name="Google Shape;24041;p55"/>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2" name="Google Shape;24042;p55"/>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3" name="Google Shape;24043;p55"/>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4" name="Google Shape;24044;p55"/>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5" name="Google Shape;24045;p55"/>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6" name="Google Shape;24046;p55"/>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7" name="Google Shape;24047;p55"/>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8" name="Google Shape;24048;p55"/>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9" name="Google Shape;24049;p55"/>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0" name="Google Shape;24050;p55"/>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1" name="Google Shape;24051;p55"/>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2" name="Google Shape;24052;p55"/>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3" name="Google Shape;24053;p55"/>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4" name="Google Shape;24054;p55"/>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5" name="Google Shape;24055;p55"/>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6" name="Google Shape;24056;p55"/>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7" name="Google Shape;24057;p55"/>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8" name="Google Shape;24058;p55"/>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9" name="Google Shape;24059;p55"/>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0" name="Google Shape;24060;p55"/>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1" name="Google Shape;24061;p55"/>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2" name="Google Shape;24062;p55"/>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3" name="Google Shape;24063;p55"/>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4" name="Google Shape;24064;p55"/>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5" name="Google Shape;24065;p55"/>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6" name="Google Shape;24066;p55"/>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7" name="Google Shape;24067;p55"/>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8" name="Google Shape;24068;p55"/>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9" name="Google Shape;24069;p55"/>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0" name="Google Shape;24070;p55"/>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1" name="Google Shape;24071;p55"/>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2" name="Google Shape;24072;p55"/>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3" name="Google Shape;24073;p55"/>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4" name="Google Shape;24074;p55"/>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5" name="Google Shape;24075;p55"/>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6" name="Google Shape;24076;p55"/>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7" name="Google Shape;24077;p55"/>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8" name="Google Shape;24078;p55"/>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9" name="Google Shape;24079;p55"/>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0" name="Google Shape;24080;p55"/>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1" name="Google Shape;24081;p55"/>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2" name="Google Shape;24082;p55"/>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3" name="Google Shape;24083;p55"/>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4" name="Google Shape;24084;p55"/>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5" name="Google Shape;24085;p55"/>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6" name="Google Shape;24086;p55"/>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7" name="Google Shape;24087;p55"/>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8" name="Google Shape;24088;p55"/>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9" name="Google Shape;24089;p55"/>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0" name="Google Shape;24090;p55"/>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91" name="Google Shape;24091;p55"/>
            <p:cNvGrpSpPr/>
            <p:nvPr/>
          </p:nvGrpSpPr>
          <p:grpSpPr>
            <a:xfrm rot="5400000">
              <a:off x="6199788" y="1372590"/>
              <a:ext cx="3964145" cy="1455821"/>
              <a:chOff x="3233388" y="140740"/>
              <a:chExt cx="3964145" cy="1455821"/>
            </a:xfrm>
          </p:grpSpPr>
          <p:sp>
            <p:nvSpPr>
              <p:cNvPr id="24092" name="Google Shape;24092;p55"/>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3" name="Google Shape;24093;p55"/>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4" name="Google Shape;24094;p55"/>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5" name="Google Shape;24095;p55"/>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6" name="Google Shape;24096;p55"/>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7" name="Google Shape;24097;p55"/>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8" name="Google Shape;24098;p55"/>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9" name="Google Shape;24099;p55"/>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0" name="Google Shape;24100;p55"/>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1" name="Google Shape;24101;p55"/>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2" name="Google Shape;24102;p55"/>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3" name="Google Shape;24103;p55"/>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4" name="Google Shape;24104;p55"/>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5" name="Google Shape;24105;p55"/>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6" name="Google Shape;24106;p55"/>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7" name="Google Shape;24107;p55"/>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8" name="Google Shape;24108;p55"/>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9" name="Google Shape;24109;p55"/>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0" name="Google Shape;24110;p55"/>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1" name="Google Shape;24111;p55"/>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2" name="Google Shape;24112;p55"/>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3" name="Google Shape;24113;p55"/>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4" name="Google Shape;24114;p55"/>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5" name="Google Shape;24115;p55"/>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6" name="Google Shape;24116;p55"/>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7" name="Google Shape;24117;p55"/>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18" name="Google Shape;24118;p55"/>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9" name="Google Shape;24119;p55"/>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0" name="Google Shape;24120;p55"/>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1" name="Google Shape;24121;p55"/>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2" name="Google Shape;24122;p55"/>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23" name="Google Shape;24123;p55"/>
            <p:cNvGrpSpPr/>
            <p:nvPr/>
          </p:nvGrpSpPr>
          <p:grpSpPr>
            <a:xfrm>
              <a:off x="234224" y="118425"/>
              <a:ext cx="3532446" cy="1609151"/>
              <a:chOff x="140599" y="118425"/>
              <a:chExt cx="3532446" cy="1609151"/>
            </a:xfrm>
          </p:grpSpPr>
          <p:sp>
            <p:nvSpPr>
              <p:cNvPr id="24124" name="Google Shape;24124;p55"/>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5" name="Google Shape;24125;p55"/>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6" name="Google Shape;24126;p55"/>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7" name="Google Shape;24127;p55"/>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8" name="Google Shape;24128;p55"/>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9" name="Google Shape;24129;p55"/>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0" name="Google Shape;24130;p55"/>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1" name="Google Shape;24131;p55"/>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2" name="Google Shape;24132;p55"/>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3" name="Google Shape;24133;p55"/>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4" name="Google Shape;24134;p55"/>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5" name="Google Shape;24135;p55"/>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6" name="Google Shape;24136;p55"/>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7" name="Google Shape;24137;p55"/>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8" name="Google Shape;24138;p55"/>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9" name="Google Shape;24139;p55"/>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0" name="Google Shape;24140;p55"/>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1" name="Google Shape;24141;p55"/>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2" name="Google Shape;24142;p55"/>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3" name="Google Shape;24143;p55"/>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4" name="Google Shape;24144;p55"/>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5" name="Google Shape;24145;p55"/>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6" name="Google Shape;24146;p55"/>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7" name="Google Shape;24147;p55"/>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8" name="Google Shape;24148;p55"/>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9" name="Google Shape;24149;p55"/>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50" name="Google Shape;24150;p55"/>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51" name="Google Shape;24151;p55"/>
            <p:cNvGrpSpPr/>
            <p:nvPr/>
          </p:nvGrpSpPr>
          <p:grpSpPr>
            <a:xfrm>
              <a:off x="3327013" y="140740"/>
              <a:ext cx="3964145" cy="1455821"/>
              <a:chOff x="3233388" y="140740"/>
              <a:chExt cx="3964145" cy="1455821"/>
            </a:xfrm>
          </p:grpSpPr>
          <p:sp>
            <p:nvSpPr>
              <p:cNvPr id="24152" name="Google Shape;24152;p55"/>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3" name="Google Shape;24153;p55"/>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4" name="Google Shape;24154;p55"/>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5" name="Google Shape;24155;p55"/>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6" name="Google Shape;24156;p55"/>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7" name="Google Shape;24157;p55"/>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8" name="Google Shape;24158;p55"/>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9" name="Google Shape;24159;p55"/>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0" name="Google Shape;24160;p55"/>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1" name="Google Shape;24161;p55"/>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2" name="Google Shape;24162;p55"/>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3" name="Google Shape;24163;p55"/>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4" name="Google Shape;24164;p55"/>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5" name="Google Shape;24165;p55"/>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6" name="Google Shape;24166;p55"/>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7" name="Google Shape;24167;p55"/>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8" name="Google Shape;24168;p55"/>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9" name="Google Shape;24169;p55"/>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0" name="Google Shape;24170;p55"/>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1" name="Google Shape;24171;p55"/>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2" name="Google Shape;24172;p55"/>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3" name="Google Shape;24173;p55"/>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4" name="Google Shape;24174;p55"/>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5" name="Google Shape;24175;p55"/>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6" name="Google Shape;24176;p55"/>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7" name="Google Shape;24177;p55"/>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178" name="Google Shape;24178;p55"/>
          <p:cNvGrpSpPr/>
          <p:nvPr/>
        </p:nvGrpSpPr>
        <p:grpSpPr>
          <a:xfrm>
            <a:off x="7313947" y="-52208"/>
            <a:ext cx="2705094" cy="3268077"/>
            <a:chOff x="7313947" y="-52208"/>
            <a:chExt cx="2705094" cy="3268077"/>
          </a:xfrm>
        </p:grpSpPr>
        <p:grpSp>
          <p:nvGrpSpPr>
            <p:cNvPr id="24179" name="Google Shape;24179;p55"/>
            <p:cNvGrpSpPr/>
            <p:nvPr/>
          </p:nvGrpSpPr>
          <p:grpSpPr>
            <a:xfrm rot="-8222891" flipH="1">
              <a:off x="7816945" y="779451"/>
              <a:ext cx="1699097" cy="2145014"/>
              <a:chOff x="146217" y="2712579"/>
              <a:chExt cx="1552966" cy="1960401"/>
            </a:xfrm>
          </p:grpSpPr>
          <p:grpSp>
            <p:nvGrpSpPr>
              <p:cNvPr id="24180" name="Google Shape;24180;p55"/>
              <p:cNvGrpSpPr/>
              <p:nvPr/>
            </p:nvGrpSpPr>
            <p:grpSpPr>
              <a:xfrm>
                <a:off x="146217" y="2712579"/>
                <a:ext cx="1134008" cy="607901"/>
                <a:chOff x="5206900" y="826150"/>
                <a:chExt cx="599275" cy="321250"/>
              </a:xfrm>
            </p:grpSpPr>
            <p:sp>
              <p:nvSpPr>
                <p:cNvPr id="24181" name="Google Shape;24181;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2" name="Google Shape;24182;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3" name="Google Shape;24183;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4" name="Google Shape;24184;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5" name="Google Shape;24185;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6" name="Google Shape;24186;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7" name="Google Shape;24187;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8" name="Google Shape;24188;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9" name="Google Shape;24189;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0" name="Google Shape;24190;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1" name="Google Shape;24191;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2" name="Google Shape;24192;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3" name="Google Shape;24193;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4" name="Google Shape;24194;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95" name="Google Shape;24195;p55"/>
              <p:cNvGrpSpPr/>
              <p:nvPr/>
            </p:nvGrpSpPr>
            <p:grpSpPr>
              <a:xfrm rot="-9256633">
                <a:off x="489429" y="3110262"/>
                <a:ext cx="1134020" cy="607908"/>
                <a:chOff x="5206900" y="826150"/>
                <a:chExt cx="599275" cy="321250"/>
              </a:xfrm>
            </p:grpSpPr>
            <p:sp>
              <p:nvSpPr>
                <p:cNvPr id="24196" name="Google Shape;24196;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7" name="Google Shape;24197;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8" name="Google Shape;24198;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9" name="Google Shape;24199;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0" name="Google Shape;24200;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1" name="Google Shape;24201;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2" name="Google Shape;24202;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3" name="Google Shape;24203;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4" name="Google Shape;24204;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5" name="Google Shape;24205;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6" name="Google Shape;24206;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7" name="Google Shape;24207;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8" name="Google Shape;24208;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9" name="Google Shape;24209;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10" name="Google Shape;24210;p55"/>
              <p:cNvGrpSpPr/>
              <p:nvPr/>
            </p:nvGrpSpPr>
            <p:grpSpPr>
              <a:xfrm rot="7120513" flipH="1">
                <a:off x="538618" y="3725726"/>
                <a:ext cx="1133997" cy="607895"/>
                <a:chOff x="5206900" y="826150"/>
                <a:chExt cx="599275" cy="321250"/>
              </a:xfrm>
            </p:grpSpPr>
            <p:sp>
              <p:nvSpPr>
                <p:cNvPr id="24211" name="Google Shape;24211;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2" name="Google Shape;24212;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3" name="Google Shape;24213;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4" name="Google Shape;24214;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5" name="Google Shape;24215;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6" name="Google Shape;24216;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7" name="Google Shape;24217;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8" name="Google Shape;24218;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9" name="Google Shape;24219;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0" name="Google Shape;24220;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1" name="Google Shape;24221;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2" name="Google Shape;24222;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3" name="Google Shape;24223;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4" name="Google Shape;24224;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225" name="Google Shape;24225;p55"/>
            <p:cNvGrpSpPr/>
            <p:nvPr/>
          </p:nvGrpSpPr>
          <p:grpSpPr>
            <a:xfrm>
              <a:off x="7502410" y="-52208"/>
              <a:ext cx="1699100" cy="2145071"/>
              <a:chOff x="7458410" y="4"/>
              <a:chExt cx="1699100" cy="2145071"/>
            </a:xfrm>
          </p:grpSpPr>
          <p:grpSp>
            <p:nvGrpSpPr>
              <p:cNvPr id="24226" name="Google Shape;24226;p55"/>
              <p:cNvGrpSpPr/>
              <p:nvPr/>
            </p:nvGrpSpPr>
            <p:grpSpPr>
              <a:xfrm flipH="1">
                <a:off x="7458410" y="4"/>
                <a:ext cx="1699100" cy="2145071"/>
                <a:chOff x="146217" y="2712579"/>
                <a:chExt cx="1552966" cy="1960401"/>
              </a:xfrm>
            </p:grpSpPr>
            <p:grpSp>
              <p:nvGrpSpPr>
                <p:cNvPr id="24227" name="Google Shape;24227;p55"/>
                <p:cNvGrpSpPr/>
                <p:nvPr/>
              </p:nvGrpSpPr>
              <p:grpSpPr>
                <a:xfrm>
                  <a:off x="146217" y="2712579"/>
                  <a:ext cx="1134008" cy="607901"/>
                  <a:chOff x="5206900" y="826150"/>
                  <a:chExt cx="599275" cy="321250"/>
                </a:xfrm>
              </p:grpSpPr>
              <p:sp>
                <p:nvSpPr>
                  <p:cNvPr id="24228" name="Google Shape;24228;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9" name="Google Shape;24229;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0" name="Google Shape;24230;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1" name="Google Shape;24231;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2" name="Google Shape;24232;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3" name="Google Shape;24233;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4" name="Google Shape;24234;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5" name="Google Shape;24235;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6" name="Google Shape;24236;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7" name="Google Shape;24237;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8" name="Google Shape;24238;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9" name="Google Shape;24239;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0" name="Google Shape;24240;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1" name="Google Shape;24241;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42" name="Google Shape;24242;p55"/>
                <p:cNvGrpSpPr/>
                <p:nvPr/>
              </p:nvGrpSpPr>
              <p:grpSpPr>
                <a:xfrm rot="-9256633">
                  <a:off x="489429" y="3110262"/>
                  <a:ext cx="1134020" cy="607908"/>
                  <a:chOff x="5206900" y="826150"/>
                  <a:chExt cx="599275" cy="321250"/>
                </a:xfrm>
              </p:grpSpPr>
              <p:sp>
                <p:nvSpPr>
                  <p:cNvPr id="24243" name="Google Shape;24243;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4" name="Google Shape;24244;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5" name="Google Shape;24245;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6" name="Google Shape;24246;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7" name="Google Shape;24247;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8" name="Google Shape;24248;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9" name="Google Shape;24249;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0" name="Google Shape;24250;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1" name="Google Shape;24251;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2" name="Google Shape;24252;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3" name="Google Shape;24253;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4" name="Google Shape;24254;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5" name="Google Shape;24255;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6" name="Google Shape;24256;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57" name="Google Shape;24257;p55"/>
                <p:cNvGrpSpPr/>
                <p:nvPr/>
              </p:nvGrpSpPr>
              <p:grpSpPr>
                <a:xfrm rot="7120513" flipH="1">
                  <a:off x="538618" y="3725726"/>
                  <a:ext cx="1133997" cy="607895"/>
                  <a:chOff x="5206900" y="826150"/>
                  <a:chExt cx="599275" cy="321250"/>
                </a:xfrm>
              </p:grpSpPr>
              <p:sp>
                <p:nvSpPr>
                  <p:cNvPr id="24258" name="Google Shape;24258;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9" name="Google Shape;24259;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0" name="Google Shape;24260;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1" name="Google Shape;24261;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2" name="Google Shape;24262;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3" name="Google Shape;24263;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4" name="Google Shape;24264;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5" name="Google Shape;24265;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6" name="Google Shape;24266;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7" name="Google Shape;24267;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8" name="Google Shape;24268;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9" name="Google Shape;24269;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0" name="Google Shape;24270;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1" name="Google Shape;24271;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272" name="Google Shape;24272;p55"/>
              <p:cNvGrpSpPr/>
              <p:nvPr/>
            </p:nvGrpSpPr>
            <p:grpSpPr>
              <a:xfrm rot="7305203">
                <a:off x="8348319" y="775252"/>
                <a:ext cx="494027" cy="594558"/>
                <a:chOff x="4815275" y="840950"/>
                <a:chExt cx="432450" cy="520450"/>
              </a:xfrm>
            </p:grpSpPr>
            <p:sp>
              <p:nvSpPr>
                <p:cNvPr id="24273" name="Google Shape;24273;p55"/>
                <p:cNvSpPr/>
                <p:nvPr/>
              </p:nvSpPr>
              <p:spPr>
                <a:xfrm>
                  <a:off x="4884475" y="840950"/>
                  <a:ext cx="306850" cy="277250"/>
                </a:xfrm>
                <a:custGeom>
                  <a:avLst/>
                  <a:gdLst/>
                  <a:ahLst/>
                  <a:cxnLst/>
                  <a:rect l="l" t="t" r="r" b="b"/>
                  <a:pathLst>
                    <a:path w="12274" h="11090" extrusionOk="0">
                      <a:moveTo>
                        <a:pt x="624" y="7825"/>
                      </a:moveTo>
                      <a:cubicBezTo>
                        <a:pt x="960" y="8417"/>
                        <a:pt x="1520" y="8817"/>
                        <a:pt x="2016" y="9297"/>
                      </a:cubicBezTo>
                      <a:cubicBezTo>
                        <a:pt x="2465" y="9729"/>
                        <a:pt x="2865" y="10241"/>
                        <a:pt x="3425" y="10529"/>
                      </a:cubicBezTo>
                      <a:cubicBezTo>
                        <a:pt x="3825" y="10689"/>
                        <a:pt x="4241" y="10801"/>
                        <a:pt x="4657" y="10833"/>
                      </a:cubicBezTo>
                      <a:cubicBezTo>
                        <a:pt x="5521" y="10961"/>
                        <a:pt x="6417" y="11089"/>
                        <a:pt x="7265" y="10881"/>
                      </a:cubicBezTo>
                      <a:cubicBezTo>
                        <a:pt x="8193" y="10641"/>
                        <a:pt x="8961" y="10017"/>
                        <a:pt x="9681" y="9393"/>
                      </a:cubicBezTo>
                      <a:cubicBezTo>
                        <a:pt x="10753" y="8481"/>
                        <a:pt x="11873" y="7425"/>
                        <a:pt x="12081" y="6033"/>
                      </a:cubicBezTo>
                      <a:cubicBezTo>
                        <a:pt x="12273" y="4849"/>
                        <a:pt x="11761" y="3665"/>
                        <a:pt x="10993" y="2752"/>
                      </a:cubicBezTo>
                      <a:cubicBezTo>
                        <a:pt x="10225" y="1840"/>
                        <a:pt x="9233" y="1184"/>
                        <a:pt x="8241" y="528"/>
                      </a:cubicBezTo>
                      <a:cubicBezTo>
                        <a:pt x="7841" y="272"/>
                        <a:pt x="7393" y="0"/>
                        <a:pt x="6913" y="32"/>
                      </a:cubicBezTo>
                      <a:cubicBezTo>
                        <a:pt x="6257" y="64"/>
                        <a:pt x="5793" y="656"/>
                        <a:pt x="5345" y="1136"/>
                      </a:cubicBezTo>
                      <a:cubicBezTo>
                        <a:pt x="4209" y="2352"/>
                        <a:pt x="2561" y="2544"/>
                        <a:pt x="1424" y="3553"/>
                      </a:cubicBezTo>
                      <a:cubicBezTo>
                        <a:pt x="448" y="4449"/>
                        <a:pt x="0" y="6673"/>
                        <a:pt x="624" y="782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4" name="Google Shape;24274;p55"/>
                <p:cNvSpPr/>
                <p:nvPr/>
              </p:nvSpPr>
              <p:spPr>
                <a:xfrm>
                  <a:off x="4815275" y="1152575"/>
                  <a:ext cx="144425" cy="123625"/>
                </a:xfrm>
                <a:custGeom>
                  <a:avLst/>
                  <a:gdLst/>
                  <a:ahLst/>
                  <a:cxnLst/>
                  <a:rect l="l" t="t" r="r" b="b"/>
                  <a:pathLst>
                    <a:path w="5777" h="4945" extrusionOk="0">
                      <a:moveTo>
                        <a:pt x="512" y="2352"/>
                      </a:moveTo>
                      <a:cubicBezTo>
                        <a:pt x="976" y="3104"/>
                        <a:pt x="1536" y="3792"/>
                        <a:pt x="2160" y="4400"/>
                      </a:cubicBezTo>
                      <a:cubicBezTo>
                        <a:pt x="2320" y="4576"/>
                        <a:pt x="2512" y="4704"/>
                        <a:pt x="2736" y="4800"/>
                      </a:cubicBezTo>
                      <a:cubicBezTo>
                        <a:pt x="3152" y="4944"/>
                        <a:pt x="3616" y="4752"/>
                        <a:pt x="4032" y="4560"/>
                      </a:cubicBezTo>
                      <a:lnTo>
                        <a:pt x="5008" y="4096"/>
                      </a:lnTo>
                      <a:cubicBezTo>
                        <a:pt x="5185" y="4016"/>
                        <a:pt x="5345" y="3920"/>
                        <a:pt x="5473" y="3792"/>
                      </a:cubicBezTo>
                      <a:cubicBezTo>
                        <a:pt x="5729" y="3536"/>
                        <a:pt x="5761" y="3136"/>
                        <a:pt x="5761" y="2784"/>
                      </a:cubicBezTo>
                      <a:cubicBezTo>
                        <a:pt x="5777" y="2288"/>
                        <a:pt x="5777" y="1728"/>
                        <a:pt x="5457" y="1360"/>
                      </a:cubicBezTo>
                      <a:cubicBezTo>
                        <a:pt x="5249" y="1136"/>
                        <a:pt x="4992" y="976"/>
                        <a:pt x="4704" y="880"/>
                      </a:cubicBezTo>
                      <a:cubicBezTo>
                        <a:pt x="3680" y="416"/>
                        <a:pt x="2528" y="0"/>
                        <a:pt x="1408" y="432"/>
                      </a:cubicBezTo>
                      <a:cubicBezTo>
                        <a:pt x="592" y="752"/>
                        <a:pt x="0" y="1520"/>
                        <a:pt x="512" y="235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5" name="Google Shape;24275;p55"/>
                <p:cNvSpPr/>
                <p:nvPr/>
              </p:nvSpPr>
              <p:spPr>
                <a:xfrm>
                  <a:off x="5105275" y="1188975"/>
                  <a:ext cx="142450" cy="172425"/>
                </a:xfrm>
                <a:custGeom>
                  <a:avLst/>
                  <a:gdLst/>
                  <a:ahLst/>
                  <a:cxnLst/>
                  <a:rect l="l" t="t" r="r" b="b"/>
                  <a:pathLst>
                    <a:path w="5698" h="6897" extrusionOk="0">
                      <a:moveTo>
                        <a:pt x="337" y="3040"/>
                      </a:moveTo>
                      <a:cubicBezTo>
                        <a:pt x="513" y="3264"/>
                        <a:pt x="721" y="3472"/>
                        <a:pt x="961" y="3649"/>
                      </a:cubicBezTo>
                      <a:cubicBezTo>
                        <a:pt x="1505" y="4161"/>
                        <a:pt x="1713" y="4913"/>
                        <a:pt x="2049" y="5585"/>
                      </a:cubicBezTo>
                      <a:cubicBezTo>
                        <a:pt x="2385" y="6257"/>
                        <a:pt x="2993" y="6897"/>
                        <a:pt x="3745" y="6833"/>
                      </a:cubicBezTo>
                      <a:cubicBezTo>
                        <a:pt x="4193" y="6753"/>
                        <a:pt x="4593" y="6481"/>
                        <a:pt x="4833" y="6065"/>
                      </a:cubicBezTo>
                      <a:cubicBezTo>
                        <a:pt x="5041" y="5665"/>
                        <a:pt x="5201" y="5233"/>
                        <a:pt x="5297" y="4785"/>
                      </a:cubicBezTo>
                      <a:cubicBezTo>
                        <a:pt x="5521" y="3937"/>
                        <a:pt x="5697" y="2928"/>
                        <a:pt x="5121" y="2272"/>
                      </a:cubicBezTo>
                      <a:cubicBezTo>
                        <a:pt x="4897" y="2032"/>
                        <a:pt x="4593" y="1872"/>
                        <a:pt x="4417" y="1584"/>
                      </a:cubicBezTo>
                      <a:cubicBezTo>
                        <a:pt x="4241" y="1280"/>
                        <a:pt x="4289" y="864"/>
                        <a:pt x="4097" y="544"/>
                      </a:cubicBezTo>
                      <a:cubicBezTo>
                        <a:pt x="3873" y="128"/>
                        <a:pt x="3329" y="0"/>
                        <a:pt x="2865" y="0"/>
                      </a:cubicBezTo>
                      <a:cubicBezTo>
                        <a:pt x="2129" y="0"/>
                        <a:pt x="993" y="256"/>
                        <a:pt x="561" y="912"/>
                      </a:cubicBezTo>
                      <a:cubicBezTo>
                        <a:pt x="225" y="1408"/>
                        <a:pt x="1" y="2544"/>
                        <a:pt x="337" y="3040"/>
                      </a:cubicBezTo>
                      <a:close/>
                    </a:path>
                  </a:pathLst>
                </a:custGeom>
                <a:solidFill>
                  <a:srgbClr val="EAD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6" name="Google Shape;24276;p55"/>
                <p:cNvSpPr/>
                <p:nvPr/>
              </p:nvSpPr>
              <p:spPr>
                <a:xfrm>
                  <a:off x="5024075" y="1286975"/>
                  <a:ext cx="71225" cy="58025"/>
                </a:xfrm>
                <a:custGeom>
                  <a:avLst/>
                  <a:gdLst/>
                  <a:ahLst/>
                  <a:cxnLst/>
                  <a:rect l="l" t="t" r="r" b="b"/>
                  <a:pathLst>
                    <a:path w="2849" h="2321" extrusionOk="0">
                      <a:moveTo>
                        <a:pt x="561" y="1521"/>
                      </a:moveTo>
                      <a:cubicBezTo>
                        <a:pt x="833" y="1969"/>
                        <a:pt x="1345" y="2177"/>
                        <a:pt x="1841" y="2273"/>
                      </a:cubicBezTo>
                      <a:cubicBezTo>
                        <a:pt x="2033" y="2321"/>
                        <a:pt x="2225" y="2321"/>
                        <a:pt x="2401" y="2241"/>
                      </a:cubicBezTo>
                      <a:cubicBezTo>
                        <a:pt x="2545" y="2129"/>
                        <a:pt x="2641" y="2001"/>
                        <a:pt x="2689" y="1841"/>
                      </a:cubicBezTo>
                      <a:cubicBezTo>
                        <a:pt x="2769" y="1585"/>
                        <a:pt x="2817" y="1329"/>
                        <a:pt x="2833" y="1073"/>
                      </a:cubicBezTo>
                      <a:cubicBezTo>
                        <a:pt x="2849" y="865"/>
                        <a:pt x="2801" y="641"/>
                        <a:pt x="2689" y="449"/>
                      </a:cubicBezTo>
                      <a:cubicBezTo>
                        <a:pt x="2497" y="177"/>
                        <a:pt x="2177" y="17"/>
                        <a:pt x="1841" y="17"/>
                      </a:cubicBezTo>
                      <a:cubicBezTo>
                        <a:pt x="1041" y="1"/>
                        <a:pt x="1" y="609"/>
                        <a:pt x="561" y="15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7" name="Google Shape;24277;p55"/>
                <p:cNvSpPr/>
                <p:nvPr/>
              </p:nvSpPr>
              <p:spPr>
                <a:xfrm>
                  <a:off x="5176500" y="1064150"/>
                  <a:ext cx="69625" cy="71250"/>
                </a:xfrm>
                <a:custGeom>
                  <a:avLst/>
                  <a:gdLst/>
                  <a:ahLst/>
                  <a:cxnLst/>
                  <a:rect l="l" t="t" r="r" b="b"/>
                  <a:pathLst>
                    <a:path w="2785" h="2850" extrusionOk="0">
                      <a:moveTo>
                        <a:pt x="80" y="1409"/>
                      </a:moveTo>
                      <a:cubicBezTo>
                        <a:pt x="32" y="1457"/>
                        <a:pt x="0" y="1521"/>
                        <a:pt x="0" y="1601"/>
                      </a:cubicBezTo>
                      <a:cubicBezTo>
                        <a:pt x="16" y="1681"/>
                        <a:pt x="64" y="1745"/>
                        <a:pt x="128" y="1809"/>
                      </a:cubicBezTo>
                      <a:lnTo>
                        <a:pt x="1040" y="2705"/>
                      </a:lnTo>
                      <a:cubicBezTo>
                        <a:pt x="1088" y="2769"/>
                        <a:pt x="1168" y="2817"/>
                        <a:pt x="1248" y="2849"/>
                      </a:cubicBezTo>
                      <a:cubicBezTo>
                        <a:pt x="1360" y="2849"/>
                        <a:pt x="1472" y="2817"/>
                        <a:pt x="1552" y="2753"/>
                      </a:cubicBezTo>
                      <a:cubicBezTo>
                        <a:pt x="2048" y="2385"/>
                        <a:pt x="2320" y="1809"/>
                        <a:pt x="2560" y="1249"/>
                      </a:cubicBezTo>
                      <a:cubicBezTo>
                        <a:pt x="2672" y="993"/>
                        <a:pt x="2784" y="689"/>
                        <a:pt x="2640" y="449"/>
                      </a:cubicBezTo>
                      <a:cubicBezTo>
                        <a:pt x="2400" y="49"/>
                        <a:pt x="1520" y="1"/>
                        <a:pt x="1136" y="161"/>
                      </a:cubicBezTo>
                      <a:cubicBezTo>
                        <a:pt x="704" y="369"/>
                        <a:pt x="336" y="1025"/>
                        <a:pt x="80" y="14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4278" name="Google Shape;24278;p55"/>
          <p:cNvSpPr/>
          <p:nvPr/>
        </p:nvSpPr>
        <p:spPr>
          <a:xfrm rot="-435006">
            <a:off x="6396348" y="1705435"/>
            <a:ext cx="1700" cy="850"/>
          </a:xfrm>
          <a:custGeom>
            <a:avLst/>
            <a:gdLst/>
            <a:ahLst/>
            <a:cxnLst/>
            <a:rect l="l" t="t" r="r" b="b"/>
            <a:pathLst>
              <a:path w="68" h="34" extrusionOk="0">
                <a:moveTo>
                  <a:pt x="0" y="0"/>
                </a:moveTo>
                <a:lnTo>
                  <a:pt x="67" y="34"/>
                </a:lnTo>
                <a:lnTo>
                  <a:pt x="67" y="34"/>
                </a:lnTo>
                <a:close/>
              </a:path>
            </a:pathLst>
          </a:custGeom>
          <a:solidFill>
            <a:srgbClr val="230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79" name="Google Shape;24279;p55"/>
          <p:cNvGrpSpPr/>
          <p:nvPr/>
        </p:nvGrpSpPr>
        <p:grpSpPr>
          <a:xfrm>
            <a:off x="-471207" y="2009775"/>
            <a:ext cx="3339342" cy="3615189"/>
            <a:chOff x="-471207" y="2009775"/>
            <a:chExt cx="3339342" cy="3615189"/>
          </a:xfrm>
        </p:grpSpPr>
        <p:grpSp>
          <p:nvGrpSpPr>
            <p:cNvPr id="24280" name="Google Shape;24280;p55"/>
            <p:cNvGrpSpPr/>
            <p:nvPr/>
          </p:nvGrpSpPr>
          <p:grpSpPr>
            <a:xfrm>
              <a:off x="-471207" y="3215792"/>
              <a:ext cx="3339342" cy="2409172"/>
              <a:chOff x="-471207" y="3215792"/>
              <a:chExt cx="3339342" cy="2409172"/>
            </a:xfrm>
          </p:grpSpPr>
          <p:grpSp>
            <p:nvGrpSpPr>
              <p:cNvPr id="24281" name="Google Shape;24281;p55"/>
              <p:cNvGrpSpPr/>
              <p:nvPr/>
            </p:nvGrpSpPr>
            <p:grpSpPr>
              <a:xfrm rot="-4199403" flipH="1">
                <a:off x="-22239" y="3308503"/>
                <a:ext cx="1699178" cy="2145157"/>
                <a:chOff x="146217" y="2712579"/>
                <a:chExt cx="1552966" cy="1960401"/>
              </a:xfrm>
            </p:grpSpPr>
            <p:grpSp>
              <p:nvGrpSpPr>
                <p:cNvPr id="24282" name="Google Shape;24282;p55"/>
                <p:cNvGrpSpPr/>
                <p:nvPr/>
              </p:nvGrpSpPr>
              <p:grpSpPr>
                <a:xfrm>
                  <a:off x="146217" y="2712579"/>
                  <a:ext cx="1134008" cy="607901"/>
                  <a:chOff x="5206900" y="826150"/>
                  <a:chExt cx="599275" cy="321250"/>
                </a:xfrm>
              </p:grpSpPr>
              <p:sp>
                <p:nvSpPr>
                  <p:cNvPr id="24283" name="Google Shape;24283;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4" name="Google Shape;24284;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5" name="Google Shape;24285;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6" name="Google Shape;24286;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7" name="Google Shape;24287;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8" name="Google Shape;24288;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9" name="Google Shape;24289;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0" name="Google Shape;24290;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1" name="Google Shape;24291;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2" name="Google Shape;24292;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3" name="Google Shape;24293;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4" name="Google Shape;24294;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5" name="Google Shape;24295;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6" name="Google Shape;24296;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97" name="Google Shape;24297;p55"/>
                <p:cNvGrpSpPr/>
                <p:nvPr/>
              </p:nvGrpSpPr>
              <p:grpSpPr>
                <a:xfrm rot="-9256633">
                  <a:off x="489429" y="3110262"/>
                  <a:ext cx="1134020" cy="607908"/>
                  <a:chOff x="5206900" y="826150"/>
                  <a:chExt cx="599275" cy="321250"/>
                </a:xfrm>
              </p:grpSpPr>
              <p:sp>
                <p:nvSpPr>
                  <p:cNvPr id="24298" name="Google Shape;24298;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9" name="Google Shape;24299;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0" name="Google Shape;24300;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1" name="Google Shape;24301;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2" name="Google Shape;24302;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3" name="Google Shape;24303;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4" name="Google Shape;24304;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5" name="Google Shape;24305;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6" name="Google Shape;24306;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7" name="Google Shape;24307;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8" name="Google Shape;24308;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9" name="Google Shape;24309;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0" name="Google Shape;24310;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1" name="Google Shape;24311;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12" name="Google Shape;24312;p55"/>
                <p:cNvGrpSpPr/>
                <p:nvPr/>
              </p:nvGrpSpPr>
              <p:grpSpPr>
                <a:xfrm rot="7120513" flipH="1">
                  <a:off x="538618" y="3725726"/>
                  <a:ext cx="1133997" cy="607895"/>
                  <a:chOff x="5206900" y="826150"/>
                  <a:chExt cx="599275" cy="321250"/>
                </a:xfrm>
              </p:grpSpPr>
              <p:sp>
                <p:nvSpPr>
                  <p:cNvPr id="24313" name="Google Shape;24313;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4" name="Google Shape;24314;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5" name="Google Shape;24315;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6" name="Google Shape;24316;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7" name="Google Shape;24317;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8" name="Google Shape;24318;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9" name="Google Shape;24319;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0" name="Google Shape;24320;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1" name="Google Shape;24321;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2" name="Google Shape;24322;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3" name="Google Shape;24323;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4" name="Google Shape;24324;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5" name="Google Shape;24325;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6" name="Google Shape;24326;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27" name="Google Shape;24327;p55"/>
              <p:cNvGrpSpPr/>
              <p:nvPr/>
            </p:nvGrpSpPr>
            <p:grpSpPr>
              <a:xfrm rot="4112102" flipH="1">
                <a:off x="709472" y="3369139"/>
                <a:ext cx="1699242" cy="2145126"/>
                <a:chOff x="146217" y="2712579"/>
                <a:chExt cx="1552966" cy="1960401"/>
              </a:xfrm>
            </p:grpSpPr>
            <p:grpSp>
              <p:nvGrpSpPr>
                <p:cNvPr id="24328" name="Google Shape;24328;p55"/>
                <p:cNvGrpSpPr/>
                <p:nvPr/>
              </p:nvGrpSpPr>
              <p:grpSpPr>
                <a:xfrm>
                  <a:off x="146217" y="2712579"/>
                  <a:ext cx="1134008" cy="607901"/>
                  <a:chOff x="5206900" y="826150"/>
                  <a:chExt cx="599275" cy="321250"/>
                </a:xfrm>
              </p:grpSpPr>
              <p:sp>
                <p:nvSpPr>
                  <p:cNvPr id="24329" name="Google Shape;24329;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0" name="Google Shape;24330;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1" name="Google Shape;24331;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2" name="Google Shape;24332;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3" name="Google Shape;24333;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4" name="Google Shape;24334;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5" name="Google Shape;24335;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6" name="Google Shape;24336;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7" name="Google Shape;24337;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8" name="Google Shape;24338;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9" name="Google Shape;24339;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0" name="Google Shape;24340;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1" name="Google Shape;24341;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2" name="Google Shape;24342;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43" name="Google Shape;24343;p55"/>
                <p:cNvGrpSpPr/>
                <p:nvPr/>
              </p:nvGrpSpPr>
              <p:grpSpPr>
                <a:xfrm rot="-9256633">
                  <a:off x="489429" y="3110262"/>
                  <a:ext cx="1134020" cy="607908"/>
                  <a:chOff x="5206900" y="826150"/>
                  <a:chExt cx="599275" cy="321250"/>
                </a:xfrm>
              </p:grpSpPr>
              <p:sp>
                <p:nvSpPr>
                  <p:cNvPr id="24344" name="Google Shape;24344;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5" name="Google Shape;24345;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6" name="Google Shape;24346;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7" name="Google Shape;24347;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8" name="Google Shape;24348;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9" name="Google Shape;24349;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0" name="Google Shape;24350;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1" name="Google Shape;24351;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2" name="Google Shape;24352;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3" name="Google Shape;24353;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4" name="Google Shape;24354;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5" name="Google Shape;24355;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6" name="Google Shape;24356;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7" name="Google Shape;24357;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58" name="Google Shape;24358;p55"/>
                <p:cNvGrpSpPr/>
                <p:nvPr/>
              </p:nvGrpSpPr>
              <p:grpSpPr>
                <a:xfrm rot="7120513" flipH="1">
                  <a:off x="538618" y="3725726"/>
                  <a:ext cx="1133997" cy="607895"/>
                  <a:chOff x="5206900" y="826150"/>
                  <a:chExt cx="599275" cy="321250"/>
                </a:xfrm>
              </p:grpSpPr>
              <p:sp>
                <p:nvSpPr>
                  <p:cNvPr id="24359" name="Google Shape;24359;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0" name="Google Shape;24360;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1" name="Google Shape;24361;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2" name="Google Shape;24362;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3" name="Google Shape;24363;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4" name="Google Shape;24364;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5" name="Google Shape;24365;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6" name="Google Shape;24366;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7" name="Google Shape;24367;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8" name="Google Shape;24368;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9" name="Google Shape;24369;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0" name="Google Shape;24370;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1" name="Google Shape;24371;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2" name="Google Shape;24372;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4373" name="Google Shape;24373;p55"/>
            <p:cNvSpPr/>
            <p:nvPr/>
          </p:nvSpPr>
          <p:spPr>
            <a:xfrm>
              <a:off x="-90074" y="2009775"/>
              <a:ext cx="1286780" cy="2562428"/>
            </a:xfrm>
            <a:custGeom>
              <a:avLst/>
              <a:gdLst/>
              <a:ahLst/>
              <a:cxnLst/>
              <a:rect l="l" t="t" r="r" b="b"/>
              <a:pathLst>
                <a:path w="61166" h="130970" extrusionOk="0">
                  <a:moveTo>
                    <a:pt x="0" y="4945"/>
                  </a:moveTo>
                  <a:cubicBezTo>
                    <a:pt x="3629" y="-1100"/>
                    <a:pt x="14862" y="-982"/>
                    <a:pt x="21007" y="2474"/>
                  </a:cubicBezTo>
                  <a:cubicBezTo>
                    <a:pt x="29222" y="7094"/>
                    <a:pt x="35824" y="16574"/>
                    <a:pt x="36761" y="25952"/>
                  </a:cubicBezTo>
                  <a:cubicBezTo>
                    <a:pt x="39604" y="54420"/>
                    <a:pt x="17847" y="82376"/>
                    <a:pt x="22551" y="110596"/>
                  </a:cubicBezTo>
                  <a:cubicBezTo>
                    <a:pt x="24060" y="119650"/>
                    <a:pt x="32356" y="129081"/>
                    <a:pt x="41395" y="130675"/>
                  </a:cubicBezTo>
                  <a:cubicBezTo>
                    <a:pt x="48085" y="131855"/>
                    <a:pt x="54721" y="127881"/>
                    <a:pt x="61166" y="125733"/>
                  </a:cubicBezTo>
                </a:path>
              </a:pathLst>
            </a:custGeom>
            <a:noFill/>
            <a:ln w="19050" cap="flat" cmpd="sng">
              <a:solidFill>
                <a:srgbClr val="D4DCFF"/>
              </a:solidFill>
              <a:prstDash val="solid"/>
              <a:round/>
              <a:headEnd type="none" w="med" len="med"/>
              <a:tailEnd type="none" w="med" len="med"/>
            </a:ln>
          </p:spPr>
        </p:sp>
        <p:grpSp>
          <p:nvGrpSpPr>
            <p:cNvPr id="24374" name="Google Shape;24374;p55"/>
            <p:cNvGrpSpPr/>
            <p:nvPr/>
          </p:nvGrpSpPr>
          <p:grpSpPr>
            <a:xfrm rot="-3625968">
              <a:off x="1041729" y="3912668"/>
              <a:ext cx="687114" cy="844725"/>
              <a:chOff x="5835100" y="1235925"/>
              <a:chExt cx="687175" cy="844800"/>
            </a:xfrm>
          </p:grpSpPr>
          <p:sp>
            <p:nvSpPr>
              <p:cNvPr id="24375" name="Google Shape;24375;p55"/>
              <p:cNvSpPr/>
              <p:nvPr/>
            </p:nvSpPr>
            <p:spPr>
              <a:xfrm>
                <a:off x="5901800" y="1460300"/>
                <a:ext cx="432850" cy="362750"/>
              </a:xfrm>
              <a:custGeom>
                <a:avLst/>
                <a:gdLst/>
                <a:ahLst/>
                <a:cxnLst/>
                <a:rect l="l" t="t" r="r" b="b"/>
                <a:pathLst>
                  <a:path w="17314" h="14510" extrusionOk="0">
                    <a:moveTo>
                      <a:pt x="4503" y="0"/>
                    </a:moveTo>
                    <a:cubicBezTo>
                      <a:pt x="3783" y="0"/>
                      <a:pt x="3090" y="354"/>
                      <a:pt x="2703" y="999"/>
                    </a:cubicBezTo>
                    <a:lnTo>
                      <a:pt x="635" y="4302"/>
                    </a:lnTo>
                    <a:cubicBezTo>
                      <a:pt x="1" y="5303"/>
                      <a:pt x="301" y="6670"/>
                      <a:pt x="1335" y="7304"/>
                    </a:cubicBezTo>
                    <a:lnTo>
                      <a:pt x="12977" y="14509"/>
                    </a:lnTo>
                    <a:lnTo>
                      <a:pt x="17313" y="7537"/>
                    </a:lnTo>
                    <a:lnTo>
                      <a:pt x="5672" y="332"/>
                    </a:lnTo>
                    <a:cubicBezTo>
                      <a:pt x="5305" y="107"/>
                      <a:pt x="4900" y="0"/>
                      <a:pt x="45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6" name="Google Shape;24376;p55"/>
              <p:cNvSpPr/>
              <p:nvPr/>
            </p:nvSpPr>
            <p:spPr>
              <a:xfrm>
                <a:off x="6226200" y="1648725"/>
                <a:ext cx="168475" cy="193500"/>
              </a:xfrm>
              <a:custGeom>
                <a:avLst/>
                <a:gdLst/>
                <a:ahLst/>
                <a:cxnLst/>
                <a:rect l="l" t="t" r="r" b="b"/>
                <a:pathLst>
                  <a:path w="6739" h="7740" extrusionOk="0">
                    <a:moveTo>
                      <a:pt x="4337" y="0"/>
                    </a:moveTo>
                    <a:lnTo>
                      <a:pt x="2102" y="3570"/>
                    </a:lnTo>
                    <a:lnTo>
                      <a:pt x="1" y="6939"/>
                    </a:lnTo>
                    <a:lnTo>
                      <a:pt x="4137" y="7739"/>
                    </a:lnTo>
                    <a:lnTo>
                      <a:pt x="5438" y="5638"/>
                    </a:lnTo>
                    <a:lnTo>
                      <a:pt x="6739" y="3536"/>
                    </a:lnTo>
                    <a:lnTo>
                      <a:pt x="43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7" name="Google Shape;24377;p55"/>
              <p:cNvSpPr/>
              <p:nvPr/>
            </p:nvSpPr>
            <p:spPr>
              <a:xfrm>
                <a:off x="6356300" y="1753800"/>
                <a:ext cx="138450" cy="164300"/>
              </a:xfrm>
              <a:custGeom>
                <a:avLst/>
                <a:gdLst/>
                <a:ahLst/>
                <a:cxnLst/>
                <a:rect l="l" t="t" r="r" b="b"/>
                <a:pathLst>
                  <a:path w="5538" h="6572" extrusionOk="0">
                    <a:moveTo>
                      <a:pt x="2602" y="0"/>
                    </a:moveTo>
                    <a:lnTo>
                      <a:pt x="1368" y="2002"/>
                    </a:lnTo>
                    <a:lnTo>
                      <a:pt x="1302" y="2102"/>
                    </a:lnTo>
                    <a:lnTo>
                      <a:pt x="1" y="4204"/>
                    </a:lnTo>
                    <a:lnTo>
                      <a:pt x="1835" y="6572"/>
                    </a:lnTo>
                    <a:lnTo>
                      <a:pt x="3703" y="3603"/>
                    </a:lnTo>
                    <a:lnTo>
                      <a:pt x="3637" y="3536"/>
                    </a:lnTo>
                    <a:lnTo>
                      <a:pt x="3703" y="3570"/>
                    </a:lnTo>
                    <a:lnTo>
                      <a:pt x="5538" y="634"/>
                    </a:lnTo>
                    <a:lnTo>
                      <a:pt x="26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78" name="Google Shape;24378;p55"/>
              <p:cNvGrpSpPr/>
              <p:nvPr/>
            </p:nvGrpSpPr>
            <p:grpSpPr>
              <a:xfrm>
                <a:off x="5952675" y="1472150"/>
                <a:ext cx="569600" cy="420550"/>
                <a:chOff x="5952675" y="1472150"/>
                <a:chExt cx="569600" cy="420550"/>
              </a:xfrm>
            </p:grpSpPr>
            <p:sp>
              <p:nvSpPr>
                <p:cNvPr id="24379" name="Google Shape;24379;p55"/>
                <p:cNvSpPr/>
                <p:nvPr/>
              </p:nvSpPr>
              <p:spPr>
                <a:xfrm>
                  <a:off x="6448875" y="1843025"/>
                  <a:ext cx="55900" cy="35900"/>
                </a:xfrm>
                <a:custGeom>
                  <a:avLst/>
                  <a:gdLst/>
                  <a:ahLst/>
                  <a:cxnLst/>
                  <a:rect l="l" t="t" r="r" b="b"/>
                  <a:pathLst>
                    <a:path w="2236" h="1436" fill="none" extrusionOk="0">
                      <a:moveTo>
                        <a:pt x="0" y="1"/>
                      </a:moveTo>
                      <a:lnTo>
                        <a:pt x="2235" y="1435"/>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80" name="Google Shape;24380;p55"/>
                <p:cNvGrpSpPr/>
                <p:nvPr/>
              </p:nvGrpSpPr>
              <p:grpSpPr>
                <a:xfrm>
                  <a:off x="5952675" y="1472150"/>
                  <a:ext cx="569600" cy="420550"/>
                  <a:chOff x="5952675" y="1472150"/>
                  <a:chExt cx="569600" cy="420550"/>
                </a:xfrm>
              </p:grpSpPr>
              <p:sp>
                <p:nvSpPr>
                  <p:cNvPr id="24381" name="Google Shape;24381;p55"/>
                  <p:cNvSpPr/>
                  <p:nvPr/>
                </p:nvSpPr>
                <p:spPr>
                  <a:xfrm>
                    <a:off x="6329625" y="1737125"/>
                    <a:ext cx="91750" cy="121775"/>
                  </a:xfrm>
                  <a:custGeom>
                    <a:avLst/>
                    <a:gdLst/>
                    <a:ahLst/>
                    <a:cxnLst/>
                    <a:rect l="l" t="t" r="r" b="b"/>
                    <a:pathLst>
                      <a:path w="3670" h="4871" extrusionOk="0">
                        <a:moveTo>
                          <a:pt x="2602" y="0"/>
                        </a:moveTo>
                        <a:lnTo>
                          <a:pt x="0" y="4203"/>
                        </a:lnTo>
                        <a:lnTo>
                          <a:pt x="1068" y="4871"/>
                        </a:lnTo>
                        <a:lnTo>
                          <a:pt x="3669" y="667"/>
                        </a:lnTo>
                        <a:lnTo>
                          <a:pt x="26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2" name="Google Shape;24382;p55"/>
                  <p:cNvSpPr/>
                  <p:nvPr/>
                </p:nvSpPr>
                <p:spPr>
                  <a:xfrm>
                    <a:off x="5952675" y="1472150"/>
                    <a:ext cx="145975" cy="211625"/>
                  </a:xfrm>
                  <a:custGeom>
                    <a:avLst/>
                    <a:gdLst/>
                    <a:ahLst/>
                    <a:cxnLst/>
                    <a:rect l="l" t="t" r="r" b="b"/>
                    <a:pathLst>
                      <a:path w="5839" h="8465" extrusionOk="0">
                        <a:moveTo>
                          <a:pt x="5196" y="1"/>
                        </a:moveTo>
                        <a:cubicBezTo>
                          <a:pt x="5016" y="1"/>
                          <a:pt x="4843" y="90"/>
                          <a:pt x="4737" y="259"/>
                        </a:cubicBezTo>
                        <a:lnTo>
                          <a:pt x="167" y="7631"/>
                        </a:lnTo>
                        <a:cubicBezTo>
                          <a:pt x="1" y="7897"/>
                          <a:pt x="67" y="8231"/>
                          <a:pt x="334" y="8398"/>
                        </a:cubicBezTo>
                        <a:cubicBezTo>
                          <a:pt x="412" y="8442"/>
                          <a:pt x="505" y="8464"/>
                          <a:pt x="599" y="8464"/>
                        </a:cubicBezTo>
                        <a:cubicBezTo>
                          <a:pt x="786" y="8464"/>
                          <a:pt x="979" y="8376"/>
                          <a:pt x="1068" y="8198"/>
                        </a:cubicBezTo>
                        <a:lnTo>
                          <a:pt x="5671" y="826"/>
                        </a:lnTo>
                        <a:cubicBezTo>
                          <a:pt x="5838" y="592"/>
                          <a:pt x="5738" y="225"/>
                          <a:pt x="5505" y="92"/>
                        </a:cubicBezTo>
                        <a:cubicBezTo>
                          <a:pt x="5407" y="31"/>
                          <a:pt x="5300" y="1"/>
                          <a:pt x="51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3" name="Google Shape;24383;p55"/>
                  <p:cNvSpPr/>
                  <p:nvPr/>
                </p:nvSpPr>
                <p:spPr>
                  <a:xfrm>
                    <a:off x="6477950" y="1857975"/>
                    <a:ext cx="44325" cy="34725"/>
                  </a:xfrm>
                  <a:custGeom>
                    <a:avLst/>
                    <a:gdLst/>
                    <a:ahLst/>
                    <a:cxnLst/>
                    <a:rect l="l" t="t" r="r" b="b"/>
                    <a:pathLst>
                      <a:path w="1773" h="1389" extrusionOk="0">
                        <a:moveTo>
                          <a:pt x="879" y="1"/>
                        </a:moveTo>
                        <a:cubicBezTo>
                          <a:pt x="652" y="1"/>
                          <a:pt x="436" y="119"/>
                          <a:pt x="305" y="337"/>
                        </a:cubicBezTo>
                        <a:cubicBezTo>
                          <a:pt x="1" y="793"/>
                          <a:pt x="362" y="1388"/>
                          <a:pt x="884" y="1388"/>
                        </a:cubicBezTo>
                        <a:cubicBezTo>
                          <a:pt x="934" y="1388"/>
                          <a:pt x="986" y="1383"/>
                          <a:pt x="1039" y="1371"/>
                        </a:cubicBezTo>
                        <a:cubicBezTo>
                          <a:pt x="1639" y="1204"/>
                          <a:pt x="1773" y="403"/>
                          <a:pt x="1239" y="103"/>
                        </a:cubicBezTo>
                        <a:cubicBezTo>
                          <a:pt x="1123" y="34"/>
                          <a:pt x="1000" y="1"/>
                          <a:pt x="8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84" name="Google Shape;24384;p55"/>
              <p:cNvGrpSpPr/>
              <p:nvPr/>
            </p:nvGrpSpPr>
            <p:grpSpPr>
              <a:xfrm>
                <a:off x="5835100" y="1235925"/>
                <a:ext cx="640475" cy="844800"/>
                <a:chOff x="5835100" y="1235925"/>
                <a:chExt cx="640475" cy="844800"/>
              </a:xfrm>
            </p:grpSpPr>
            <p:grpSp>
              <p:nvGrpSpPr>
                <p:cNvPr id="24385" name="Google Shape;24385;p55"/>
                <p:cNvGrpSpPr/>
                <p:nvPr/>
              </p:nvGrpSpPr>
              <p:grpSpPr>
                <a:xfrm>
                  <a:off x="6139475" y="1235925"/>
                  <a:ext cx="336100" cy="354450"/>
                  <a:chOff x="6139475" y="1235925"/>
                  <a:chExt cx="336100" cy="354450"/>
                </a:xfrm>
              </p:grpSpPr>
              <p:sp>
                <p:nvSpPr>
                  <p:cNvPr id="24386" name="Google Shape;24386;p55"/>
                  <p:cNvSpPr/>
                  <p:nvPr/>
                </p:nvSpPr>
                <p:spPr>
                  <a:xfrm>
                    <a:off x="6139475" y="1235925"/>
                    <a:ext cx="336100" cy="354450"/>
                  </a:xfrm>
                  <a:custGeom>
                    <a:avLst/>
                    <a:gdLst/>
                    <a:ahLst/>
                    <a:cxnLst/>
                    <a:rect l="l" t="t" r="r" b="b"/>
                    <a:pathLst>
                      <a:path w="13444" h="14178" fill="none" extrusionOk="0">
                        <a:moveTo>
                          <a:pt x="7373" y="14111"/>
                        </a:moveTo>
                        <a:cubicBezTo>
                          <a:pt x="7473" y="14177"/>
                          <a:pt x="7573" y="14144"/>
                          <a:pt x="7640" y="14077"/>
                        </a:cubicBezTo>
                        <a:lnTo>
                          <a:pt x="13410" y="4804"/>
                        </a:lnTo>
                        <a:cubicBezTo>
                          <a:pt x="13444" y="4704"/>
                          <a:pt x="13410" y="4604"/>
                          <a:pt x="13310" y="4537"/>
                        </a:cubicBezTo>
                        <a:lnTo>
                          <a:pt x="6072" y="34"/>
                        </a:lnTo>
                        <a:cubicBezTo>
                          <a:pt x="6005" y="1"/>
                          <a:pt x="5872" y="1"/>
                          <a:pt x="5805" y="101"/>
                        </a:cubicBezTo>
                        <a:lnTo>
                          <a:pt x="67" y="9341"/>
                        </a:lnTo>
                        <a:cubicBezTo>
                          <a:pt x="1" y="9441"/>
                          <a:pt x="34" y="9574"/>
                          <a:pt x="134" y="9608"/>
                        </a:cubicBezTo>
                        <a:close/>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7" name="Google Shape;24387;p55"/>
                  <p:cNvSpPr/>
                  <p:nvPr/>
                </p:nvSpPr>
                <p:spPr>
                  <a:xfrm>
                    <a:off x="6172825" y="1255950"/>
                    <a:ext cx="148475" cy="238525"/>
                  </a:xfrm>
                  <a:custGeom>
                    <a:avLst/>
                    <a:gdLst/>
                    <a:ahLst/>
                    <a:cxnLst/>
                    <a:rect l="l" t="t" r="r" b="b"/>
                    <a:pathLst>
                      <a:path w="5939" h="9541" fill="none" extrusionOk="0">
                        <a:moveTo>
                          <a:pt x="5939" y="0"/>
                        </a:moveTo>
                        <a:lnTo>
                          <a:pt x="1" y="9540"/>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8" name="Google Shape;24388;p55"/>
                  <p:cNvSpPr/>
                  <p:nvPr/>
                </p:nvSpPr>
                <p:spPr>
                  <a:xfrm>
                    <a:off x="6210375" y="1279300"/>
                    <a:ext cx="148450" cy="238525"/>
                  </a:xfrm>
                  <a:custGeom>
                    <a:avLst/>
                    <a:gdLst/>
                    <a:ahLst/>
                    <a:cxnLst/>
                    <a:rect l="l" t="t" r="r" b="b"/>
                    <a:pathLst>
                      <a:path w="5938" h="9541" fill="none" extrusionOk="0">
                        <a:moveTo>
                          <a:pt x="5938" y="0"/>
                        </a:moveTo>
                        <a:lnTo>
                          <a:pt x="0" y="9540"/>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9" name="Google Shape;24389;p55"/>
                  <p:cNvSpPr/>
                  <p:nvPr/>
                </p:nvSpPr>
                <p:spPr>
                  <a:xfrm>
                    <a:off x="6247900" y="1302650"/>
                    <a:ext cx="148450" cy="238525"/>
                  </a:xfrm>
                  <a:custGeom>
                    <a:avLst/>
                    <a:gdLst/>
                    <a:ahLst/>
                    <a:cxnLst/>
                    <a:rect l="l" t="t" r="r" b="b"/>
                    <a:pathLst>
                      <a:path w="5938" h="9541" fill="none" extrusionOk="0">
                        <a:moveTo>
                          <a:pt x="5938" y="0"/>
                        </a:moveTo>
                        <a:lnTo>
                          <a:pt x="0" y="9540"/>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0" name="Google Shape;24390;p55"/>
                  <p:cNvSpPr/>
                  <p:nvPr/>
                </p:nvSpPr>
                <p:spPr>
                  <a:xfrm>
                    <a:off x="6285425" y="1326000"/>
                    <a:ext cx="148450" cy="238525"/>
                  </a:xfrm>
                  <a:custGeom>
                    <a:avLst/>
                    <a:gdLst/>
                    <a:ahLst/>
                    <a:cxnLst/>
                    <a:rect l="l" t="t" r="r" b="b"/>
                    <a:pathLst>
                      <a:path w="5938" h="9541" fill="none" extrusionOk="0">
                        <a:moveTo>
                          <a:pt x="5938" y="0"/>
                        </a:moveTo>
                        <a:lnTo>
                          <a:pt x="0" y="9540"/>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1" name="Google Shape;24391;p55"/>
                  <p:cNvSpPr/>
                  <p:nvPr/>
                </p:nvSpPr>
                <p:spPr>
                  <a:xfrm>
                    <a:off x="6262075" y="1275125"/>
                    <a:ext cx="189325" cy="117600"/>
                  </a:xfrm>
                  <a:custGeom>
                    <a:avLst/>
                    <a:gdLst/>
                    <a:ahLst/>
                    <a:cxnLst/>
                    <a:rect l="l" t="t" r="r" b="b"/>
                    <a:pathLst>
                      <a:path w="7573" h="4704" fill="none" extrusionOk="0">
                        <a:moveTo>
                          <a:pt x="0" y="0"/>
                        </a:moveTo>
                        <a:lnTo>
                          <a:pt x="7572" y="4704"/>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2" name="Google Shape;24392;p55"/>
                  <p:cNvSpPr/>
                  <p:nvPr/>
                </p:nvSpPr>
                <p:spPr>
                  <a:xfrm>
                    <a:off x="6237050" y="1315150"/>
                    <a:ext cx="190150" cy="117600"/>
                  </a:xfrm>
                  <a:custGeom>
                    <a:avLst/>
                    <a:gdLst/>
                    <a:ahLst/>
                    <a:cxnLst/>
                    <a:rect l="l" t="t" r="r" b="b"/>
                    <a:pathLst>
                      <a:path w="7606" h="4704" fill="none" extrusionOk="0">
                        <a:moveTo>
                          <a:pt x="0" y="1"/>
                        </a:moveTo>
                        <a:lnTo>
                          <a:pt x="7606" y="4704"/>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3" name="Google Shape;24393;p55"/>
                  <p:cNvSpPr/>
                  <p:nvPr/>
                </p:nvSpPr>
                <p:spPr>
                  <a:xfrm>
                    <a:off x="6212875" y="1354350"/>
                    <a:ext cx="189325" cy="118450"/>
                  </a:xfrm>
                  <a:custGeom>
                    <a:avLst/>
                    <a:gdLst/>
                    <a:ahLst/>
                    <a:cxnLst/>
                    <a:rect l="l" t="t" r="r" b="b"/>
                    <a:pathLst>
                      <a:path w="7573" h="4738" fill="none" extrusionOk="0">
                        <a:moveTo>
                          <a:pt x="0" y="0"/>
                        </a:moveTo>
                        <a:lnTo>
                          <a:pt x="7572" y="4737"/>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4" name="Google Shape;24394;p55"/>
                  <p:cNvSpPr/>
                  <p:nvPr/>
                </p:nvSpPr>
                <p:spPr>
                  <a:xfrm>
                    <a:off x="6187850" y="1394375"/>
                    <a:ext cx="190150" cy="117600"/>
                  </a:xfrm>
                  <a:custGeom>
                    <a:avLst/>
                    <a:gdLst/>
                    <a:ahLst/>
                    <a:cxnLst/>
                    <a:rect l="l" t="t" r="r" b="b"/>
                    <a:pathLst>
                      <a:path w="7606" h="4704" fill="none" extrusionOk="0">
                        <a:moveTo>
                          <a:pt x="0" y="1"/>
                        </a:moveTo>
                        <a:lnTo>
                          <a:pt x="7606" y="4704"/>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5" name="Google Shape;24395;p55"/>
                  <p:cNvSpPr/>
                  <p:nvPr/>
                </p:nvSpPr>
                <p:spPr>
                  <a:xfrm>
                    <a:off x="6162825" y="1434400"/>
                    <a:ext cx="190175" cy="117625"/>
                  </a:xfrm>
                  <a:custGeom>
                    <a:avLst/>
                    <a:gdLst/>
                    <a:ahLst/>
                    <a:cxnLst/>
                    <a:rect l="l" t="t" r="r" b="b"/>
                    <a:pathLst>
                      <a:path w="7607" h="4705" fill="none" extrusionOk="0">
                        <a:moveTo>
                          <a:pt x="1" y="1"/>
                        </a:moveTo>
                        <a:lnTo>
                          <a:pt x="7606" y="4704"/>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6" name="Google Shape;24396;p55"/>
                  <p:cNvSpPr/>
                  <p:nvPr/>
                </p:nvSpPr>
                <p:spPr>
                  <a:xfrm>
                    <a:off x="6201200" y="1526975"/>
                    <a:ext cx="24200" cy="39225"/>
                  </a:xfrm>
                  <a:custGeom>
                    <a:avLst/>
                    <a:gdLst/>
                    <a:ahLst/>
                    <a:cxnLst/>
                    <a:rect l="l" t="t" r="r" b="b"/>
                    <a:pathLst>
                      <a:path w="968" h="1569" fill="none" extrusionOk="0">
                        <a:moveTo>
                          <a:pt x="967" y="0"/>
                        </a:moveTo>
                        <a:lnTo>
                          <a:pt x="0" y="1568"/>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97" name="Google Shape;24397;p55"/>
                <p:cNvGrpSpPr/>
                <p:nvPr/>
              </p:nvGrpSpPr>
              <p:grpSpPr>
                <a:xfrm>
                  <a:off x="5835100" y="1726275"/>
                  <a:ext cx="336100" cy="354450"/>
                  <a:chOff x="5835100" y="1726275"/>
                  <a:chExt cx="336100" cy="354450"/>
                </a:xfrm>
              </p:grpSpPr>
              <p:sp>
                <p:nvSpPr>
                  <p:cNvPr id="24398" name="Google Shape;24398;p55"/>
                  <p:cNvSpPr/>
                  <p:nvPr/>
                </p:nvSpPr>
                <p:spPr>
                  <a:xfrm>
                    <a:off x="5835100" y="1726275"/>
                    <a:ext cx="336100" cy="354450"/>
                  </a:xfrm>
                  <a:custGeom>
                    <a:avLst/>
                    <a:gdLst/>
                    <a:ahLst/>
                    <a:cxnLst/>
                    <a:rect l="l" t="t" r="r" b="b"/>
                    <a:pathLst>
                      <a:path w="13444" h="14178" fill="none" extrusionOk="0">
                        <a:moveTo>
                          <a:pt x="13310" y="4571"/>
                        </a:moveTo>
                        <a:cubicBezTo>
                          <a:pt x="13410" y="4604"/>
                          <a:pt x="13443" y="4737"/>
                          <a:pt x="13410" y="4838"/>
                        </a:cubicBezTo>
                        <a:lnTo>
                          <a:pt x="7639" y="14077"/>
                        </a:lnTo>
                        <a:cubicBezTo>
                          <a:pt x="7572" y="14178"/>
                          <a:pt x="7472" y="14178"/>
                          <a:pt x="7372" y="14144"/>
                        </a:cubicBezTo>
                        <a:lnTo>
                          <a:pt x="134" y="9641"/>
                        </a:lnTo>
                        <a:cubicBezTo>
                          <a:pt x="34" y="9574"/>
                          <a:pt x="0" y="9474"/>
                          <a:pt x="67" y="9374"/>
                        </a:cubicBezTo>
                        <a:lnTo>
                          <a:pt x="5804" y="101"/>
                        </a:lnTo>
                        <a:cubicBezTo>
                          <a:pt x="5871" y="34"/>
                          <a:pt x="5971" y="1"/>
                          <a:pt x="6071" y="67"/>
                        </a:cubicBezTo>
                        <a:close/>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9" name="Google Shape;24399;p55"/>
                  <p:cNvSpPr/>
                  <p:nvPr/>
                </p:nvSpPr>
                <p:spPr>
                  <a:xfrm>
                    <a:off x="5868450" y="1746300"/>
                    <a:ext cx="147625" cy="239350"/>
                  </a:xfrm>
                  <a:custGeom>
                    <a:avLst/>
                    <a:gdLst/>
                    <a:ahLst/>
                    <a:cxnLst/>
                    <a:rect l="l" t="t" r="r" b="b"/>
                    <a:pathLst>
                      <a:path w="5905" h="9574" fill="none" extrusionOk="0">
                        <a:moveTo>
                          <a:pt x="1" y="9574"/>
                        </a:moveTo>
                        <a:lnTo>
                          <a:pt x="5905" y="0"/>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0" name="Google Shape;24400;p55"/>
                  <p:cNvSpPr/>
                  <p:nvPr/>
                </p:nvSpPr>
                <p:spPr>
                  <a:xfrm>
                    <a:off x="5905975" y="1769650"/>
                    <a:ext cx="148475" cy="239350"/>
                  </a:xfrm>
                  <a:custGeom>
                    <a:avLst/>
                    <a:gdLst/>
                    <a:ahLst/>
                    <a:cxnLst/>
                    <a:rect l="l" t="t" r="r" b="b"/>
                    <a:pathLst>
                      <a:path w="5939" h="9574" fill="none" extrusionOk="0">
                        <a:moveTo>
                          <a:pt x="1" y="9574"/>
                        </a:moveTo>
                        <a:lnTo>
                          <a:pt x="5938" y="0"/>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1" name="Google Shape;24401;p55"/>
                  <p:cNvSpPr/>
                  <p:nvPr/>
                </p:nvSpPr>
                <p:spPr>
                  <a:xfrm>
                    <a:off x="5943500" y="1793000"/>
                    <a:ext cx="148475" cy="239350"/>
                  </a:xfrm>
                  <a:custGeom>
                    <a:avLst/>
                    <a:gdLst/>
                    <a:ahLst/>
                    <a:cxnLst/>
                    <a:rect l="l" t="t" r="r" b="b"/>
                    <a:pathLst>
                      <a:path w="5939" h="9574" fill="none" extrusionOk="0">
                        <a:moveTo>
                          <a:pt x="1" y="9574"/>
                        </a:moveTo>
                        <a:lnTo>
                          <a:pt x="5938" y="0"/>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2" name="Google Shape;24402;p55"/>
                  <p:cNvSpPr/>
                  <p:nvPr/>
                </p:nvSpPr>
                <p:spPr>
                  <a:xfrm>
                    <a:off x="5981025" y="1816350"/>
                    <a:ext cx="148475" cy="239350"/>
                  </a:xfrm>
                  <a:custGeom>
                    <a:avLst/>
                    <a:gdLst/>
                    <a:ahLst/>
                    <a:cxnLst/>
                    <a:rect l="l" t="t" r="r" b="b"/>
                    <a:pathLst>
                      <a:path w="5939" h="9574" fill="none" extrusionOk="0">
                        <a:moveTo>
                          <a:pt x="1" y="9574"/>
                        </a:moveTo>
                        <a:lnTo>
                          <a:pt x="5938" y="0"/>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3" name="Google Shape;24403;p55"/>
                  <p:cNvSpPr/>
                  <p:nvPr/>
                </p:nvSpPr>
                <p:spPr>
                  <a:xfrm>
                    <a:off x="5859275" y="1923100"/>
                    <a:ext cx="190175" cy="118425"/>
                  </a:xfrm>
                  <a:custGeom>
                    <a:avLst/>
                    <a:gdLst/>
                    <a:ahLst/>
                    <a:cxnLst/>
                    <a:rect l="l" t="t" r="r" b="b"/>
                    <a:pathLst>
                      <a:path w="7607" h="4737" fill="none" extrusionOk="0">
                        <a:moveTo>
                          <a:pt x="1" y="0"/>
                        </a:moveTo>
                        <a:lnTo>
                          <a:pt x="7606" y="4737"/>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4" name="Google Shape;24404;p55"/>
                  <p:cNvSpPr/>
                  <p:nvPr/>
                </p:nvSpPr>
                <p:spPr>
                  <a:xfrm>
                    <a:off x="5884300" y="1883900"/>
                    <a:ext cx="189325" cy="117600"/>
                  </a:xfrm>
                  <a:custGeom>
                    <a:avLst/>
                    <a:gdLst/>
                    <a:ahLst/>
                    <a:cxnLst/>
                    <a:rect l="l" t="t" r="r" b="b"/>
                    <a:pathLst>
                      <a:path w="7573" h="4704" fill="none" extrusionOk="0">
                        <a:moveTo>
                          <a:pt x="0" y="0"/>
                        </a:moveTo>
                        <a:lnTo>
                          <a:pt x="7572" y="4704"/>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5" name="Google Shape;24405;p55"/>
                  <p:cNvSpPr/>
                  <p:nvPr/>
                </p:nvSpPr>
                <p:spPr>
                  <a:xfrm>
                    <a:off x="5908475" y="1843875"/>
                    <a:ext cx="190175" cy="118425"/>
                  </a:xfrm>
                  <a:custGeom>
                    <a:avLst/>
                    <a:gdLst/>
                    <a:ahLst/>
                    <a:cxnLst/>
                    <a:rect l="l" t="t" r="r" b="b"/>
                    <a:pathLst>
                      <a:path w="7607" h="4737" fill="none" extrusionOk="0">
                        <a:moveTo>
                          <a:pt x="1" y="0"/>
                        </a:moveTo>
                        <a:lnTo>
                          <a:pt x="7606" y="4737"/>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6" name="Google Shape;24406;p55"/>
                  <p:cNvSpPr/>
                  <p:nvPr/>
                </p:nvSpPr>
                <p:spPr>
                  <a:xfrm>
                    <a:off x="5933500" y="1803825"/>
                    <a:ext cx="189325" cy="118450"/>
                  </a:xfrm>
                  <a:custGeom>
                    <a:avLst/>
                    <a:gdLst/>
                    <a:ahLst/>
                    <a:cxnLst/>
                    <a:rect l="l" t="t" r="r" b="b"/>
                    <a:pathLst>
                      <a:path w="7573" h="4738" fill="none" extrusionOk="0">
                        <a:moveTo>
                          <a:pt x="0" y="1"/>
                        </a:moveTo>
                        <a:lnTo>
                          <a:pt x="7573" y="4738"/>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7" name="Google Shape;24407;p55"/>
                  <p:cNvSpPr/>
                  <p:nvPr/>
                </p:nvSpPr>
                <p:spPr>
                  <a:xfrm>
                    <a:off x="5957675" y="1764650"/>
                    <a:ext cx="190175" cy="117600"/>
                  </a:xfrm>
                  <a:custGeom>
                    <a:avLst/>
                    <a:gdLst/>
                    <a:ahLst/>
                    <a:cxnLst/>
                    <a:rect l="l" t="t" r="r" b="b"/>
                    <a:pathLst>
                      <a:path w="7607" h="4704" fill="none" extrusionOk="0">
                        <a:moveTo>
                          <a:pt x="1" y="0"/>
                        </a:moveTo>
                        <a:lnTo>
                          <a:pt x="7606" y="4704"/>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8" name="Google Shape;24408;p55"/>
                  <p:cNvSpPr/>
                  <p:nvPr/>
                </p:nvSpPr>
                <p:spPr>
                  <a:xfrm>
                    <a:off x="6068600" y="1739625"/>
                    <a:ext cx="24200" cy="39225"/>
                  </a:xfrm>
                  <a:custGeom>
                    <a:avLst/>
                    <a:gdLst/>
                    <a:ahLst/>
                    <a:cxnLst/>
                    <a:rect l="l" t="t" r="r" b="b"/>
                    <a:pathLst>
                      <a:path w="968" h="1569" fill="none" extrusionOk="0">
                        <a:moveTo>
                          <a:pt x="0" y="1568"/>
                        </a:moveTo>
                        <a:lnTo>
                          <a:pt x="968" y="0"/>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409" name="Google Shape;24409;p55"/>
              <p:cNvSpPr/>
              <p:nvPr/>
            </p:nvSpPr>
            <p:spPr>
              <a:xfrm>
                <a:off x="6019400" y="1659525"/>
                <a:ext cx="113425" cy="73475"/>
              </a:xfrm>
              <a:custGeom>
                <a:avLst/>
                <a:gdLst/>
                <a:ahLst/>
                <a:cxnLst/>
                <a:rect l="l" t="t" r="r" b="b"/>
                <a:pathLst>
                  <a:path w="4537" h="2939" extrusionOk="0">
                    <a:moveTo>
                      <a:pt x="286" y="1"/>
                    </a:moveTo>
                    <a:cubicBezTo>
                      <a:pt x="214" y="1"/>
                      <a:pt x="143" y="38"/>
                      <a:pt x="100" y="102"/>
                    </a:cubicBezTo>
                    <a:cubicBezTo>
                      <a:pt x="0" y="236"/>
                      <a:pt x="34" y="369"/>
                      <a:pt x="167" y="436"/>
                    </a:cubicBezTo>
                    <a:lnTo>
                      <a:pt x="4137" y="2904"/>
                    </a:lnTo>
                    <a:cubicBezTo>
                      <a:pt x="4172" y="2928"/>
                      <a:pt x="4212" y="2939"/>
                      <a:pt x="4253" y="2939"/>
                    </a:cubicBezTo>
                    <a:cubicBezTo>
                      <a:pt x="4327" y="2939"/>
                      <a:pt x="4406" y="2902"/>
                      <a:pt x="4470" y="2837"/>
                    </a:cubicBezTo>
                    <a:cubicBezTo>
                      <a:pt x="4537" y="2704"/>
                      <a:pt x="4503" y="2571"/>
                      <a:pt x="4370" y="2504"/>
                    </a:cubicBezTo>
                    <a:lnTo>
                      <a:pt x="401" y="35"/>
                    </a:lnTo>
                    <a:cubicBezTo>
                      <a:pt x="365" y="12"/>
                      <a:pt x="325"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6_1">
    <p:spTree>
      <p:nvGrpSpPr>
        <p:cNvPr id="1" name="Shape 24410"/>
        <p:cNvGrpSpPr/>
        <p:nvPr/>
      </p:nvGrpSpPr>
      <p:grpSpPr>
        <a:xfrm>
          <a:off x="0" y="0"/>
          <a:ext cx="0" cy="0"/>
          <a:chOff x="0" y="0"/>
          <a:chExt cx="0" cy="0"/>
        </a:xfrm>
      </p:grpSpPr>
      <p:grpSp>
        <p:nvGrpSpPr>
          <p:cNvPr id="24411" name="Google Shape;24411;p56"/>
          <p:cNvGrpSpPr/>
          <p:nvPr/>
        </p:nvGrpSpPr>
        <p:grpSpPr>
          <a:xfrm>
            <a:off x="176625" y="110350"/>
            <a:ext cx="8790774" cy="4922811"/>
            <a:chOff x="131600" y="118425"/>
            <a:chExt cx="8790774" cy="4922811"/>
          </a:xfrm>
        </p:grpSpPr>
        <p:sp>
          <p:nvSpPr>
            <p:cNvPr id="24412" name="Google Shape;24412;p56"/>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13" name="Google Shape;24413;p56"/>
            <p:cNvGrpSpPr/>
            <p:nvPr/>
          </p:nvGrpSpPr>
          <p:grpSpPr>
            <a:xfrm>
              <a:off x="131600" y="1884558"/>
              <a:ext cx="2122449" cy="3112715"/>
              <a:chOff x="131600" y="1884558"/>
              <a:chExt cx="2122449" cy="3112715"/>
            </a:xfrm>
          </p:grpSpPr>
          <p:sp>
            <p:nvSpPr>
              <p:cNvPr id="24414" name="Google Shape;24414;p56"/>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5" name="Google Shape;24415;p56"/>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6" name="Google Shape;24416;p56"/>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7" name="Google Shape;24417;p56"/>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8" name="Google Shape;24418;p56"/>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9" name="Google Shape;24419;p56"/>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0" name="Google Shape;24420;p56"/>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1" name="Google Shape;24421;p56"/>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2" name="Google Shape;24422;p56"/>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3" name="Google Shape;24423;p56"/>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4" name="Google Shape;24424;p56"/>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5" name="Google Shape;24425;p56"/>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6" name="Google Shape;24426;p56"/>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7" name="Google Shape;24427;p56"/>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8" name="Google Shape;24428;p56"/>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9" name="Google Shape;24429;p56"/>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0" name="Google Shape;24430;p56"/>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1" name="Google Shape;24431;p56"/>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2" name="Google Shape;24432;p56"/>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3" name="Google Shape;24433;p56"/>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4" name="Google Shape;24434;p56"/>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5" name="Google Shape;24435;p56"/>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6" name="Google Shape;24436;p56"/>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7" name="Google Shape;24437;p56"/>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8" name="Google Shape;24438;p56"/>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39" name="Google Shape;24439;p56"/>
            <p:cNvGrpSpPr/>
            <p:nvPr/>
          </p:nvGrpSpPr>
          <p:grpSpPr>
            <a:xfrm flipH="1">
              <a:off x="2342550" y="2567965"/>
              <a:ext cx="3964145" cy="1455821"/>
              <a:chOff x="3233388" y="140740"/>
              <a:chExt cx="3964145" cy="1455821"/>
            </a:xfrm>
          </p:grpSpPr>
          <p:sp>
            <p:nvSpPr>
              <p:cNvPr id="24440" name="Google Shape;24440;p56"/>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1" name="Google Shape;24441;p56"/>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2" name="Google Shape;24442;p56"/>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3" name="Google Shape;24443;p56"/>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4" name="Google Shape;24444;p56"/>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5" name="Google Shape;24445;p56"/>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6" name="Google Shape;24446;p56"/>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7" name="Google Shape;24447;p56"/>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8" name="Google Shape;24448;p56"/>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9" name="Google Shape;24449;p56"/>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0" name="Google Shape;24450;p56"/>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1" name="Google Shape;24451;p56"/>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2" name="Google Shape;24452;p56"/>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3" name="Google Shape;24453;p56"/>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4" name="Google Shape;24454;p56"/>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5" name="Google Shape;24455;p56"/>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6" name="Google Shape;24456;p56"/>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7" name="Google Shape;24457;p56"/>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8" name="Google Shape;24458;p56"/>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9" name="Google Shape;24459;p56"/>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0" name="Google Shape;24460;p56"/>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1" name="Google Shape;24461;p56"/>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2" name="Google Shape;24462;p56"/>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3" name="Google Shape;24463;p56"/>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4" name="Google Shape;24464;p56"/>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5" name="Google Shape;24465;p56"/>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66" name="Google Shape;24466;p56"/>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7" name="Google Shape;24467;p56"/>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8" name="Google Shape;24468;p56"/>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9" name="Google Shape;24469;p56"/>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0" name="Google Shape;24470;p56"/>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1" name="Google Shape;24471;p56"/>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2" name="Google Shape;24472;p56"/>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3" name="Google Shape;24473;p56"/>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4" name="Google Shape;24474;p56"/>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5" name="Google Shape;24475;p56"/>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6" name="Google Shape;24476;p56"/>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7" name="Google Shape;24477;p56"/>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8" name="Google Shape;24478;p56"/>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9" name="Google Shape;24479;p56"/>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0" name="Google Shape;24480;p56"/>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1" name="Google Shape;24481;p56"/>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2" name="Google Shape;24482;p56"/>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3" name="Google Shape;24483;p56"/>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4" name="Google Shape;24484;p56"/>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5" name="Google Shape;24485;p56"/>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6" name="Google Shape;24486;p56"/>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7" name="Google Shape;24487;p56"/>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8" name="Google Shape;24488;p56"/>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9" name="Google Shape;24489;p56"/>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0" name="Google Shape;24490;p56"/>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1" name="Google Shape;24491;p56"/>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2" name="Google Shape;24492;p56"/>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3" name="Google Shape;24493;p56"/>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4" name="Google Shape;24494;p56"/>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5" name="Google Shape;24495;p56"/>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6" name="Google Shape;24496;p56"/>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7" name="Google Shape;24497;p56"/>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8" name="Google Shape;24498;p56"/>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9" name="Google Shape;24499;p56"/>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0" name="Google Shape;24500;p56"/>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1" name="Google Shape;24501;p56"/>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2" name="Google Shape;24502;p56"/>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3" name="Google Shape;24503;p56"/>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4" name="Google Shape;24504;p56"/>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5" name="Google Shape;24505;p56"/>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6" name="Google Shape;24506;p56"/>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7" name="Google Shape;24507;p56"/>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8" name="Google Shape;24508;p56"/>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9" name="Google Shape;24509;p56"/>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0" name="Google Shape;24510;p56"/>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1" name="Google Shape;24511;p56"/>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2" name="Google Shape;24512;p56"/>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3" name="Google Shape;24513;p56"/>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4" name="Google Shape;24514;p56"/>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5" name="Google Shape;24515;p56"/>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6" name="Google Shape;24516;p56"/>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7" name="Google Shape;24517;p56"/>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8" name="Google Shape;24518;p56"/>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9" name="Google Shape;24519;p56"/>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0" name="Google Shape;24520;p56"/>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1" name="Google Shape;24521;p56"/>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2" name="Google Shape;24522;p56"/>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3" name="Google Shape;24523;p56"/>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4" name="Google Shape;24524;p56"/>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5" name="Google Shape;24525;p56"/>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6" name="Google Shape;24526;p56"/>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7" name="Google Shape;24527;p56"/>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8" name="Google Shape;24528;p56"/>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9" name="Google Shape;24529;p56"/>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0" name="Google Shape;24530;p56"/>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1" name="Google Shape;24531;p56"/>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2" name="Google Shape;24532;p56"/>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3" name="Google Shape;24533;p56"/>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4" name="Google Shape;24534;p56"/>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5" name="Google Shape;24535;p56"/>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6" name="Google Shape;24536;p56"/>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7" name="Google Shape;24537;p56"/>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8" name="Google Shape;24538;p56"/>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9" name="Google Shape;24539;p56"/>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0" name="Google Shape;24540;p56"/>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1" name="Google Shape;24541;p56"/>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2" name="Google Shape;24542;p56"/>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3" name="Google Shape;24543;p56"/>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4" name="Google Shape;24544;p56"/>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5" name="Google Shape;24545;p56"/>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6" name="Google Shape;24546;p56"/>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7" name="Google Shape;24547;p56"/>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8" name="Google Shape;24548;p56"/>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9" name="Google Shape;24549;p56"/>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0" name="Google Shape;24550;p56"/>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1" name="Google Shape;24551;p56"/>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2" name="Google Shape;24552;p56"/>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3" name="Google Shape;24553;p56"/>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4" name="Google Shape;24554;p56"/>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5" name="Google Shape;24555;p56"/>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6" name="Google Shape;24556;p56"/>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7" name="Google Shape;24557;p56"/>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8" name="Google Shape;24558;p56"/>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9" name="Google Shape;24559;p56"/>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0" name="Google Shape;24560;p56"/>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1" name="Google Shape;24561;p56"/>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2" name="Google Shape;24562;p56"/>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3" name="Google Shape;24563;p56"/>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4" name="Google Shape;24564;p56"/>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5" name="Google Shape;24565;p56"/>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66" name="Google Shape;24566;p56"/>
            <p:cNvGrpSpPr/>
            <p:nvPr/>
          </p:nvGrpSpPr>
          <p:grpSpPr>
            <a:xfrm rot="5400000">
              <a:off x="6199788" y="1372590"/>
              <a:ext cx="3964145" cy="1455821"/>
              <a:chOff x="3233388" y="140740"/>
              <a:chExt cx="3964145" cy="1455821"/>
            </a:xfrm>
          </p:grpSpPr>
          <p:sp>
            <p:nvSpPr>
              <p:cNvPr id="24567" name="Google Shape;24567;p56"/>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8" name="Google Shape;24568;p56"/>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9" name="Google Shape;24569;p56"/>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0" name="Google Shape;24570;p56"/>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1" name="Google Shape;24571;p56"/>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2" name="Google Shape;24572;p56"/>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3" name="Google Shape;24573;p56"/>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4" name="Google Shape;24574;p56"/>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5" name="Google Shape;24575;p56"/>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6" name="Google Shape;24576;p56"/>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7" name="Google Shape;24577;p56"/>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8" name="Google Shape;24578;p56"/>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9" name="Google Shape;24579;p56"/>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0" name="Google Shape;24580;p56"/>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1" name="Google Shape;24581;p56"/>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2" name="Google Shape;24582;p56"/>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3" name="Google Shape;24583;p56"/>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4" name="Google Shape;24584;p56"/>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5" name="Google Shape;24585;p56"/>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6" name="Google Shape;24586;p56"/>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7" name="Google Shape;24587;p56"/>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8" name="Google Shape;24588;p56"/>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9" name="Google Shape;24589;p56"/>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0" name="Google Shape;24590;p56"/>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1" name="Google Shape;24591;p56"/>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2" name="Google Shape;24592;p56"/>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93" name="Google Shape;24593;p56"/>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4" name="Google Shape;24594;p56"/>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5" name="Google Shape;24595;p56"/>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6" name="Google Shape;24596;p56"/>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7" name="Google Shape;24597;p56"/>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98" name="Google Shape;24598;p56"/>
            <p:cNvGrpSpPr/>
            <p:nvPr/>
          </p:nvGrpSpPr>
          <p:grpSpPr>
            <a:xfrm>
              <a:off x="234224" y="118425"/>
              <a:ext cx="3532446" cy="1609151"/>
              <a:chOff x="140599" y="118425"/>
              <a:chExt cx="3532446" cy="1609151"/>
            </a:xfrm>
          </p:grpSpPr>
          <p:sp>
            <p:nvSpPr>
              <p:cNvPr id="24599" name="Google Shape;24599;p56"/>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0" name="Google Shape;24600;p56"/>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1" name="Google Shape;24601;p56"/>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2" name="Google Shape;24602;p56"/>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3" name="Google Shape;24603;p56"/>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4" name="Google Shape;24604;p56"/>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5" name="Google Shape;24605;p56"/>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6" name="Google Shape;24606;p56"/>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7" name="Google Shape;24607;p56"/>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8" name="Google Shape;24608;p56"/>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9" name="Google Shape;24609;p56"/>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0" name="Google Shape;24610;p56"/>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1" name="Google Shape;24611;p56"/>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2" name="Google Shape;24612;p56"/>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3" name="Google Shape;24613;p56"/>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4" name="Google Shape;24614;p56"/>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5" name="Google Shape;24615;p56"/>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6" name="Google Shape;24616;p56"/>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7" name="Google Shape;24617;p56"/>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8" name="Google Shape;24618;p56"/>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9" name="Google Shape;24619;p56"/>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0" name="Google Shape;24620;p56"/>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1" name="Google Shape;24621;p56"/>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2" name="Google Shape;24622;p56"/>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3" name="Google Shape;24623;p56"/>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4" name="Google Shape;24624;p56"/>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25" name="Google Shape;24625;p56"/>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26" name="Google Shape;24626;p56"/>
            <p:cNvGrpSpPr/>
            <p:nvPr/>
          </p:nvGrpSpPr>
          <p:grpSpPr>
            <a:xfrm>
              <a:off x="3327013" y="140740"/>
              <a:ext cx="3964145" cy="1455821"/>
              <a:chOff x="3233388" y="140740"/>
              <a:chExt cx="3964145" cy="1455821"/>
            </a:xfrm>
          </p:grpSpPr>
          <p:sp>
            <p:nvSpPr>
              <p:cNvPr id="24627" name="Google Shape;24627;p56"/>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8" name="Google Shape;24628;p56"/>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9" name="Google Shape;24629;p56"/>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0" name="Google Shape;24630;p56"/>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1" name="Google Shape;24631;p56"/>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2" name="Google Shape;24632;p56"/>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3" name="Google Shape;24633;p56"/>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4" name="Google Shape;24634;p56"/>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5" name="Google Shape;24635;p56"/>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6" name="Google Shape;24636;p56"/>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7" name="Google Shape;24637;p56"/>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8" name="Google Shape;24638;p56"/>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9" name="Google Shape;24639;p56"/>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0" name="Google Shape;24640;p56"/>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1" name="Google Shape;24641;p56"/>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2" name="Google Shape;24642;p56"/>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3" name="Google Shape;24643;p56"/>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4" name="Google Shape;24644;p56"/>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5" name="Google Shape;24645;p56"/>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6" name="Google Shape;24646;p56"/>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7" name="Google Shape;24647;p56"/>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8" name="Google Shape;24648;p56"/>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9" name="Google Shape;24649;p56"/>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0" name="Google Shape;24650;p56"/>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1" name="Google Shape;24651;p56"/>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2" name="Google Shape;24652;p56"/>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653" name="Google Shape;24653;p56"/>
          <p:cNvGrpSpPr/>
          <p:nvPr/>
        </p:nvGrpSpPr>
        <p:grpSpPr>
          <a:xfrm>
            <a:off x="-706730" y="-247937"/>
            <a:ext cx="3399044" cy="3421986"/>
            <a:chOff x="-706730" y="-247937"/>
            <a:chExt cx="3399044" cy="3421986"/>
          </a:xfrm>
        </p:grpSpPr>
        <p:grpSp>
          <p:nvGrpSpPr>
            <p:cNvPr id="24654" name="Google Shape;24654;p56"/>
            <p:cNvGrpSpPr/>
            <p:nvPr/>
          </p:nvGrpSpPr>
          <p:grpSpPr>
            <a:xfrm>
              <a:off x="-706730" y="-247937"/>
              <a:ext cx="3399044" cy="3421986"/>
              <a:chOff x="-513630" y="-410112"/>
              <a:chExt cx="3399044" cy="3421986"/>
            </a:xfrm>
          </p:grpSpPr>
          <p:grpSp>
            <p:nvGrpSpPr>
              <p:cNvPr id="24655" name="Google Shape;24655;p56"/>
              <p:cNvGrpSpPr/>
              <p:nvPr/>
            </p:nvGrpSpPr>
            <p:grpSpPr>
              <a:xfrm>
                <a:off x="-289105" y="-410112"/>
                <a:ext cx="3174520" cy="3421986"/>
                <a:chOff x="-289105" y="-410112"/>
                <a:chExt cx="3174520" cy="3421986"/>
              </a:xfrm>
            </p:grpSpPr>
            <p:grpSp>
              <p:nvGrpSpPr>
                <p:cNvPr id="24656" name="Google Shape;24656;p56"/>
                <p:cNvGrpSpPr/>
                <p:nvPr/>
              </p:nvGrpSpPr>
              <p:grpSpPr>
                <a:xfrm rot="-2528748" flipH="1">
                  <a:off x="1139937" y="1544051"/>
                  <a:ext cx="1240758" cy="665148"/>
                  <a:chOff x="5206900" y="826150"/>
                  <a:chExt cx="599275" cy="321250"/>
                </a:xfrm>
              </p:grpSpPr>
              <p:sp>
                <p:nvSpPr>
                  <p:cNvPr id="24657" name="Google Shape;24657;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8" name="Google Shape;24658;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9" name="Google Shape;24659;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0" name="Google Shape;24660;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1" name="Google Shape;24661;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2" name="Google Shape;24662;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3" name="Google Shape;24663;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4" name="Google Shape;24664;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5" name="Google Shape;24665;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6" name="Google Shape;24666;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7" name="Google Shape;24667;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8" name="Google Shape;24668;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9" name="Google Shape;24669;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0" name="Google Shape;24670;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71" name="Google Shape;24671;p56"/>
                <p:cNvGrpSpPr/>
                <p:nvPr/>
              </p:nvGrpSpPr>
              <p:grpSpPr>
                <a:xfrm rot="1033525" flipH="1">
                  <a:off x="1574028" y="81642"/>
                  <a:ext cx="1240716" cy="665175"/>
                  <a:chOff x="5206900" y="826150"/>
                  <a:chExt cx="599275" cy="321250"/>
                </a:xfrm>
              </p:grpSpPr>
              <p:sp>
                <p:nvSpPr>
                  <p:cNvPr id="24672" name="Google Shape;24672;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3" name="Google Shape;24673;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4" name="Google Shape;24674;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5" name="Google Shape;24675;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6" name="Google Shape;24676;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7" name="Google Shape;24677;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8" name="Google Shape;24678;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9" name="Google Shape;24679;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0" name="Google Shape;24680;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1" name="Google Shape;24681;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2" name="Google Shape;24682;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3" name="Google Shape;24683;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4" name="Google Shape;24684;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5" name="Google Shape;24685;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86" name="Google Shape;24686;p56"/>
                <p:cNvGrpSpPr/>
                <p:nvPr/>
              </p:nvGrpSpPr>
              <p:grpSpPr>
                <a:xfrm rot="6256591">
                  <a:off x="1268807" y="629246"/>
                  <a:ext cx="1240826" cy="665092"/>
                  <a:chOff x="5206900" y="826150"/>
                  <a:chExt cx="599275" cy="321250"/>
                </a:xfrm>
              </p:grpSpPr>
              <p:sp>
                <p:nvSpPr>
                  <p:cNvPr id="24687" name="Google Shape;24687;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8" name="Google Shape;24688;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9" name="Google Shape;24689;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0" name="Google Shape;24690;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1" name="Google Shape;24691;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2" name="Google Shape;24692;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3" name="Google Shape;24693;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4" name="Google Shape;24694;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5" name="Google Shape;24695;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6" name="Google Shape;24696;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7" name="Google Shape;24697;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8" name="Google Shape;24698;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9" name="Google Shape;24699;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0" name="Google Shape;24700;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01" name="Google Shape;24701;p56"/>
                <p:cNvGrpSpPr/>
                <p:nvPr/>
              </p:nvGrpSpPr>
              <p:grpSpPr>
                <a:xfrm flipH="1">
                  <a:off x="-35240" y="866804"/>
                  <a:ext cx="1699100" cy="2145071"/>
                  <a:chOff x="146217" y="2712579"/>
                  <a:chExt cx="1552966" cy="1960401"/>
                </a:xfrm>
              </p:grpSpPr>
              <p:grpSp>
                <p:nvGrpSpPr>
                  <p:cNvPr id="24702" name="Google Shape;24702;p56"/>
                  <p:cNvGrpSpPr/>
                  <p:nvPr/>
                </p:nvGrpSpPr>
                <p:grpSpPr>
                  <a:xfrm>
                    <a:off x="146217" y="2712579"/>
                    <a:ext cx="1134008" cy="607901"/>
                    <a:chOff x="5206900" y="826150"/>
                    <a:chExt cx="599275" cy="321250"/>
                  </a:xfrm>
                </p:grpSpPr>
                <p:sp>
                  <p:nvSpPr>
                    <p:cNvPr id="24703" name="Google Shape;24703;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4" name="Google Shape;24704;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5" name="Google Shape;24705;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6" name="Google Shape;24706;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7" name="Google Shape;24707;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8" name="Google Shape;24708;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9" name="Google Shape;24709;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0" name="Google Shape;24710;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1" name="Google Shape;24711;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2" name="Google Shape;24712;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3" name="Google Shape;24713;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4" name="Google Shape;24714;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5" name="Google Shape;24715;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6" name="Google Shape;24716;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17" name="Google Shape;24717;p56"/>
                  <p:cNvGrpSpPr/>
                  <p:nvPr/>
                </p:nvGrpSpPr>
                <p:grpSpPr>
                  <a:xfrm rot="-9256633">
                    <a:off x="489429" y="3110262"/>
                    <a:ext cx="1134020" cy="607908"/>
                    <a:chOff x="5206900" y="826150"/>
                    <a:chExt cx="599275" cy="321250"/>
                  </a:xfrm>
                </p:grpSpPr>
                <p:sp>
                  <p:nvSpPr>
                    <p:cNvPr id="24718" name="Google Shape;24718;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9" name="Google Shape;24719;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0" name="Google Shape;24720;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1" name="Google Shape;24721;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2" name="Google Shape;24722;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3" name="Google Shape;24723;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4" name="Google Shape;24724;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5" name="Google Shape;24725;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6" name="Google Shape;24726;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7" name="Google Shape;24727;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8" name="Google Shape;24728;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9" name="Google Shape;24729;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0" name="Google Shape;24730;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1" name="Google Shape;24731;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32" name="Google Shape;24732;p56"/>
                  <p:cNvGrpSpPr/>
                  <p:nvPr/>
                </p:nvGrpSpPr>
                <p:grpSpPr>
                  <a:xfrm rot="7120513" flipH="1">
                    <a:off x="538618" y="3725726"/>
                    <a:ext cx="1133997" cy="607895"/>
                    <a:chOff x="5206900" y="826150"/>
                    <a:chExt cx="599275" cy="321250"/>
                  </a:xfrm>
                </p:grpSpPr>
                <p:sp>
                  <p:nvSpPr>
                    <p:cNvPr id="24733" name="Google Shape;24733;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4" name="Google Shape;24734;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5" name="Google Shape;24735;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6" name="Google Shape;24736;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7" name="Google Shape;24737;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8" name="Google Shape;24738;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9" name="Google Shape;24739;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0" name="Google Shape;24740;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1" name="Google Shape;24741;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2" name="Google Shape;24742;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3" name="Google Shape;24743;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4" name="Google Shape;24744;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5" name="Google Shape;24745;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6" name="Google Shape;24746;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47" name="Google Shape;24747;p56"/>
                <p:cNvGrpSpPr/>
                <p:nvPr/>
              </p:nvGrpSpPr>
              <p:grpSpPr>
                <a:xfrm rot="446386">
                  <a:off x="1421080" y="781885"/>
                  <a:ext cx="1240817" cy="665090"/>
                  <a:chOff x="5206900" y="826150"/>
                  <a:chExt cx="599275" cy="321250"/>
                </a:xfrm>
              </p:grpSpPr>
              <p:sp>
                <p:nvSpPr>
                  <p:cNvPr id="24748" name="Google Shape;24748;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9" name="Google Shape;24749;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0" name="Google Shape;24750;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1" name="Google Shape;24751;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2" name="Google Shape;24752;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3" name="Google Shape;24753;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4" name="Google Shape;24754;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5" name="Google Shape;24755;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6" name="Google Shape;24756;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7" name="Google Shape;24757;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8" name="Google Shape;24758;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9" name="Google Shape;24759;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0" name="Google Shape;24760;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1" name="Google Shape;24761;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2" name="Google Shape;24762;p56"/>
                <p:cNvGrpSpPr/>
                <p:nvPr/>
              </p:nvGrpSpPr>
              <p:grpSpPr>
                <a:xfrm rot="-2528748" flipH="1">
                  <a:off x="-226338" y="-79824"/>
                  <a:ext cx="1240758" cy="665148"/>
                  <a:chOff x="5206900" y="826150"/>
                  <a:chExt cx="599275" cy="321250"/>
                </a:xfrm>
              </p:grpSpPr>
              <p:sp>
                <p:nvSpPr>
                  <p:cNvPr id="24763" name="Google Shape;24763;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4" name="Google Shape;24764;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5" name="Google Shape;24765;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6" name="Google Shape;24766;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7" name="Google Shape;24767;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8" name="Google Shape;24768;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9" name="Google Shape;24769;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0" name="Google Shape;24770;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1" name="Google Shape;24771;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2" name="Google Shape;24772;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3" name="Google Shape;24773;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4" name="Google Shape;24774;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5" name="Google Shape;24775;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6" name="Google Shape;24776;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77" name="Google Shape;24777;p56"/>
              <p:cNvGrpSpPr/>
              <p:nvPr/>
            </p:nvGrpSpPr>
            <p:grpSpPr>
              <a:xfrm>
                <a:off x="-513630" y="35479"/>
                <a:ext cx="2745498" cy="1748548"/>
                <a:chOff x="1270425" y="2070325"/>
                <a:chExt cx="1769805" cy="1127150"/>
              </a:xfrm>
            </p:grpSpPr>
            <p:grpSp>
              <p:nvGrpSpPr>
                <p:cNvPr id="24778" name="Google Shape;24778;p56"/>
                <p:cNvGrpSpPr/>
                <p:nvPr/>
              </p:nvGrpSpPr>
              <p:grpSpPr>
                <a:xfrm>
                  <a:off x="1582562" y="2070325"/>
                  <a:ext cx="1123518" cy="1127150"/>
                  <a:chOff x="1582562" y="2070325"/>
                  <a:chExt cx="1123518" cy="1127150"/>
                </a:xfrm>
              </p:grpSpPr>
              <p:sp>
                <p:nvSpPr>
                  <p:cNvPr id="24779" name="Google Shape;24779;p56"/>
                  <p:cNvSpPr/>
                  <p:nvPr/>
                </p:nvSpPr>
                <p:spPr>
                  <a:xfrm>
                    <a:off x="1582562" y="2070325"/>
                    <a:ext cx="1123518" cy="1127150"/>
                  </a:xfrm>
                  <a:custGeom>
                    <a:avLst/>
                    <a:gdLst/>
                    <a:ahLst/>
                    <a:cxnLst/>
                    <a:rect l="l" t="t" r="r" b="b"/>
                    <a:pathLst>
                      <a:path w="10208" h="10241" extrusionOk="0">
                        <a:moveTo>
                          <a:pt x="5151" y="1"/>
                        </a:moveTo>
                        <a:cubicBezTo>
                          <a:pt x="2707" y="1"/>
                          <a:pt x="297" y="1732"/>
                          <a:pt x="34" y="4666"/>
                        </a:cubicBezTo>
                        <a:cubicBezTo>
                          <a:pt x="0" y="4732"/>
                          <a:pt x="0" y="4832"/>
                          <a:pt x="0" y="4932"/>
                        </a:cubicBezTo>
                        <a:lnTo>
                          <a:pt x="0" y="5133"/>
                        </a:lnTo>
                        <a:cubicBezTo>
                          <a:pt x="0" y="5433"/>
                          <a:pt x="34" y="5733"/>
                          <a:pt x="67" y="6033"/>
                        </a:cubicBezTo>
                        <a:cubicBezTo>
                          <a:pt x="167" y="6500"/>
                          <a:pt x="301" y="6967"/>
                          <a:pt x="534" y="7401"/>
                        </a:cubicBezTo>
                        <a:cubicBezTo>
                          <a:pt x="701" y="7734"/>
                          <a:pt x="901" y="8068"/>
                          <a:pt x="1168" y="8368"/>
                        </a:cubicBezTo>
                        <a:cubicBezTo>
                          <a:pt x="2223" y="9656"/>
                          <a:pt x="3657" y="10241"/>
                          <a:pt x="5071" y="10241"/>
                        </a:cubicBezTo>
                        <a:cubicBezTo>
                          <a:pt x="7504" y="10241"/>
                          <a:pt x="9879" y="8513"/>
                          <a:pt x="10174" y="5666"/>
                        </a:cubicBezTo>
                        <a:cubicBezTo>
                          <a:pt x="10208" y="5466"/>
                          <a:pt x="10208" y="5299"/>
                          <a:pt x="10208" y="5133"/>
                        </a:cubicBezTo>
                        <a:cubicBezTo>
                          <a:pt x="10208" y="5032"/>
                          <a:pt x="10208" y="4966"/>
                          <a:pt x="10208" y="4832"/>
                        </a:cubicBezTo>
                        <a:cubicBezTo>
                          <a:pt x="10208" y="4732"/>
                          <a:pt x="10208" y="4632"/>
                          <a:pt x="10174" y="4499"/>
                        </a:cubicBezTo>
                        <a:cubicBezTo>
                          <a:pt x="10174" y="4332"/>
                          <a:pt x="10141" y="4199"/>
                          <a:pt x="10108" y="4032"/>
                        </a:cubicBezTo>
                        <a:cubicBezTo>
                          <a:pt x="9974" y="3431"/>
                          <a:pt x="9707" y="2831"/>
                          <a:pt x="9374" y="2331"/>
                        </a:cubicBezTo>
                        <a:cubicBezTo>
                          <a:pt x="8337" y="729"/>
                          <a:pt x="6737" y="1"/>
                          <a:pt x="5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80" name="Google Shape;24780;p56"/>
                  <p:cNvGrpSpPr/>
                  <p:nvPr/>
                </p:nvGrpSpPr>
                <p:grpSpPr>
                  <a:xfrm>
                    <a:off x="1582562" y="2073407"/>
                    <a:ext cx="1123518" cy="973062"/>
                    <a:chOff x="1582562" y="2073407"/>
                    <a:chExt cx="1123518" cy="973062"/>
                  </a:xfrm>
                </p:grpSpPr>
                <p:sp>
                  <p:nvSpPr>
                    <p:cNvPr id="24781" name="Google Shape;24781;p56"/>
                    <p:cNvSpPr/>
                    <p:nvPr/>
                  </p:nvSpPr>
                  <p:spPr>
                    <a:xfrm>
                      <a:off x="1674354" y="2073407"/>
                      <a:ext cx="939934" cy="253474"/>
                    </a:xfrm>
                    <a:custGeom>
                      <a:avLst/>
                      <a:gdLst/>
                      <a:ahLst/>
                      <a:cxnLst/>
                      <a:rect l="l" t="t" r="r" b="b"/>
                      <a:pathLst>
                        <a:path w="8540" h="2303" extrusionOk="0">
                          <a:moveTo>
                            <a:pt x="4270" y="1"/>
                          </a:moveTo>
                          <a:cubicBezTo>
                            <a:pt x="2635" y="1"/>
                            <a:pt x="1001" y="768"/>
                            <a:pt x="0" y="2303"/>
                          </a:cubicBezTo>
                          <a:cubicBezTo>
                            <a:pt x="167" y="2303"/>
                            <a:pt x="334" y="2303"/>
                            <a:pt x="501" y="2269"/>
                          </a:cubicBezTo>
                          <a:cubicBezTo>
                            <a:pt x="734" y="2169"/>
                            <a:pt x="968" y="2102"/>
                            <a:pt x="1234" y="2069"/>
                          </a:cubicBezTo>
                          <a:cubicBezTo>
                            <a:pt x="1735" y="1969"/>
                            <a:pt x="1802" y="1936"/>
                            <a:pt x="2335" y="1869"/>
                          </a:cubicBezTo>
                          <a:cubicBezTo>
                            <a:pt x="2869" y="1802"/>
                            <a:pt x="3203" y="1735"/>
                            <a:pt x="3703" y="1702"/>
                          </a:cubicBezTo>
                          <a:cubicBezTo>
                            <a:pt x="3870" y="1669"/>
                            <a:pt x="4045" y="1652"/>
                            <a:pt x="4220" y="1652"/>
                          </a:cubicBezTo>
                          <a:cubicBezTo>
                            <a:pt x="4395" y="1652"/>
                            <a:pt x="4570" y="1669"/>
                            <a:pt x="4737" y="1702"/>
                          </a:cubicBezTo>
                          <a:cubicBezTo>
                            <a:pt x="5104" y="1802"/>
                            <a:pt x="5404" y="1769"/>
                            <a:pt x="5738" y="1869"/>
                          </a:cubicBezTo>
                          <a:cubicBezTo>
                            <a:pt x="6005" y="2002"/>
                            <a:pt x="6271" y="2069"/>
                            <a:pt x="6538" y="2136"/>
                          </a:cubicBezTo>
                          <a:cubicBezTo>
                            <a:pt x="6972" y="2202"/>
                            <a:pt x="7406" y="2269"/>
                            <a:pt x="7839" y="2303"/>
                          </a:cubicBezTo>
                          <a:lnTo>
                            <a:pt x="8540" y="2303"/>
                          </a:lnTo>
                          <a:cubicBezTo>
                            <a:pt x="7539" y="768"/>
                            <a:pt x="5904" y="1"/>
                            <a:pt x="4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2" name="Google Shape;24782;p56"/>
                    <p:cNvSpPr/>
                    <p:nvPr/>
                  </p:nvSpPr>
                  <p:spPr>
                    <a:xfrm>
                      <a:off x="1582562" y="2513987"/>
                      <a:ext cx="1119886" cy="99276"/>
                    </a:xfrm>
                    <a:custGeom>
                      <a:avLst/>
                      <a:gdLst/>
                      <a:ahLst/>
                      <a:cxnLst/>
                      <a:rect l="l" t="t" r="r" b="b"/>
                      <a:pathLst>
                        <a:path w="10175" h="902" extrusionOk="0">
                          <a:moveTo>
                            <a:pt x="10108" y="1"/>
                          </a:moveTo>
                          <a:lnTo>
                            <a:pt x="8773" y="134"/>
                          </a:lnTo>
                          <a:cubicBezTo>
                            <a:pt x="8206" y="201"/>
                            <a:pt x="7572" y="234"/>
                            <a:pt x="6605" y="268"/>
                          </a:cubicBezTo>
                          <a:cubicBezTo>
                            <a:pt x="6105" y="268"/>
                            <a:pt x="5604" y="268"/>
                            <a:pt x="5104" y="201"/>
                          </a:cubicBezTo>
                          <a:cubicBezTo>
                            <a:pt x="4618" y="137"/>
                            <a:pt x="4118" y="114"/>
                            <a:pt x="3622" y="114"/>
                          </a:cubicBezTo>
                          <a:cubicBezTo>
                            <a:pt x="3335" y="114"/>
                            <a:pt x="3050" y="122"/>
                            <a:pt x="2769" y="134"/>
                          </a:cubicBezTo>
                          <a:cubicBezTo>
                            <a:pt x="2169" y="201"/>
                            <a:pt x="868" y="468"/>
                            <a:pt x="34" y="635"/>
                          </a:cubicBezTo>
                          <a:cubicBezTo>
                            <a:pt x="0" y="735"/>
                            <a:pt x="0" y="801"/>
                            <a:pt x="0" y="901"/>
                          </a:cubicBezTo>
                          <a:cubicBezTo>
                            <a:pt x="1068" y="768"/>
                            <a:pt x="3670" y="401"/>
                            <a:pt x="4137" y="401"/>
                          </a:cubicBezTo>
                          <a:cubicBezTo>
                            <a:pt x="4704" y="434"/>
                            <a:pt x="4804" y="468"/>
                            <a:pt x="5304" y="501"/>
                          </a:cubicBezTo>
                          <a:cubicBezTo>
                            <a:pt x="5638" y="534"/>
                            <a:pt x="6005" y="568"/>
                            <a:pt x="6372" y="568"/>
                          </a:cubicBezTo>
                          <a:cubicBezTo>
                            <a:pt x="6738" y="534"/>
                            <a:pt x="7706" y="568"/>
                            <a:pt x="8373" y="501"/>
                          </a:cubicBezTo>
                          <a:cubicBezTo>
                            <a:pt x="8707" y="468"/>
                            <a:pt x="9507" y="468"/>
                            <a:pt x="10174" y="468"/>
                          </a:cubicBezTo>
                          <a:cubicBezTo>
                            <a:pt x="10174" y="301"/>
                            <a:pt x="10141" y="168"/>
                            <a:pt x="101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3" name="Google Shape;24783;p56"/>
                    <p:cNvSpPr/>
                    <p:nvPr/>
                  </p:nvSpPr>
                  <p:spPr>
                    <a:xfrm>
                      <a:off x="1582562" y="2576392"/>
                      <a:ext cx="1123518" cy="172688"/>
                    </a:xfrm>
                    <a:custGeom>
                      <a:avLst/>
                      <a:gdLst/>
                      <a:ahLst/>
                      <a:cxnLst/>
                      <a:rect l="l" t="t" r="r" b="b"/>
                      <a:pathLst>
                        <a:path w="10208" h="1569" extrusionOk="0">
                          <a:moveTo>
                            <a:pt x="4070" y="1"/>
                          </a:moveTo>
                          <a:cubicBezTo>
                            <a:pt x="3870" y="1"/>
                            <a:pt x="3670" y="1"/>
                            <a:pt x="3469" y="34"/>
                          </a:cubicBezTo>
                          <a:cubicBezTo>
                            <a:pt x="3169" y="101"/>
                            <a:pt x="2969" y="101"/>
                            <a:pt x="2836" y="134"/>
                          </a:cubicBezTo>
                          <a:cubicBezTo>
                            <a:pt x="2669" y="168"/>
                            <a:pt x="2369" y="168"/>
                            <a:pt x="2135" y="201"/>
                          </a:cubicBezTo>
                          <a:cubicBezTo>
                            <a:pt x="1902" y="234"/>
                            <a:pt x="1735" y="234"/>
                            <a:pt x="1535" y="268"/>
                          </a:cubicBezTo>
                          <a:cubicBezTo>
                            <a:pt x="1368" y="301"/>
                            <a:pt x="1401" y="301"/>
                            <a:pt x="1134" y="368"/>
                          </a:cubicBezTo>
                          <a:cubicBezTo>
                            <a:pt x="868" y="468"/>
                            <a:pt x="634" y="501"/>
                            <a:pt x="367" y="501"/>
                          </a:cubicBezTo>
                          <a:cubicBezTo>
                            <a:pt x="100" y="501"/>
                            <a:pt x="34" y="501"/>
                            <a:pt x="0" y="535"/>
                          </a:cubicBezTo>
                          <a:cubicBezTo>
                            <a:pt x="0" y="835"/>
                            <a:pt x="34" y="1135"/>
                            <a:pt x="67" y="1435"/>
                          </a:cubicBezTo>
                          <a:cubicBezTo>
                            <a:pt x="634" y="1235"/>
                            <a:pt x="1201" y="1102"/>
                            <a:pt x="1768" y="968"/>
                          </a:cubicBezTo>
                          <a:cubicBezTo>
                            <a:pt x="1935" y="952"/>
                            <a:pt x="2102" y="943"/>
                            <a:pt x="2269" y="943"/>
                          </a:cubicBezTo>
                          <a:cubicBezTo>
                            <a:pt x="2435" y="943"/>
                            <a:pt x="2602" y="952"/>
                            <a:pt x="2769" y="968"/>
                          </a:cubicBezTo>
                          <a:cubicBezTo>
                            <a:pt x="3069" y="1002"/>
                            <a:pt x="3369" y="1068"/>
                            <a:pt x="3670" y="1135"/>
                          </a:cubicBezTo>
                          <a:cubicBezTo>
                            <a:pt x="4070" y="1268"/>
                            <a:pt x="4470" y="1368"/>
                            <a:pt x="4904" y="1368"/>
                          </a:cubicBezTo>
                          <a:cubicBezTo>
                            <a:pt x="5771" y="1469"/>
                            <a:pt x="6071" y="1569"/>
                            <a:pt x="6672" y="1569"/>
                          </a:cubicBezTo>
                          <a:lnTo>
                            <a:pt x="7973" y="1569"/>
                          </a:lnTo>
                          <a:cubicBezTo>
                            <a:pt x="8133" y="1562"/>
                            <a:pt x="8267" y="1561"/>
                            <a:pt x="8382" y="1561"/>
                          </a:cubicBezTo>
                          <a:cubicBezTo>
                            <a:pt x="8509" y="1561"/>
                            <a:pt x="8613" y="1563"/>
                            <a:pt x="8704" y="1563"/>
                          </a:cubicBezTo>
                          <a:cubicBezTo>
                            <a:pt x="8982" y="1563"/>
                            <a:pt x="9146" y="1545"/>
                            <a:pt x="9474" y="1402"/>
                          </a:cubicBezTo>
                          <a:cubicBezTo>
                            <a:pt x="9807" y="1235"/>
                            <a:pt x="10041" y="1135"/>
                            <a:pt x="10174" y="1068"/>
                          </a:cubicBezTo>
                          <a:cubicBezTo>
                            <a:pt x="10208" y="868"/>
                            <a:pt x="10208" y="701"/>
                            <a:pt x="10208" y="535"/>
                          </a:cubicBezTo>
                          <a:cubicBezTo>
                            <a:pt x="10208" y="434"/>
                            <a:pt x="10208" y="368"/>
                            <a:pt x="10174" y="234"/>
                          </a:cubicBezTo>
                          <a:cubicBezTo>
                            <a:pt x="9774" y="334"/>
                            <a:pt x="9340" y="368"/>
                            <a:pt x="8907" y="368"/>
                          </a:cubicBezTo>
                          <a:cubicBezTo>
                            <a:pt x="8873" y="346"/>
                            <a:pt x="8829" y="338"/>
                            <a:pt x="8765" y="338"/>
                          </a:cubicBezTo>
                          <a:cubicBezTo>
                            <a:pt x="8636" y="338"/>
                            <a:pt x="8429" y="368"/>
                            <a:pt x="8073" y="368"/>
                          </a:cubicBezTo>
                          <a:cubicBezTo>
                            <a:pt x="7906" y="379"/>
                            <a:pt x="7728" y="383"/>
                            <a:pt x="7565" y="383"/>
                          </a:cubicBezTo>
                          <a:cubicBezTo>
                            <a:pt x="7239" y="383"/>
                            <a:pt x="6972" y="368"/>
                            <a:pt x="6972" y="368"/>
                          </a:cubicBezTo>
                          <a:cubicBezTo>
                            <a:pt x="6972" y="368"/>
                            <a:pt x="6271" y="301"/>
                            <a:pt x="6038" y="268"/>
                          </a:cubicBezTo>
                          <a:cubicBezTo>
                            <a:pt x="5771" y="268"/>
                            <a:pt x="4303" y="1"/>
                            <a:pt x="4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4" name="Google Shape;24784;p56"/>
                    <p:cNvSpPr/>
                    <p:nvPr/>
                  </p:nvSpPr>
                  <p:spPr>
                    <a:xfrm>
                      <a:off x="1641335" y="2884787"/>
                      <a:ext cx="903173" cy="161682"/>
                    </a:xfrm>
                    <a:custGeom>
                      <a:avLst/>
                      <a:gdLst/>
                      <a:ahLst/>
                      <a:cxnLst/>
                      <a:rect l="l" t="t" r="r" b="b"/>
                      <a:pathLst>
                        <a:path w="8206" h="1469" extrusionOk="0">
                          <a:moveTo>
                            <a:pt x="0" y="1"/>
                          </a:moveTo>
                          <a:cubicBezTo>
                            <a:pt x="167" y="334"/>
                            <a:pt x="400" y="668"/>
                            <a:pt x="634" y="968"/>
                          </a:cubicBezTo>
                          <a:cubicBezTo>
                            <a:pt x="1001" y="1002"/>
                            <a:pt x="1801" y="1135"/>
                            <a:pt x="2302" y="1202"/>
                          </a:cubicBezTo>
                          <a:cubicBezTo>
                            <a:pt x="2835" y="1302"/>
                            <a:pt x="3069" y="1369"/>
                            <a:pt x="3503" y="1435"/>
                          </a:cubicBezTo>
                          <a:cubicBezTo>
                            <a:pt x="3658" y="1457"/>
                            <a:pt x="3795" y="1469"/>
                            <a:pt x="3962" y="1469"/>
                          </a:cubicBezTo>
                          <a:cubicBezTo>
                            <a:pt x="4296" y="1469"/>
                            <a:pt x="4748" y="1424"/>
                            <a:pt x="5704" y="1335"/>
                          </a:cubicBezTo>
                          <a:cubicBezTo>
                            <a:pt x="6605" y="1235"/>
                            <a:pt x="7472" y="902"/>
                            <a:pt x="8206" y="368"/>
                          </a:cubicBezTo>
                          <a:lnTo>
                            <a:pt x="8206" y="368"/>
                          </a:lnTo>
                          <a:cubicBezTo>
                            <a:pt x="7447" y="874"/>
                            <a:pt x="6475" y="977"/>
                            <a:pt x="5669" y="977"/>
                          </a:cubicBezTo>
                          <a:cubicBezTo>
                            <a:pt x="5518" y="977"/>
                            <a:pt x="5374" y="973"/>
                            <a:pt x="5237" y="968"/>
                          </a:cubicBezTo>
                          <a:cubicBezTo>
                            <a:pt x="4603" y="935"/>
                            <a:pt x="3970" y="801"/>
                            <a:pt x="3402" y="568"/>
                          </a:cubicBezTo>
                          <a:cubicBezTo>
                            <a:pt x="2602" y="368"/>
                            <a:pt x="1801" y="201"/>
                            <a:pt x="1001" y="101"/>
                          </a:cubicBezTo>
                          <a:cubicBezTo>
                            <a:pt x="667" y="34"/>
                            <a:pt x="33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785" name="Google Shape;24785;p56"/>
                <p:cNvSpPr/>
                <p:nvPr/>
              </p:nvSpPr>
              <p:spPr>
                <a:xfrm>
                  <a:off x="1270425" y="2115341"/>
                  <a:ext cx="1769805" cy="1045154"/>
                </a:xfrm>
                <a:custGeom>
                  <a:avLst/>
                  <a:gdLst/>
                  <a:ahLst/>
                  <a:cxnLst/>
                  <a:rect l="l" t="t" r="r" b="b"/>
                  <a:pathLst>
                    <a:path w="16080" h="9496" extrusionOk="0">
                      <a:moveTo>
                        <a:pt x="14796" y="0"/>
                      </a:moveTo>
                      <a:cubicBezTo>
                        <a:pt x="14054" y="0"/>
                        <a:pt x="12845" y="340"/>
                        <a:pt x="11376" y="954"/>
                      </a:cubicBezTo>
                      <a:lnTo>
                        <a:pt x="11476" y="1054"/>
                      </a:lnTo>
                      <a:cubicBezTo>
                        <a:pt x="12860" y="478"/>
                        <a:pt x="13989" y="156"/>
                        <a:pt x="14631" y="156"/>
                      </a:cubicBezTo>
                      <a:cubicBezTo>
                        <a:pt x="14917" y="156"/>
                        <a:pt x="15106" y="220"/>
                        <a:pt x="15178" y="354"/>
                      </a:cubicBezTo>
                      <a:cubicBezTo>
                        <a:pt x="15612" y="1088"/>
                        <a:pt x="12677" y="3589"/>
                        <a:pt x="8640" y="5958"/>
                      </a:cubicBezTo>
                      <a:cubicBezTo>
                        <a:pt x="5382" y="7885"/>
                        <a:pt x="2368" y="9128"/>
                        <a:pt x="1124" y="9128"/>
                      </a:cubicBezTo>
                      <a:cubicBezTo>
                        <a:pt x="840" y="9128"/>
                        <a:pt x="649" y="9063"/>
                        <a:pt x="568" y="8927"/>
                      </a:cubicBezTo>
                      <a:cubicBezTo>
                        <a:pt x="301" y="8460"/>
                        <a:pt x="1302" y="7359"/>
                        <a:pt x="3003" y="6024"/>
                      </a:cubicBezTo>
                      <a:lnTo>
                        <a:pt x="2970" y="5891"/>
                      </a:lnTo>
                      <a:cubicBezTo>
                        <a:pt x="1068" y="7359"/>
                        <a:pt x="1" y="8660"/>
                        <a:pt x="335" y="9227"/>
                      </a:cubicBezTo>
                      <a:cubicBezTo>
                        <a:pt x="440" y="9409"/>
                        <a:pt x="692" y="9496"/>
                        <a:pt x="1065" y="9496"/>
                      </a:cubicBezTo>
                      <a:cubicBezTo>
                        <a:pt x="2464" y="9496"/>
                        <a:pt x="5554" y="8274"/>
                        <a:pt x="8874" y="6325"/>
                      </a:cubicBezTo>
                      <a:cubicBezTo>
                        <a:pt x="13077" y="3890"/>
                        <a:pt x="16079" y="1188"/>
                        <a:pt x="15545" y="287"/>
                      </a:cubicBezTo>
                      <a:cubicBezTo>
                        <a:pt x="15443" y="93"/>
                        <a:pt x="15183" y="0"/>
                        <a:pt x="14796" y="0"/>
                      </a:cubicBezTo>
                      <a:close/>
                    </a:path>
                  </a:pathLst>
                </a:custGeom>
                <a:solidFill>
                  <a:schemeClr val="accent2">
                    <a:alpha val="27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86" name="Google Shape;24786;p56"/>
            <p:cNvGrpSpPr/>
            <p:nvPr/>
          </p:nvGrpSpPr>
          <p:grpSpPr>
            <a:xfrm>
              <a:off x="817141" y="1560564"/>
              <a:ext cx="523502" cy="523554"/>
              <a:chOff x="3311753" y="2087385"/>
              <a:chExt cx="1108880" cy="1108990"/>
            </a:xfrm>
          </p:grpSpPr>
          <p:sp>
            <p:nvSpPr>
              <p:cNvPr id="24787" name="Google Shape;24787;p56"/>
              <p:cNvSpPr/>
              <p:nvPr/>
            </p:nvSpPr>
            <p:spPr>
              <a:xfrm>
                <a:off x="3311753" y="2087385"/>
                <a:ext cx="1108880" cy="1108990"/>
              </a:xfrm>
              <a:custGeom>
                <a:avLst/>
                <a:gdLst/>
                <a:ahLst/>
                <a:cxnLst/>
                <a:rect l="l" t="t" r="r" b="b"/>
                <a:pathLst>
                  <a:path w="10075" h="10076" extrusionOk="0">
                    <a:moveTo>
                      <a:pt x="5107" y="1"/>
                    </a:moveTo>
                    <a:cubicBezTo>
                      <a:pt x="2533" y="1"/>
                      <a:pt x="1" y="1935"/>
                      <a:pt x="1" y="5044"/>
                    </a:cubicBezTo>
                    <a:cubicBezTo>
                      <a:pt x="1" y="5344"/>
                      <a:pt x="34" y="5645"/>
                      <a:pt x="101" y="5978"/>
                    </a:cubicBezTo>
                    <a:cubicBezTo>
                      <a:pt x="134" y="6178"/>
                      <a:pt x="201" y="6379"/>
                      <a:pt x="267" y="6579"/>
                    </a:cubicBezTo>
                    <a:cubicBezTo>
                      <a:pt x="998" y="8862"/>
                      <a:pt x="3030" y="10075"/>
                      <a:pt x="5074" y="10075"/>
                    </a:cubicBezTo>
                    <a:cubicBezTo>
                      <a:pt x="6763" y="10075"/>
                      <a:pt x="8460" y="9248"/>
                      <a:pt x="9441" y="7513"/>
                    </a:cubicBezTo>
                    <a:cubicBezTo>
                      <a:pt x="9707" y="7079"/>
                      <a:pt x="9874" y="6579"/>
                      <a:pt x="9974" y="6078"/>
                    </a:cubicBezTo>
                    <a:cubicBezTo>
                      <a:pt x="10041" y="5745"/>
                      <a:pt x="10074" y="5378"/>
                      <a:pt x="10074" y="5044"/>
                    </a:cubicBezTo>
                    <a:lnTo>
                      <a:pt x="10074" y="4978"/>
                    </a:lnTo>
                    <a:cubicBezTo>
                      <a:pt x="10074" y="3977"/>
                      <a:pt x="9774" y="3043"/>
                      <a:pt x="9240" y="2242"/>
                    </a:cubicBezTo>
                    <a:cubicBezTo>
                      <a:pt x="8204" y="694"/>
                      <a:pt x="6648" y="1"/>
                      <a:pt x="51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88" name="Google Shape;24788;p56"/>
              <p:cNvGrpSpPr/>
              <p:nvPr/>
            </p:nvGrpSpPr>
            <p:grpSpPr>
              <a:xfrm>
                <a:off x="3311753" y="2087385"/>
                <a:ext cx="1108880" cy="1108990"/>
                <a:chOff x="3311753" y="2087385"/>
                <a:chExt cx="1108880" cy="1108990"/>
              </a:xfrm>
            </p:grpSpPr>
            <p:sp>
              <p:nvSpPr>
                <p:cNvPr id="24789" name="Google Shape;24789;p56"/>
                <p:cNvSpPr/>
                <p:nvPr/>
              </p:nvSpPr>
              <p:spPr>
                <a:xfrm>
                  <a:off x="3311753" y="2087385"/>
                  <a:ext cx="1108880" cy="680186"/>
                </a:xfrm>
                <a:custGeom>
                  <a:avLst/>
                  <a:gdLst/>
                  <a:ahLst/>
                  <a:cxnLst/>
                  <a:rect l="l" t="t" r="r" b="b"/>
                  <a:pathLst>
                    <a:path w="10075" h="6180" extrusionOk="0">
                      <a:moveTo>
                        <a:pt x="5093" y="1"/>
                      </a:moveTo>
                      <a:cubicBezTo>
                        <a:pt x="2520" y="1"/>
                        <a:pt x="1" y="1935"/>
                        <a:pt x="1" y="5044"/>
                      </a:cubicBezTo>
                      <a:cubicBezTo>
                        <a:pt x="1" y="5344"/>
                        <a:pt x="34" y="5645"/>
                        <a:pt x="67" y="5978"/>
                      </a:cubicBezTo>
                      <a:cubicBezTo>
                        <a:pt x="668" y="6045"/>
                        <a:pt x="1335" y="6078"/>
                        <a:pt x="1335" y="6078"/>
                      </a:cubicBezTo>
                      <a:cubicBezTo>
                        <a:pt x="1585" y="6062"/>
                        <a:pt x="1844" y="6053"/>
                        <a:pt x="2106" y="6053"/>
                      </a:cubicBezTo>
                      <a:cubicBezTo>
                        <a:pt x="2369" y="6053"/>
                        <a:pt x="2636" y="6062"/>
                        <a:pt x="2903" y="6078"/>
                      </a:cubicBezTo>
                      <a:cubicBezTo>
                        <a:pt x="3158" y="6101"/>
                        <a:pt x="3447" y="6108"/>
                        <a:pt x="3719" y="6108"/>
                      </a:cubicBezTo>
                      <a:cubicBezTo>
                        <a:pt x="4263" y="6108"/>
                        <a:pt x="4737" y="6078"/>
                        <a:pt x="4737" y="6078"/>
                      </a:cubicBezTo>
                      <a:cubicBezTo>
                        <a:pt x="4737" y="6078"/>
                        <a:pt x="5838" y="6112"/>
                        <a:pt x="6405" y="6145"/>
                      </a:cubicBezTo>
                      <a:cubicBezTo>
                        <a:pt x="6583" y="6156"/>
                        <a:pt x="6750" y="6160"/>
                        <a:pt x="6893" y="6160"/>
                      </a:cubicBezTo>
                      <a:cubicBezTo>
                        <a:pt x="7180" y="6160"/>
                        <a:pt x="7372" y="6145"/>
                        <a:pt x="7372" y="6145"/>
                      </a:cubicBezTo>
                      <a:cubicBezTo>
                        <a:pt x="7526" y="6169"/>
                        <a:pt x="7676" y="6180"/>
                        <a:pt x="7824" y="6180"/>
                      </a:cubicBezTo>
                      <a:cubicBezTo>
                        <a:pt x="8094" y="6180"/>
                        <a:pt x="8360" y="6143"/>
                        <a:pt x="8640" y="6078"/>
                      </a:cubicBezTo>
                      <a:cubicBezTo>
                        <a:pt x="8758" y="6046"/>
                        <a:pt x="8879" y="6034"/>
                        <a:pt x="8998" y="6034"/>
                      </a:cubicBezTo>
                      <a:cubicBezTo>
                        <a:pt x="9351" y="6034"/>
                        <a:pt x="9687" y="6140"/>
                        <a:pt x="9858" y="6140"/>
                      </a:cubicBezTo>
                      <a:cubicBezTo>
                        <a:pt x="9925" y="6140"/>
                        <a:pt x="9967" y="6124"/>
                        <a:pt x="9974" y="6078"/>
                      </a:cubicBezTo>
                      <a:cubicBezTo>
                        <a:pt x="10041" y="5745"/>
                        <a:pt x="10074" y="5378"/>
                        <a:pt x="10074" y="5044"/>
                      </a:cubicBezTo>
                      <a:lnTo>
                        <a:pt x="10074" y="4978"/>
                      </a:lnTo>
                      <a:lnTo>
                        <a:pt x="9474" y="5044"/>
                      </a:lnTo>
                      <a:lnTo>
                        <a:pt x="7573" y="5578"/>
                      </a:lnTo>
                      <a:lnTo>
                        <a:pt x="6038" y="5578"/>
                      </a:lnTo>
                      <a:cubicBezTo>
                        <a:pt x="4904" y="5578"/>
                        <a:pt x="5371" y="5545"/>
                        <a:pt x="3737" y="5311"/>
                      </a:cubicBezTo>
                      <a:cubicBezTo>
                        <a:pt x="2069" y="5078"/>
                        <a:pt x="3970" y="5178"/>
                        <a:pt x="4103" y="5044"/>
                      </a:cubicBezTo>
                      <a:cubicBezTo>
                        <a:pt x="4204" y="4911"/>
                        <a:pt x="3737" y="4544"/>
                        <a:pt x="3737" y="4544"/>
                      </a:cubicBezTo>
                      <a:cubicBezTo>
                        <a:pt x="3737" y="4544"/>
                        <a:pt x="2496" y="4406"/>
                        <a:pt x="2020" y="4406"/>
                      </a:cubicBezTo>
                      <a:cubicBezTo>
                        <a:pt x="1972" y="4406"/>
                        <a:pt x="1932" y="4407"/>
                        <a:pt x="1902" y="4410"/>
                      </a:cubicBezTo>
                      <a:cubicBezTo>
                        <a:pt x="1888" y="4412"/>
                        <a:pt x="1872" y="4413"/>
                        <a:pt x="1855" y="4413"/>
                      </a:cubicBezTo>
                      <a:cubicBezTo>
                        <a:pt x="1499" y="4413"/>
                        <a:pt x="463" y="4093"/>
                        <a:pt x="367" y="3743"/>
                      </a:cubicBezTo>
                      <a:cubicBezTo>
                        <a:pt x="301" y="3376"/>
                        <a:pt x="734" y="3243"/>
                        <a:pt x="1268" y="2776"/>
                      </a:cubicBezTo>
                      <a:cubicBezTo>
                        <a:pt x="1768" y="2342"/>
                        <a:pt x="1835" y="2542"/>
                        <a:pt x="2602" y="2309"/>
                      </a:cubicBezTo>
                      <a:cubicBezTo>
                        <a:pt x="3034" y="2165"/>
                        <a:pt x="3253" y="2138"/>
                        <a:pt x="3734" y="2138"/>
                      </a:cubicBezTo>
                      <a:cubicBezTo>
                        <a:pt x="4031" y="2138"/>
                        <a:pt x="4428" y="2148"/>
                        <a:pt x="5037" y="2148"/>
                      </a:cubicBezTo>
                      <a:cubicBezTo>
                        <a:pt x="5271" y="2148"/>
                        <a:pt x="5536" y="2146"/>
                        <a:pt x="5838" y="2142"/>
                      </a:cubicBezTo>
                      <a:cubicBezTo>
                        <a:pt x="6449" y="2125"/>
                        <a:pt x="6783" y="2119"/>
                        <a:pt x="6964" y="2119"/>
                      </a:cubicBezTo>
                      <a:cubicBezTo>
                        <a:pt x="7371" y="2119"/>
                        <a:pt x="7000" y="2149"/>
                        <a:pt x="7243" y="2149"/>
                      </a:cubicBezTo>
                      <a:cubicBezTo>
                        <a:pt x="7305" y="2149"/>
                        <a:pt x="7407" y="2147"/>
                        <a:pt x="7573" y="2142"/>
                      </a:cubicBezTo>
                      <a:cubicBezTo>
                        <a:pt x="7714" y="2134"/>
                        <a:pt x="7854" y="2130"/>
                        <a:pt x="7993" y="2130"/>
                      </a:cubicBezTo>
                      <a:cubicBezTo>
                        <a:pt x="8409" y="2130"/>
                        <a:pt x="8815" y="2167"/>
                        <a:pt x="9240" y="2242"/>
                      </a:cubicBezTo>
                      <a:cubicBezTo>
                        <a:pt x="8191" y="694"/>
                        <a:pt x="6633" y="1"/>
                        <a:pt x="50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0" name="Google Shape;24790;p56"/>
                <p:cNvSpPr/>
                <p:nvPr/>
              </p:nvSpPr>
              <p:spPr>
                <a:xfrm>
                  <a:off x="3341140" y="2811376"/>
                  <a:ext cx="1009713" cy="384999"/>
                </a:xfrm>
                <a:custGeom>
                  <a:avLst/>
                  <a:gdLst/>
                  <a:ahLst/>
                  <a:cxnLst/>
                  <a:rect l="l" t="t" r="r" b="b"/>
                  <a:pathLst>
                    <a:path w="9174" h="3498" extrusionOk="0">
                      <a:moveTo>
                        <a:pt x="0" y="1"/>
                      </a:moveTo>
                      <a:lnTo>
                        <a:pt x="0" y="1"/>
                      </a:lnTo>
                      <a:cubicBezTo>
                        <a:pt x="731" y="2284"/>
                        <a:pt x="2763" y="3497"/>
                        <a:pt x="4807" y="3497"/>
                      </a:cubicBezTo>
                      <a:cubicBezTo>
                        <a:pt x="6496" y="3497"/>
                        <a:pt x="8193" y="2670"/>
                        <a:pt x="9174" y="935"/>
                      </a:cubicBezTo>
                      <a:lnTo>
                        <a:pt x="9174" y="935"/>
                      </a:lnTo>
                      <a:lnTo>
                        <a:pt x="8907" y="968"/>
                      </a:lnTo>
                      <a:cubicBezTo>
                        <a:pt x="8006" y="1102"/>
                        <a:pt x="8240" y="1168"/>
                        <a:pt x="7339" y="1435"/>
                      </a:cubicBezTo>
                      <a:cubicBezTo>
                        <a:pt x="6925" y="1542"/>
                        <a:pt x="6695" y="1586"/>
                        <a:pt x="6469" y="1586"/>
                      </a:cubicBezTo>
                      <a:cubicBezTo>
                        <a:pt x="6204" y="1586"/>
                        <a:pt x="5945" y="1525"/>
                        <a:pt x="5404" y="1435"/>
                      </a:cubicBezTo>
                      <a:cubicBezTo>
                        <a:pt x="4437" y="1268"/>
                        <a:pt x="4937" y="1402"/>
                        <a:pt x="4203" y="1001"/>
                      </a:cubicBezTo>
                      <a:cubicBezTo>
                        <a:pt x="3670" y="701"/>
                        <a:pt x="3069" y="434"/>
                        <a:pt x="2502" y="234"/>
                      </a:cubicBezTo>
                      <a:cubicBezTo>
                        <a:pt x="2092" y="93"/>
                        <a:pt x="1784" y="65"/>
                        <a:pt x="1478" y="65"/>
                      </a:cubicBezTo>
                      <a:cubicBezTo>
                        <a:pt x="1284" y="65"/>
                        <a:pt x="1091" y="76"/>
                        <a:pt x="874" y="76"/>
                      </a:cubicBezTo>
                      <a:cubicBezTo>
                        <a:pt x="627" y="76"/>
                        <a:pt x="348" y="62"/>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4791" name="Google Shape;24791;p56"/>
          <p:cNvGrpSpPr/>
          <p:nvPr/>
        </p:nvGrpSpPr>
        <p:grpSpPr>
          <a:xfrm rot="10800000">
            <a:off x="7444910" y="2998429"/>
            <a:ext cx="1699100" cy="2145071"/>
            <a:chOff x="5693310" y="2702404"/>
            <a:chExt cx="1699100" cy="2145071"/>
          </a:xfrm>
        </p:grpSpPr>
        <p:sp>
          <p:nvSpPr>
            <p:cNvPr id="24792" name="Google Shape;24792;p56"/>
            <p:cNvSpPr/>
            <p:nvPr/>
          </p:nvSpPr>
          <p:spPr>
            <a:xfrm rot="4957066">
              <a:off x="6543597" y="3442831"/>
              <a:ext cx="349209" cy="349905"/>
            </a:xfrm>
            <a:custGeom>
              <a:avLst/>
              <a:gdLst/>
              <a:ahLst/>
              <a:cxnLst/>
              <a:rect l="l" t="t" r="r" b="b"/>
              <a:pathLst>
                <a:path w="18056" h="18092" extrusionOk="0">
                  <a:moveTo>
                    <a:pt x="6695" y="1472"/>
                  </a:moveTo>
                  <a:cubicBezTo>
                    <a:pt x="6713" y="1486"/>
                    <a:pt x="6734" y="1495"/>
                    <a:pt x="6757" y="1495"/>
                  </a:cubicBezTo>
                  <a:cubicBezTo>
                    <a:pt x="6764" y="1495"/>
                    <a:pt x="6771" y="1494"/>
                    <a:pt x="6778" y="1492"/>
                  </a:cubicBezTo>
                  <a:cubicBezTo>
                    <a:pt x="6751" y="1486"/>
                    <a:pt x="6723" y="1479"/>
                    <a:pt x="6695" y="1472"/>
                  </a:cubicBezTo>
                  <a:close/>
                  <a:moveTo>
                    <a:pt x="13763" y="3827"/>
                  </a:moveTo>
                  <a:lnTo>
                    <a:pt x="13763" y="3827"/>
                  </a:lnTo>
                  <a:cubicBezTo>
                    <a:pt x="14709" y="4623"/>
                    <a:pt x="15616" y="5469"/>
                    <a:pt x="16535" y="6265"/>
                  </a:cubicBezTo>
                  <a:lnTo>
                    <a:pt x="14104" y="4106"/>
                  </a:lnTo>
                  <a:cubicBezTo>
                    <a:pt x="14006" y="3995"/>
                    <a:pt x="13890" y="3903"/>
                    <a:pt x="13763" y="3827"/>
                  </a:cubicBezTo>
                  <a:close/>
                  <a:moveTo>
                    <a:pt x="3092" y="0"/>
                  </a:moveTo>
                  <a:cubicBezTo>
                    <a:pt x="2894" y="0"/>
                    <a:pt x="2699" y="26"/>
                    <a:pt x="2493" y="64"/>
                  </a:cubicBezTo>
                  <a:cubicBezTo>
                    <a:pt x="2067" y="185"/>
                    <a:pt x="1702" y="459"/>
                    <a:pt x="1429" y="824"/>
                  </a:cubicBezTo>
                  <a:cubicBezTo>
                    <a:pt x="547" y="1918"/>
                    <a:pt x="274" y="3377"/>
                    <a:pt x="760" y="4714"/>
                  </a:cubicBezTo>
                  <a:cubicBezTo>
                    <a:pt x="882" y="4988"/>
                    <a:pt x="942" y="5261"/>
                    <a:pt x="882" y="5565"/>
                  </a:cubicBezTo>
                  <a:cubicBezTo>
                    <a:pt x="790" y="5778"/>
                    <a:pt x="638" y="5961"/>
                    <a:pt x="486" y="6113"/>
                  </a:cubicBezTo>
                  <a:cubicBezTo>
                    <a:pt x="0" y="6751"/>
                    <a:pt x="334" y="7663"/>
                    <a:pt x="730" y="8392"/>
                  </a:cubicBezTo>
                  <a:cubicBezTo>
                    <a:pt x="1672" y="10064"/>
                    <a:pt x="2888" y="11614"/>
                    <a:pt x="4316" y="12921"/>
                  </a:cubicBezTo>
                  <a:cubicBezTo>
                    <a:pt x="5684" y="14076"/>
                    <a:pt x="7113" y="15170"/>
                    <a:pt x="8663" y="16113"/>
                  </a:cubicBezTo>
                  <a:cubicBezTo>
                    <a:pt x="9392" y="16660"/>
                    <a:pt x="10183" y="17116"/>
                    <a:pt x="11034" y="17511"/>
                  </a:cubicBezTo>
                  <a:cubicBezTo>
                    <a:pt x="11917" y="17881"/>
                    <a:pt x="12853" y="18091"/>
                    <a:pt x="13818" y="18091"/>
                  </a:cubicBezTo>
                  <a:cubicBezTo>
                    <a:pt x="13882" y="18091"/>
                    <a:pt x="13947" y="18090"/>
                    <a:pt x="14013" y="18088"/>
                  </a:cubicBezTo>
                  <a:cubicBezTo>
                    <a:pt x="15259" y="18088"/>
                    <a:pt x="16596" y="17724"/>
                    <a:pt x="17326" y="16721"/>
                  </a:cubicBezTo>
                  <a:cubicBezTo>
                    <a:pt x="17842" y="15930"/>
                    <a:pt x="18055" y="14958"/>
                    <a:pt x="17873" y="14015"/>
                  </a:cubicBezTo>
                  <a:cubicBezTo>
                    <a:pt x="17690" y="13104"/>
                    <a:pt x="17386" y="12192"/>
                    <a:pt x="16931" y="11371"/>
                  </a:cubicBezTo>
                  <a:cubicBezTo>
                    <a:pt x="15715" y="8848"/>
                    <a:pt x="14225" y="6265"/>
                    <a:pt x="11824" y="4836"/>
                  </a:cubicBezTo>
                  <a:cubicBezTo>
                    <a:pt x="11034" y="4380"/>
                    <a:pt x="10213" y="4015"/>
                    <a:pt x="9362" y="3772"/>
                  </a:cubicBezTo>
                  <a:cubicBezTo>
                    <a:pt x="8799" y="3591"/>
                    <a:pt x="8183" y="3442"/>
                    <a:pt x="7589" y="3442"/>
                  </a:cubicBezTo>
                  <a:cubicBezTo>
                    <a:pt x="7189" y="3442"/>
                    <a:pt x="6799" y="3509"/>
                    <a:pt x="6444" y="3681"/>
                  </a:cubicBezTo>
                  <a:cubicBezTo>
                    <a:pt x="5228" y="4258"/>
                    <a:pt x="4803" y="5900"/>
                    <a:pt x="5167" y="7207"/>
                  </a:cubicBezTo>
                  <a:cubicBezTo>
                    <a:pt x="5563" y="8483"/>
                    <a:pt x="6505" y="9547"/>
                    <a:pt x="7447" y="10489"/>
                  </a:cubicBezTo>
                  <a:cubicBezTo>
                    <a:pt x="8055" y="11097"/>
                    <a:pt x="8693" y="11645"/>
                    <a:pt x="9392" y="12161"/>
                  </a:cubicBezTo>
                  <a:cubicBezTo>
                    <a:pt x="9879" y="12556"/>
                    <a:pt x="10456" y="12800"/>
                    <a:pt x="11095" y="12921"/>
                  </a:cubicBezTo>
                  <a:cubicBezTo>
                    <a:pt x="11207" y="12944"/>
                    <a:pt x="11320" y="12955"/>
                    <a:pt x="11434" y="12955"/>
                  </a:cubicBezTo>
                  <a:cubicBezTo>
                    <a:pt x="11932" y="12955"/>
                    <a:pt x="12425" y="12740"/>
                    <a:pt x="12797" y="12344"/>
                  </a:cubicBezTo>
                  <a:cubicBezTo>
                    <a:pt x="13192" y="11797"/>
                    <a:pt x="13253" y="11067"/>
                    <a:pt x="12979" y="10459"/>
                  </a:cubicBezTo>
                  <a:cubicBezTo>
                    <a:pt x="12706" y="9851"/>
                    <a:pt x="12250" y="9334"/>
                    <a:pt x="11672" y="8970"/>
                  </a:cubicBezTo>
                  <a:cubicBezTo>
                    <a:pt x="11464" y="8824"/>
                    <a:pt x="11213" y="8692"/>
                    <a:pt x="10978" y="8692"/>
                  </a:cubicBezTo>
                  <a:cubicBezTo>
                    <a:pt x="10870" y="8692"/>
                    <a:pt x="10765" y="8720"/>
                    <a:pt x="10669" y="8787"/>
                  </a:cubicBezTo>
                  <a:cubicBezTo>
                    <a:pt x="11050" y="8289"/>
                    <a:pt x="10526" y="7508"/>
                    <a:pt x="9916" y="7508"/>
                  </a:cubicBezTo>
                  <a:cubicBezTo>
                    <a:pt x="9893" y="7508"/>
                    <a:pt x="9871" y="7509"/>
                    <a:pt x="9848" y="7511"/>
                  </a:cubicBezTo>
                  <a:cubicBezTo>
                    <a:pt x="9210" y="7632"/>
                    <a:pt x="8784" y="8210"/>
                    <a:pt x="8845" y="8879"/>
                  </a:cubicBezTo>
                  <a:cubicBezTo>
                    <a:pt x="8936" y="9517"/>
                    <a:pt x="9301" y="10064"/>
                    <a:pt x="9848" y="10398"/>
                  </a:cubicBezTo>
                  <a:cubicBezTo>
                    <a:pt x="10046" y="10550"/>
                    <a:pt x="10327" y="10649"/>
                    <a:pt x="10574" y="10649"/>
                  </a:cubicBezTo>
                  <a:cubicBezTo>
                    <a:pt x="10821" y="10649"/>
                    <a:pt x="11034" y="10550"/>
                    <a:pt x="11095" y="10307"/>
                  </a:cubicBezTo>
                  <a:cubicBezTo>
                    <a:pt x="11216" y="9973"/>
                    <a:pt x="10882" y="9669"/>
                    <a:pt x="10578" y="9456"/>
                  </a:cubicBezTo>
                  <a:cubicBezTo>
                    <a:pt x="10766" y="9369"/>
                    <a:pt x="10961" y="9329"/>
                    <a:pt x="11152" y="9329"/>
                  </a:cubicBezTo>
                  <a:cubicBezTo>
                    <a:pt x="11762" y="9329"/>
                    <a:pt x="12331" y="9743"/>
                    <a:pt x="12493" y="10368"/>
                  </a:cubicBezTo>
                  <a:cubicBezTo>
                    <a:pt x="12706" y="11219"/>
                    <a:pt x="12128" y="12040"/>
                    <a:pt x="11247" y="12100"/>
                  </a:cubicBezTo>
                  <a:cubicBezTo>
                    <a:pt x="11209" y="12103"/>
                    <a:pt x="11172" y="12105"/>
                    <a:pt x="11136" y="12105"/>
                  </a:cubicBezTo>
                  <a:cubicBezTo>
                    <a:pt x="10422" y="12105"/>
                    <a:pt x="9791" y="11557"/>
                    <a:pt x="9271" y="11037"/>
                  </a:cubicBezTo>
                  <a:cubicBezTo>
                    <a:pt x="8268" y="10125"/>
                    <a:pt x="7356" y="9122"/>
                    <a:pt x="6535" y="8027"/>
                  </a:cubicBezTo>
                  <a:cubicBezTo>
                    <a:pt x="6201" y="7632"/>
                    <a:pt x="5988" y="7116"/>
                    <a:pt x="5958" y="6568"/>
                  </a:cubicBezTo>
                  <a:cubicBezTo>
                    <a:pt x="5958" y="5657"/>
                    <a:pt x="6839" y="4897"/>
                    <a:pt x="7751" y="4745"/>
                  </a:cubicBezTo>
                  <a:cubicBezTo>
                    <a:pt x="7880" y="4728"/>
                    <a:pt x="8009" y="4719"/>
                    <a:pt x="8137" y="4719"/>
                  </a:cubicBezTo>
                  <a:cubicBezTo>
                    <a:pt x="8919" y="4719"/>
                    <a:pt x="9691" y="5018"/>
                    <a:pt x="10395" y="5383"/>
                  </a:cubicBezTo>
                  <a:cubicBezTo>
                    <a:pt x="13982" y="7328"/>
                    <a:pt x="16383" y="10885"/>
                    <a:pt x="16809" y="14958"/>
                  </a:cubicBezTo>
                  <a:cubicBezTo>
                    <a:pt x="16870" y="15262"/>
                    <a:pt x="16809" y="15626"/>
                    <a:pt x="16596" y="15900"/>
                  </a:cubicBezTo>
                  <a:cubicBezTo>
                    <a:pt x="16231" y="16295"/>
                    <a:pt x="15563" y="16082"/>
                    <a:pt x="15046" y="16295"/>
                  </a:cubicBezTo>
                  <a:cubicBezTo>
                    <a:pt x="14833" y="16417"/>
                    <a:pt x="14681" y="16599"/>
                    <a:pt x="14438" y="16721"/>
                  </a:cubicBezTo>
                  <a:cubicBezTo>
                    <a:pt x="14238" y="16838"/>
                    <a:pt x="14010" y="16883"/>
                    <a:pt x="13773" y="16883"/>
                  </a:cubicBezTo>
                  <a:cubicBezTo>
                    <a:pt x="13398" y="16883"/>
                    <a:pt x="12998" y="16771"/>
                    <a:pt x="12645" y="16660"/>
                  </a:cubicBezTo>
                  <a:cubicBezTo>
                    <a:pt x="8207" y="15110"/>
                    <a:pt x="3982" y="12404"/>
                    <a:pt x="1702" y="8301"/>
                  </a:cubicBezTo>
                  <a:cubicBezTo>
                    <a:pt x="2341" y="7632"/>
                    <a:pt x="2432" y="6629"/>
                    <a:pt x="1915" y="5869"/>
                  </a:cubicBezTo>
                  <a:cubicBezTo>
                    <a:pt x="2249" y="5413"/>
                    <a:pt x="1885" y="4775"/>
                    <a:pt x="1763" y="4228"/>
                  </a:cubicBezTo>
                  <a:cubicBezTo>
                    <a:pt x="1520" y="3103"/>
                    <a:pt x="2371" y="1979"/>
                    <a:pt x="3404" y="1523"/>
                  </a:cubicBezTo>
                  <a:cubicBezTo>
                    <a:pt x="3902" y="1324"/>
                    <a:pt x="4433" y="1244"/>
                    <a:pt x="4970" y="1244"/>
                  </a:cubicBezTo>
                  <a:cubicBezTo>
                    <a:pt x="5551" y="1244"/>
                    <a:pt x="6138" y="1337"/>
                    <a:pt x="6695" y="1472"/>
                  </a:cubicBezTo>
                  <a:lnTo>
                    <a:pt x="6695" y="1472"/>
                  </a:lnTo>
                  <a:cubicBezTo>
                    <a:pt x="6610" y="1404"/>
                    <a:pt x="6598" y="1200"/>
                    <a:pt x="6718" y="1128"/>
                  </a:cubicBezTo>
                  <a:cubicBezTo>
                    <a:pt x="6794" y="1097"/>
                    <a:pt x="6877" y="1082"/>
                    <a:pt x="6961" y="1082"/>
                  </a:cubicBezTo>
                  <a:cubicBezTo>
                    <a:pt x="7044" y="1082"/>
                    <a:pt x="7128" y="1097"/>
                    <a:pt x="7204" y="1128"/>
                  </a:cubicBezTo>
                  <a:cubicBezTo>
                    <a:pt x="9180" y="1796"/>
                    <a:pt x="11003" y="2830"/>
                    <a:pt x="12614" y="4167"/>
                  </a:cubicBezTo>
                  <a:cubicBezTo>
                    <a:pt x="12557" y="3852"/>
                    <a:pt x="12905" y="3618"/>
                    <a:pt x="13226" y="3618"/>
                  </a:cubicBezTo>
                  <a:cubicBezTo>
                    <a:pt x="13245" y="3618"/>
                    <a:pt x="13264" y="3618"/>
                    <a:pt x="13283" y="3620"/>
                  </a:cubicBezTo>
                  <a:cubicBezTo>
                    <a:pt x="13448" y="3670"/>
                    <a:pt x="13612" y="3737"/>
                    <a:pt x="13763" y="3827"/>
                  </a:cubicBezTo>
                  <a:lnTo>
                    <a:pt x="13763" y="3827"/>
                  </a:lnTo>
                  <a:cubicBezTo>
                    <a:pt x="12143" y="2465"/>
                    <a:pt x="10408" y="1247"/>
                    <a:pt x="8298" y="672"/>
                  </a:cubicBezTo>
                  <a:cubicBezTo>
                    <a:pt x="6718" y="307"/>
                    <a:pt x="5076" y="64"/>
                    <a:pt x="3465" y="33"/>
                  </a:cubicBezTo>
                  <a:cubicBezTo>
                    <a:pt x="3337" y="10"/>
                    <a:pt x="3214" y="0"/>
                    <a:pt x="30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93" name="Google Shape;24793;p56"/>
            <p:cNvGrpSpPr/>
            <p:nvPr/>
          </p:nvGrpSpPr>
          <p:grpSpPr>
            <a:xfrm flipH="1">
              <a:off x="5693310" y="2702404"/>
              <a:ext cx="1699100" cy="2145071"/>
              <a:chOff x="146217" y="2712579"/>
              <a:chExt cx="1552966" cy="1960401"/>
            </a:xfrm>
          </p:grpSpPr>
          <p:grpSp>
            <p:nvGrpSpPr>
              <p:cNvPr id="24794" name="Google Shape;24794;p56"/>
              <p:cNvGrpSpPr/>
              <p:nvPr/>
            </p:nvGrpSpPr>
            <p:grpSpPr>
              <a:xfrm>
                <a:off x="146217" y="2712579"/>
                <a:ext cx="1134008" cy="607901"/>
                <a:chOff x="5206900" y="826150"/>
                <a:chExt cx="599275" cy="321250"/>
              </a:xfrm>
            </p:grpSpPr>
            <p:sp>
              <p:nvSpPr>
                <p:cNvPr id="24795" name="Google Shape;24795;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6" name="Google Shape;24796;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7" name="Google Shape;24797;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8" name="Google Shape;24798;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9" name="Google Shape;24799;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0" name="Google Shape;24800;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1" name="Google Shape;24801;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2" name="Google Shape;24802;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3" name="Google Shape;24803;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4" name="Google Shape;24804;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5" name="Google Shape;24805;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6" name="Google Shape;24806;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7" name="Google Shape;24807;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8" name="Google Shape;24808;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09" name="Google Shape;24809;p56"/>
              <p:cNvGrpSpPr/>
              <p:nvPr/>
            </p:nvGrpSpPr>
            <p:grpSpPr>
              <a:xfrm rot="-9256633">
                <a:off x="489429" y="3110262"/>
                <a:ext cx="1134020" cy="607908"/>
                <a:chOff x="5206900" y="826150"/>
                <a:chExt cx="599275" cy="321250"/>
              </a:xfrm>
            </p:grpSpPr>
            <p:sp>
              <p:nvSpPr>
                <p:cNvPr id="24810" name="Google Shape;24810;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1" name="Google Shape;24811;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2" name="Google Shape;24812;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3" name="Google Shape;24813;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4" name="Google Shape;24814;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5" name="Google Shape;24815;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6" name="Google Shape;24816;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7" name="Google Shape;24817;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8" name="Google Shape;24818;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9" name="Google Shape;24819;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0" name="Google Shape;24820;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1" name="Google Shape;24821;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2" name="Google Shape;24822;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3" name="Google Shape;24823;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24" name="Google Shape;24824;p56"/>
              <p:cNvGrpSpPr/>
              <p:nvPr/>
            </p:nvGrpSpPr>
            <p:grpSpPr>
              <a:xfrm rot="7120513" flipH="1">
                <a:off x="538618" y="3725726"/>
                <a:ext cx="1133997" cy="607895"/>
                <a:chOff x="5206900" y="826150"/>
                <a:chExt cx="599275" cy="321250"/>
              </a:xfrm>
            </p:grpSpPr>
            <p:sp>
              <p:nvSpPr>
                <p:cNvPr id="24825" name="Google Shape;24825;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6" name="Google Shape;24826;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7" name="Google Shape;24827;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8" name="Google Shape;24828;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9" name="Google Shape;24829;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0" name="Google Shape;24830;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1" name="Google Shape;24831;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2" name="Google Shape;24832;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3" name="Google Shape;24833;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4" name="Google Shape;24834;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5" name="Google Shape;24835;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6" name="Google Shape;24836;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7" name="Google Shape;24837;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8" name="Google Shape;24838;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6_1_1">
    <p:spTree>
      <p:nvGrpSpPr>
        <p:cNvPr id="1" name="Shape 24839"/>
        <p:cNvGrpSpPr/>
        <p:nvPr/>
      </p:nvGrpSpPr>
      <p:grpSpPr>
        <a:xfrm>
          <a:off x="0" y="0"/>
          <a:ext cx="0" cy="0"/>
          <a:chOff x="0" y="0"/>
          <a:chExt cx="0" cy="0"/>
        </a:xfrm>
      </p:grpSpPr>
      <p:grpSp>
        <p:nvGrpSpPr>
          <p:cNvPr id="24840" name="Google Shape;24840;p57"/>
          <p:cNvGrpSpPr/>
          <p:nvPr/>
        </p:nvGrpSpPr>
        <p:grpSpPr>
          <a:xfrm>
            <a:off x="176625" y="110350"/>
            <a:ext cx="8790774" cy="4922811"/>
            <a:chOff x="131600" y="118425"/>
            <a:chExt cx="8790774" cy="4922811"/>
          </a:xfrm>
        </p:grpSpPr>
        <p:sp>
          <p:nvSpPr>
            <p:cNvPr id="24841" name="Google Shape;24841;p57"/>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42" name="Google Shape;24842;p57"/>
            <p:cNvGrpSpPr/>
            <p:nvPr/>
          </p:nvGrpSpPr>
          <p:grpSpPr>
            <a:xfrm>
              <a:off x="131600" y="1884558"/>
              <a:ext cx="2122449" cy="3112715"/>
              <a:chOff x="131600" y="1884558"/>
              <a:chExt cx="2122449" cy="3112715"/>
            </a:xfrm>
          </p:grpSpPr>
          <p:sp>
            <p:nvSpPr>
              <p:cNvPr id="24843" name="Google Shape;24843;p57"/>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4" name="Google Shape;24844;p57"/>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5" name="Google Shape;24845;p57"/>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6" name="Google Shape;24846;p57"/>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7" name="Google Shape;24847;p57"/>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8" name="Google Shape;24848;p57"/>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9" name="Google Shape;24849;p57"/>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0" name="Google Shape;24850;p57"/>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1" name="Google Shape;24851;p57"/>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2" name="Google Shape;24852;p57"/>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3" name="Google Shape;24853;p57"/>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4" name="Google Shape;24854;p57"/>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5" name="Google Shape;24855;p57"/>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6" name="Google Shape;24856;p57"/>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7" name="Google Shape;24857;p57"/>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8" name="Google Shape;24858;p57"/>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9" name="Google Shape;24859;p57"/>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0" name="Google Shape;24860;p57"/>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1" name="Google Shape;24861;p57"/>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2" name="Google Shape;24862;p57"/>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3" name="Google Shape;24863;p57"/>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4" name="Google Shape;24864;p57"/>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5" name="Google Shape;24865;p57"/>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6" name="Google Shape;24866;p57"/>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7" name="Google Shape;24867;p57"/>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8" name="Google Shape;24868;p57"/>
            <p:cNvGrpSpPr/>
            <p:nvPr/>
          </p:nvGrpSpPr>
          <p:grpSpPr>
            <a:xfrm flipH="1">
              <a:off x="2342550" y="2567965"/>
              <a:ext cx="3964145" cy="1455821"/>
              <a:chOff x="3233388" y="140740"/>
              <a:chExt cx="3964145" cy="1455821"/>
            </a:xfrm>
          </p:grpSpPr>
          <p:sp>
            <p:nvSpPr>
              <p:cNvPr id="24869" name="Google Shape;24869;p57"/>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0" name="Google Shape;24870;p57"/>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1" name="Google Shape;24871;p57"/>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2" name="Google Shape;24872;p57"/>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3" name="Google Shape;24873;p57"/>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4" name="Google Shape;24874;p57"/>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5" name="Google Shape;24875;p57"/>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6" name="Google Shape;24876;p57"/>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7" name="Google Shape;24877;p57"/>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8" name="Google Shape;24878;p57"/>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9" name="Google Shape;24879;p57"/>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0" name="Google Shape;24880;p57"/>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1" name="Google Shape;24881;p57"/>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2" name="Google Shape;24882;p57"/>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3" name="Google Shape;24883;p57"/>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4" name="Google Shape;24884;p57"/>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5" name="Google Shape;24885;p57"/>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6" name="Google Shape;24886;p57"/>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7" name="Google Shape;24887;p57"/>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8" name="Google Shape;24888;p57"/>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9" name="Google Shape;24889;p57"/>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0" name="Google Shape;24890;p57"/>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1" name="Google Shape;24891;p57"/>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2" name="Google Shape;24892;p57"/>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3" name="Google Shape;24893;p57"/>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4" name="Google Shape;24894;p57"/>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95" name="Google Shape;24895;p57"/>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6" name="Google Shape;24896;p57"/>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7" name="Google Shape;24897;p57"/>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8" name="Google Shape;24898;p57"/>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9" name="Google Shape;24899;p57"/>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0" name="Google Shape;24900;p57"/>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1" name="Google Shape;24901;p57"/>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2" name="Google Shape;24902;p57"/>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3" name="Google Shape;24903;p57"/>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4" name="Google Shape;24904;p57"/>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5" name="Google Shape;24905;p57"/>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6" name="Google Shape;24906;p57"/>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7" name="Google Shape;24907;p57"/>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8" name="Google Shape;24908;p57"/>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9" name="Google Shape;24909;p57"/>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0" name="Google Shape;24910;p57"/>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1" name="Google Shape;24911;p57"/>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2" name="Google Shape;24912;p57"/>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3" name="Google Shape;24913;p57"/>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4" name="Google Shape;24914;p57"/>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5" name="Google Shape;24915;p57"/>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6" name="Google Shape;24916;p57"/>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7" name="Google Shape;24917;p57"/>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8" name="Google Shape;24918;p57"/>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9" name="Google Shape;24919;p57"/>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0" name="Google Shape;24920;p57"/>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1" name="Google Shape;24921;p57"/>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2" name="Google Shape;24922;p57"/>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3" name="Google Shape;24923;p57"/>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4" name="Google Shape;24924;p57"/>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5" name="Google Shape;24925;p57"/>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6" name="Google Shape;24926;p57"/>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7" name="Google Shape;24927;p57"/>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8" name="Google Shape;24928;p57"/>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9" name="Google Shape;24929;p57"/>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0" name="Google Shape;24930;p57"/>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1" name="Google Shape;24931;p57"/>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2" name="Google Shape;24932;p57"/>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3" name="Google Shape;24933;p57"/>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4" name="Google Shape;24934;p57"/>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5" name="Google Shape;24935;p57"/>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6" name="Google Shape;24936;p57"/>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7" name="Google Shape;24937;p57"/>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8" name="Google Shape;24938;p57"/>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9" name="Google Shape;24939;p57"/>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0" name="Google Shape;24940;p57"/>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1" name="Google Shape;24941;p57"/>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2" name="Google Shape;24942;p57"/>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3" name="Google Shape;24943;p57"/>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4" name="Google Shape;24944;p57"/>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5" name="Google Shape;24945;p57"/>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6" name="Google Shape;24946;p57"/>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7" name="Google Shape;24947;p57"/>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8" name="Google Shape;24948;p57"/>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9" name="Google Shape;24949;p57"/>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0" name="Google Shape;24950;p57"/>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1" name="Google Shape;24951;p57"/>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2" name="Google Shape;24952;p57"/>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3" name="Google Shape;24953;p57"/>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4" name="Google Shape;24954;p57"/>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5" name="Google Shape;24955;p57"/>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6" name="Google Shape;24956;p57"/>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7" name="Google Shape;24957;p57"/>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8" name="Google Shape;24958;p57"/>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9" name="Google Shape;24959;p57"/>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0" name="Google Shape;24960;p57"/>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1" name="Google Shape;24961;p57"/>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2" name="Google Shape;24962;p57"/>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3" name="Google Shape;24963;p57"/>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4" name="Google Shape;24964;p57"/>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5" name="Google Shape;24965;p57"/>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6" name="Google Shape;24966;p57"/>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7" name="Google Shape;24967;p57"/>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8" name="Google Shape;24968;p57"/>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9" name="Google Shape;24969;p57"/>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0" name="Google Shape;24970;p57"/>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1" name="Google Shape;24971;p57"/>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2" name="Google Shape;24972;p57"/>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3" name="Google Shape;24973;p57"/>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4" name="Google Shape;24974;p57"/>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5" name="Google Shape;24975;p57"/>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6" name="Google Shape;24976;p57"/>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7" name="Google Shape;24977;p57"/>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8" name="Google Shape;24978;p57"/>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9" name="Google Shape;24979;p57"/>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0" name="Google Shape;24980;p57"/>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1" name="Google Shape;24981;p57"/>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2" name="Google Shape;24982;p57"/>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3" name="Google Shape;24983;p57"/>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4" name="Google Shape;24984;p57"/>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5" name="Google Shape;24985;p57"/>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6" name="Google Shape;24986;p57"/>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7" name="Google Shape;24987;p57"/>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8" name="Google Shape;24988;p57"/>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9" name="Google Shape;24989;p57"/>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0" name="Google Shape;24990;p57"/>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1" name="Google Shape;24991;p57"/>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2" name="Google Shape;24992;p57"/>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3" name="Google Shape;24993;p57"/>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4" name="Google Shape;24994;p57"/>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95" name="Google Shape;24995;p57"/>
            <p:cNvGrpSpPr/>
            <p:nvPr/>
          </p:nvGrpSpPr>
          <p:grpSpPr>
            <a:xfrm rot="5400000">
              <a:off x="6199788" y="1372590"/>
              <a:ext cx="3964145" cy="1455821"/>
              <a:chOff x="3233388" y="140740"/>
              <a:chExt cx="3964145" cy="1455821"/>
            </a:xfrm>
          </p:grpSpPr>
          <p:sp>
            <p:nvSpPr>
              <p:cNvPr id="24996" name="Google Shape;24996;p57"/>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7" name="Google Shape;24997;p57"/>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8" name="Google Shape;24998;p57"/>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9" name="Google Shape;24999;p57"/>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0" name="Google Shape;25000;p57"/>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1" name="Google Shape;25001;p57"/>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2" name="Google Shape;25002;p57"/>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3" name="Google Shape;25003;p57"/>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4" name="Google Shape;25004;p57"/>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5" name="Google Shape;25005;p57"/>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6" name="Google Shape;25006;p57"/>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7" name="Google Shape;25007;p57"/>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8" name="Google Shape;25008;p57"/>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9" name="Google Shape;25009;p57"/>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0" name="Google Shape;25010;p57"/>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1" name="Google Shape;25011;p57"/>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2" name="Google Shape;25012;p57"/>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3" name="Google Shape;25013;p57"/>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4" name="Google Shape;25014;p57"/>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5" name="Google Shape;25015;p57"/>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6" name="Google Shape;25016;p57"/>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7" name="Google Shape;25017;p57"/>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8" name="Google Shape;25018;p57"/>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9" name="Google Shape;25019;p57"/>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0" name="Google Shape;25020;p57"/>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1" name="Google Shape;25021;p57"/>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22" name="Google Shape;25022;p57"/>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3" name="Google Shape;25023;p57"/>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4" name="Google Shape;25024;p57"/>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5" name="Google Shape;25025;p57"/>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6" name="Google Shape;25026;p57"/>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27" name="Google Shape;25027;p57"/>
            <p:cNvGrpSpPr/>
            <p:nvPr/>
          </p:nvGrpSpPr>
          <p:grpSpPr>
            <a:xfrm>
              <a:off x="234224" y="118425"/>
              <a:ext cx="3532446" cy="1609151"/>
              <a:chOff x="140599" y="118425"/>
              <a:chExt cx="3532446" cy="1609151"/>
            </a:xfrm>
          </p:grpSpPr>
          <p:sp>
            <p:nvSpPr>
              <p:cNvPr id="25028" name="Google Shape;25028;p57"/>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9" name="Google Shape;25029;p57"/>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0" name="Google Shape;25030;p57"/>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1" name="Google Shape;25031;p57"/>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2" name="Google Shape;25032;p57"/>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3" name="Google Shape;25033;p57"/>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4" name="Google Shape;25034;p57"/>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5" name="Google Shape;25035;p57"/>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6" name="Google Shape;25036;p57"/>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7" name="Google Shape;25037;p57"/>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8" name="Google Shape;25038;p57"/>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9" name="Google Shape;25039;p57"/>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0" name="Google Shape;25040;p57"/>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1" name="Google Shape;25041;p57"/>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2" name="Google Shape;25042;p57"/>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3" name="Google Shape;25043;p57"/>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4" name="Google Shape;25044;p57"/>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5" name="Google Shape;25045;p57"/>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6" name="Google Shape;25046;p57"/>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7" name="Google Shape;25047;p57"/>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8" name="Google Shape;25048;p57"/>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9" name="Google Shape;25049;p57"/>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0" name="Google Shape;25050;p57"/>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1" name="Google Shape;25051;p57"/>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2" name="Google Shape;25052;p57"/>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3" name="Google Shape;25053;p57"/>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54" name="Google Shape;25054;p57"/>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55" name="Google Shape;25055;p57"/>
            <p:cNvGrpSpPr/>
            <p:nvPr/>
          </p:nvGrpSpPr>
          <p:grpSpPr>
            <a:xfrm>
              <a:off x="3327013" y="140740"/>
              <a:ext cx="3964145" cy="1455821"/>
              <a:chOff x="3233388" y="140740"/>
              <a:chExt cx="3964145" cy="1455821"/>
            </a:xfrm>
          </p:grpSpPr>
          <p:sp>
            <p:nvSpPr>
              <p:cNvPr id="25056" name="Google Shape;25056;p57"/>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7" name="Google Shape;25057;p57"/>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8" name="Google Shape;25058;p57"/>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9" name="Google Shape;25059;p57"/>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0" name="Google Shape;25060;p57"/>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1" name="Google Shape;25061;p57"/>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2" name="Google Shape;25062;p57"/>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3" name="Google Shape;25063;p57"/>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4" name="Google Shape;25064;p57"/>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5" name="Google Shape;25065;p57"/>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6" name="Google Shape;25066;p57"/>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7" name="Google Shape;25067;p57"/>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8" name="Google Shape;25068;p57"/>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9" name="Google Shape;25069;p57"/>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0" name="Google Shape;25070;p57"/>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1" name="Google Shape;25071;p57"/>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2" name="Google Shape;25072;p57"/>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3" name="Google Shape;25073;p57"/>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4" name="Google Shape;25074;p57"/>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5" name="Google Shape;25075;p57"/>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6" name="Google Shape;25076;p57"/>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7" name="Google Shape;25077;p57"/>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8" name="Google Shape;25078;p57"/>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9" name="Google Shape;25079;p57"/>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0" name="Google Shape;25080;p57"/>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1" name="Google Shape;25081;p57"/>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082" name="Google Shape;25082;p57"/>
          <p:cNvGrpSpPr/>
          <p:nvPr/>
        </p:nvGrpSpPr>
        <p:grpSpPr>
          <a:xfrm rot="2871252" flipH="1">
            <a:off x="-245518" y="3148519"/>
            <a:ext cx="1240758" cy="665148"/>
            <a:chOff x="5206900" y="826150"/>
            <a:chExt cx="599275" cy="321250"/>
          </a:xfrm>
        </p:grpSpPr>
        <p:sp>
          <p:nvSpPr>
            <p:cNvPr id="25083" name="Google Shape;25083;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4" name="Google Shape;25084;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5" name="Google Shape;25085;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6" name="Google Shape;25086;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7" name="Google Shape;25087;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8" name="Google Shape;25088;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9" name="Google Shape;25089;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0" name="Google Shape;25090;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1" name="Google Shape;25091;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2" name="Google Shape;25092;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3" name="Google Shape;25093;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4" name="Google Shape;25094;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5" name="Google Shape;25095;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6" name="Google Shape;25096;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97" name="Google Shape;25097;p57"/>
          <p:cNvGrpSpPr/>
          <p:nvPr/>
        </p:nvGrpSpPr>
        <p:grpSpPr>
          <a:xfrm rot="6433525" flipH="1">
            <a:off x="1366373" y="4081001"/>
            <a:ext cx="1240716" cy="665175"/>
            <a:chOff x="5206900" y="826150"/>
            <a:chExt cx="599275" cy="321250"/>
          </a:xfrm>
        </p:grpSpPr>
        <p:sp>
          <p:nvSpPr>
            <p:cNvPr id="25098" name="Google Shape;25098;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9" name="Google Shape;25099;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0" name="Google Shape;25100;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1" name="Google Shape;25101;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2" name="Google Shape;25102;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3" name="Google Shape;25103;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4" name="Google Shape;25104;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5" name="Google Shape;25105;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6" name="Google Shape;25106;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7" name="Google Shape;25107;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8" name="Google Shape;25108;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9" name="Google Shape;25109;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0" name="Google Shape;25110;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1" name="Google Shape;25111;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12" name="Google Shape;25112;p57"/>
          <p:cNvGrpSpPr/>
          <p:nvPr/>
        </p:nvGrpSpPr>
        <p:grpSpPr>
          <a:xfrm rot="-9943409">
            <a:off x="1263956" y="3737276"/>
            <a:ext cx="1240826" cy="665092"/>
            <a:chOff x="5206900" y="826150"/>
            <a:chExt cx="599275" cy="321250"/>
          </a:xfrm>
        </p:grpSpPr>
        <p:sp>
          <p:nvSpPr>
            <p:cNvPr id="25113" name="Google Shape;25113;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4" name="Google Shape;25114;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5" name="Google Shape;25115;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6" name="Google Shape;25116;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7" name="Google Shape;25117;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8" name="Google Shape;25118;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9" name="Google Shape;25119;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0" name="Google Shape;25120;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1" name="Google Shape;25121;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2" name="Google Shape;25122;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3" name="Google Shape;25123;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4" name="Google Shape;25124;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5" name="Google Shape;25125;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6" name="Google Shape;25126;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7" name="Google Shape;25127;p57"/>
          <p:cNvGrpSpPr/>
          <p:nvPr/>
        </p:nvGrpSpPr>
        <p:grpSpPr>
          <a:xfrm rot="5400000" flipH="1">
            <a:off x="57271" y="1922377"/>
            <a:ext cx="1699100" cy="2145071"/>
            <a:chOff x="146217" y="2712579"/>
            <a:chExt cx="1552966" cy="1960401"/>
          </a:xfrm>
        </p:grpSpPr>
        <p:grpSp>
          <p:nvGrpSpPr>
            <p:cNvPr id="25128" name="Google Shape;25128;p57"/>
            <p:cNvGrpSpPr/>
            <p:nvPr/>
          </p:nvGrpSpPr>
          <p:grpSpPr>
            <a:xfrm>
              <a:off x="146217" y="2712579"/>
              <a:ext cx="1134008" cy="607901"/>
              <a:chOff x="5206900" y="826150"/>
              <a:chExt cx="599275" cy="321250"/>
            </a:xfrm>
          </p:grpSpPr>
          <p:sp>
            <p:nvSpPr>
              <p:cNvPr id="25129" name="Google Shape;25129;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0" name="Google Shape;25130;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1" name="Google Shape;25131;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2" name="Google Shape;25132;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3" name="Google Shape;25133;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4" name="Google Shape;25134;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5" name="Google Shape;25135;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6" name="Google Shape;25136;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7" name="Google Shape;25137;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8" name="Google Shape;25138;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9" name="Google Shape;25139;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0" name="Google Shape;25140;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1" name="Google Shape;25141;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2" name="Google Shape;25142;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43" name="Google Shape;25143;p57"/>
            <p:cNvGrpSpPr/>
            <p:nvPr/>
          </p:nvGrpSpPr>
          <p:grpSpPr>
            <a:xfrm rot="-9256633">
              <a:off x="489429" y="3110262"/>
              <a:ext cx="1134020" cy="607908"/>
              <a:chOff x="5206900" y="826150"/>
              <a:chExt cx="599275" cy="321250"/>
            </a:xfrm>
          </p:grpSpPr>
          <p:sp>
            <p:nvSpPr>
              <p:cNvPr id="25144" name="Google Shape;25144;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5" name="Google Shape;25145;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6" name="Google Shape;25146;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7" name="Google Shape;25147;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8" name="Google Shape;25148;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9" name="Google Shape;25149;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0" name="Google Shape;25150;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1" name="Google Shape;25151;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2" name="Google Shape;25152;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3" name="Google Shape;25153;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4" name="Google Shape;25154;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5" name="Google Shape;25155;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6" name="Google Shape;25156;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7" name="Google Shape;25157;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58" name="Google Shape;25158;p57"/>
            <p:cNvGrpSpPr/>
            <p:nvPr/>
          </p:nvGrpSpPr>
          <p:grpSpPr>
            <a:xfrm rot="7120513" flipH="1">
              <a:off x="538618" y="3725726"/>
              <a:ext cx="1133997" cy="607895"/>
              <a:chOff x="5206900" y="826150"/>
              <a:chExt cx="599275" cy="321250"/>
            </a:xfrm>
          </p:grpSpPr>
          <p:sp>
            <p:nvSpPr>
              <p:cNvPr id="25159" name="Google Shape;25159;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0" name="Google Shape;25160;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1" name="Google Shape;25161;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2" name="Google Shape;25162;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3" name="Google Shape;25163;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4" name="Google Shape;25164;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5" name="Google Shape;25165;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6" name="Google Shape;25166;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7" name="Google Shape;25167;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8" name="Google Shape;25168;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9" name="Google Shape;25169;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0" name="Google Shape;25170;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1" name="Google Shape;25171;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2" name="Google Shape;25172;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173" name="Google Shape;25173;p57"/>
          <p:cNvGrpSpPr/>
          <p:nvPr/>
        </p:nvGrpSpPr>
        <p:grpSpPr>
          <a:xfrm rot="5846386">
            <a:off x="454872" y="4197233"/>
            <a:ext cx="1240817" cy="665090"/>
            <a:chOff x="5206900" y="826150"/>
            <a:chExt cx="599275" cy="321250"/>
          </a:xfrm>
        </p:grpSpPr>
        <p:sp>
          <p:nvSpPr>
            <p:cNvPr id="25174" name="Google Shape;25174;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5" name="Google Shape;25175;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6" name="Google Shape;25176;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7" name="Google Shape;25177;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8" name="Google Shape;25178;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9" name="Google Shape;25179;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0" name="Google Shape;25180;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1" name="Google Shape;25181;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2" name="Google Shape;25182;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3" name="Google Shape;25183;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4" name="Google Shape;25184;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5" name="Google Shape;25185;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6" name="Google Shape;25186;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7" name="Google Shape;25187;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88" name="Google Shape;25188;p57"/>
          <p:cNvGrpSpPr/>
          <p:nvPr/>
        </p:nvGrpSpPr>
        <p:grpSpPr>
          <a:xfrm rot="6300046" flipH="1">
            <a:off x="-304291" y="4197212"/>
            <a:ext cx="1240773" cy="665134"/>
            <a:chOff x="5206900" y="826150"/>
            <a:chExt cx="599275" cy="321250"/>
          </a:xfrm>
        </p:grpSpPr>
        <p:sp>
          <p:nvSpPr>
            <p:cNvPr id="25189" name="Google Shape;25189;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0" name="Google Shape;25190;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1" name="Google Shape;25191;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2" name="Google Shape;25192;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3" name="Google Shape;25193;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4" name="Google Shape;25194;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5" name="Google Shape;25195;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6" name="Google Shape;25196;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7" name="Google Shape;25197;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8" name="Google Shape;25198;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9" name="Google Shape;25199;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0" name="Google Shape;25200;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1" name="Google Shape;25201;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2" name="Google Shape;25202;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03" name="Google Shape;25203;p57"/>
          <p:cNvGrpSpPr/>
          <p:nvPr/>
        </p:nvGrpSpPr>
        <p:grpSpPr>
          <a:xfrm rot="-8939904">
            <a:off x="828401" y="3356468"/>
            <a:ext cx="494025" cy="594555"/>
            <a:chOff x="4815275" y="840950"/>
            <a:chExt cx="432450" cy="520450"/>
          </a:xfrm>
        </p:grpSpPr>
        <p:sp>
          <p:nvSpPr>
            <p:cNvPr id="25204" name="Google Shape;25204;p57"/>
            <p:cNvSpPr/>
            <p:nvPr/>
          </p:nvSpPr>
          <p:spPr>
            <a:xfrm>
              <a:off x="4884475" y="840950"/>
              <a:ext cx="306850" cy="277250"/>
            </a:xfrm>
            <a:custGeom>
              <a:avLst/>
              <a:gdLst/>
              <a:ahLst/>
              <a:cxnLst/>
              <a:rect l="l" t="t" r="r" b="b"/>
              <a:pathLst>
                <a:path w="12274" h="11090" extrusionOk="0">
                  <a:moveTo>
                    <a:pt x="624" y="7825"/>
                  </a:moveTo>
                  <a:cubicBezTo>
                    <a:pt x="960" y="8417"/>
                    <a:pt x="1520" y="8817"/>
                    <a:pt x="2016" y="9297"/>
                  </a:cubicBezTo>
                  <a:cubicBezTo>
                    <a:pt x="2465" y="9729"/>
                    <a:pt x="2865" y="10241"/>
                    <a:pt x="3425" y="10529"/>
                  </a:cubicBezTo>
                  <a:cubicBezTo>
                    <a:pt x="3825" y="10689"/>
                    <a:pt x="4241" y="10801"/>
                    <a:pt x="4657" y="10833"/>
                  </a:cubicBezTo>
                  <a:cubicBezTo>
                    <a:pt x="5521" y="10961"/>
                    <a:pt x="6417" y="11089"/>
                    <a:pt x="7265" y="10881"/>
                  </a:cubicBezTo>
                  <a:cubicBezTo>
                    <a:pt x="8193" y="10641"/>
                    <a:pt x="8961" y="10017"/>
                    <a:pt x="9681" y="9393"/>
                  </a:cubicBezTo>
                  <a:cubicBezTo>
                    <a:pt x="10753" y="8481"/>
                    <a:pt x="11873" y="7425"/>
                    <a:pt x="12081" y="6033"/>
                  </a:cubicBezTo>
                  <a:cubicBezTo>
                    <a:pt x="12273" y="4849"/>
                    <a:pt x="11761" y="3665"/>
                    <a:pt x="10993" y="2752"/>
                  </a:cubicBezTo>
                  <a:cubicBezTo>
                    <a:pt x="10225" y="1840"/>
                    <a:pt x="9233" y="1184"/>
                    <a:pt x="8241" y="528"/>
                  </a:cubicBezTo>
                  <a:cubicBezTo>
                    <a:pt x="7841" y="272"/>
                    <a:pt x="7393" y="0"/>
                    <a:pt x="6913" y="32"/>
                  </a:cubicBezTo>
                  <a:cubicBezTo>
                    <a:pt x="6257" y="64"/>
                    <a:pt x="5793" y="656"/>
                    <a:pt x="5345" y="1136"/>
                  </a:cubicBezTo>
                  <a:cubicBezTo>
                    <a:pt x="4209" y="2352"/>
                    <a:pt x="2561" y="2544"/>
                    <a:pt x="1424" y="3553"/>
                  </a:cubicBezTo>
                  <a:cubicBezTo>
                    <a:pt x="448" y="4449"/>
                    <a:pt x="0" y="6673"/>
                    <a:pt x="624" y="782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5" name="Google Shape;25205;p57"/>
            <p:cNvSpPr/>
            <p:nvPr/>
          </p:nvSpPr>
          <p:spPr>
            <a:xfrm>
              <a:off x="4815275" y="1152575"/>
              <a:ext cx="144425" cy="123625"/>
            </a:xfrm>
            <a:custGeom>
              <a:avLst/>
              <a:gdLst/>
              <a:ahLst/>
              <a:cxnLst/>
              <a:rect l="l" t="t" r="r" b="b"/>
              <a:pathLst>
                <a:path w="5777" h="4945" extrusionOk="0">
                  <a:moveTo>
                    <a:pt x="512" y="2352"/>
                  </a:moveTo>
                  <a:cubicBezTo>
                    <a:pt x="976" y="3104"/>
                    <a:pt x="1536" y="3792"/>
                    <a:pt x="2160" y="4400"/>
                  </a:cubicBezTo>
                  <a:cubicBezTo>
                    <a:pt x="2320" y="4576"/>
                    <a:pt x="2512" y="4704"/>
                    <a:pt x="2736" y="4800"/>
                  </a:cubicBezTo>
                  <a:cubicBezTo>
                    <a:pt x="3152" y="4944"/>
                    <a:pt x="3616" y="4752"/>
                    <a:pt x="4032" y="4560"/>
                  </a:cubicBezTo>
                  <a:lnTo>
                    <a:pt x="5008" y="4096"/>
                  </a:lnTo>
                  <a:cubicBezTo>
                    <a:pt x="5185" y="4016"/>
                    <a:pt x="5345" y="3920"/>
                    <a:pt x="5473" y="3792"/>
                  </a:cubicBezTo>
                  <a:cubicBezTo>
                    <a:pt x="5729" y="3536"/>
                    <a:pt x="5761" y="3136"/>
                    <a:pt x="5761" y="2784"/>
                  </a:cubicBezTo>
                  <a:cubicBezTo>
                    <a:pt x="5777" y="2288"/>
                    <a:pt x="5777" y="1728"/>
                    <a:pt x="5457" y="1360"/>
                  </a:cubicBezTo>
                  <a:cubicBezTo>
                    <a:pt x="5249" y="1136"/>
                    <a:pt x="4992" y="976"/>
                    <a:pt x="4704" y="880"/>
                  </a:cubicBezTo>
                  <a:cubicBezTo>
                    <a:pt x="3680" y="416"/>
                    <a:pt x="2528" y="0"/>
                    <a:pt x="1408" y="432"/>
                  </a:cubicBezTo>
                  <a:cubicBezTo>
                    <a:pt x="592" y="752"/>
                    <a:pt x="0" y="1520"/>
                    <a:pt x="512" y="235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6" name="Google Shape;25206;p57"/>
            <p:cNvSpPr/>
            <p:nvPr/>
          </p:nvSpPr>
          <p:spPr>
            <a:xfrm>
              <a:off x="5105275" y="1188975"/>
              <a:ext cx="142450" cy="172425"/>
            </a:xfrm>
            <a:custGeom>
              <a:avLst/>
              <a:gdLst/>
              <a:ahLst/>
              <a:cxnLst/>
              <a:rect l="l" t="t" r="r" b="b"/>
              <a:pathLst>
                <a:path w="5698" h="6897" extrusionOk="0">
                  <a:moveTo>
                    <a:pt x="337" y="3040"/>
                  </a:moveTo>
                  <a:cubicBezTo>
                    <a:pt x="513" y="3264"/>
                    <a:pt x="721" y="3472"/>
                    <a:pt x="961" y="3649"/>
                  </a:cubicBezTo>
                  <a:cubicBezTo>
                    <a:pt x="1505" y="4161"/>
                    <a:pt x="1713" y="4913"/>
                    <a:pt x="2049" y="5585"/>
                  </a:cubicBezTo>
                  <a:cubicBezTo>
                    <a:pt x="2385" y="6257"/>
                    <a:pt x="2993" y="6897"/>
                    <a:pt x="3745" y="6833"/>
                  </a:cubicBezTo>
                  <a:cubicBezTo>
                    <a:pt x="4193" y="6753"/>
                    <a:pt x="4593" y="6481"/>
                    <a:pt x="4833" y="6065"/>
                  </a:cubicBezTo>
                  <a:cubicBezTo>
                    <a:pt x="5041" y="5665"/>
                    <a:pt x="5201" y="5233"/>
                    <a:pt x="5297" y="4785"/>
                  </a:cubicBezTo>
                  <a:cubicBezTo>
                    <a:pt x="5521" y="3937"/>
                    <a:pt x="5697" y="2928"/>
                    <a:pt x="5121" y="2272"/>
                  </a:cubicBezTo>
                  <a:cubicBezTo>
                    <a:pt x="4897" y="2032"/>
                    <a:pt x="4593" y="1872"/>
                    <a:pt x="4417" y="1584"/>
                  </a:cubicBezTo>
                  <a:cubicBezTo>
                    <a:pt x="4241" y="1280"/>
                    <a:pt x="4289" y="864"/>
                    <a:pt x="4097" y="544"/>
                  </a:cubicBezTo>
                  <a:cubicBezTo>
                    <a:pt x="3873" y="128"/>
                    <a:pt x="3329" y="0"/>
                    <a:pt x="2865" y="0"/>
                  </a:cubicBezTo>
                  <a:cubicBezTo>
                    <a:pt x="2129" y="0"/>
                    <a:pt x="993" y="256"/>
                    <a:pt x="561" y="912"/>
                  </a:cubicBezTo>
                  <a:cubicBezTo>
                    <a:pt x="225" y="1408"/>
                    <a:pt x="1" y="2544"/>
                    <a:pt x="337" y="3040"/>
                  </a:cubicBezTo>
                  <a:close/>
                </a:path>
              </a:pathLst>
            </a:custGeom>
            <a:solidFill>
              <a:srgbClr val="EAD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7" name="Google Shape;25207;p57"/>
            <p:cNvSpPr/>
            <p:nvPr/>
          </p:nvSpPr>
          <p:spPr>
            <a:xfrm>
              <a:off x="5024075" y="1286975"/>
              <a:ext cx="71225" cy="58025"/>
            </a:xfrm>
            <a:custGeom>
              <a:avLst/>
              <a:gdLst/>
              <a:ahLst/>
              <a:cxnLst/>
              <a:rect l="l" t="t" r="r" b="b"/>
              <a:pathLst>
                <a:path w="2849" h="2321" extrusionOk="0">
                  <a:moveTo>
                    <a:pt x="561" y="1521"/>
                  </a:moveTo>
                  <a:cubicBezTo>
                    <a:pt x="833" y="1969"/>
                    <a:pt x="1345" y="2177"/>
                    <a:pt x="1841" y="2273"/>
                  </a:cubicBezTo>
                  <a:cubicBezTo>
                    <a:pt x="2033" y="2321"/>
                    <a:pt x="2225" y="2321"/>
                    <a:pt x="2401" y="2241"/>
                  </a:cubicBezTo>
                  <a:cubicBezTo>
                    <a:pt x="2545" y="2129"/>
                    <a:pt x="2641" y="2001"/>
                    <a:pt x="2689" y="1841"/>
                  </a:cubicBezTo>
                  <a:cubicBezTo>
                    <a:pt x="2769" y="1585"/>
                    <a:pt x="2817" y="1329"/>
                    <a:pt x="2833" y="1073"/>
                  </a:cubicBezTo>
                  <a:cubicBezTo>
                    <a:pt x="2849" y="865"/>
                    <a:pt x="2801" y="641"/>
                    <a:pt x="2689" y="449"/>
                  </a:cubicBezTo>
                  <a:cubicBezTo>
                    <a:pt x="2497" y="177"/>
                    <a:pt x="2177" y="17"/>
                    <a:pt x="1841" y="17"/>
                  </a:cubicBezTo>
                  <a:cubicBezTo>
                    <a:pt x="1041" y="1"/>
                    <a:pt x="1" y="609"/>
                    <a:pt x="561" y="15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8" name="Google Shape;25208;p57"/>
            <p:cNvSpPr/>
            <p:nvPr/>
          </p:nvSpPr>
          <p:spPr>
            <a:xfrm>
              <a:off x="5176500" y="1064150"/>
              <a:ext cx="69625" cy="71250"/>
            </a:xfrm>
            <a:custGeom>
              <a:avLst/>
              <a:gdLst/>
              <a:ahLst/>
              <a:cxnLst/>
              <a:rect l="l" t="t" r="r" b="b"/>
              <a:pathLst>
                <a:path w="2785" h="2850" extrusionOk="0">
                  <a:moveTo>
                    <a:pt x="80" y="1409"/>
                  </a:moveTo>
                  <a:cubicBezTo>
                    <a:pt x="32" y="1457"/>
                    <a:pt x="0" y="1521"/>
                    <a:pt x="0" y="1601"/>
                  </a:cubicBezTo>
                  <a:cubicBezTo>
                    <a:pt x="16" y="1681"/>
                    <a:pt x="64" y="1745"/>
                    <a:pt x="128" y="1809"/>
                  </a:cubicBezTo>
                  <a:lnTo>
                    <a:pt x="1040" y="2705"/>
                  </a:lnTo>
                  <a:cubicBezTo>
                    <a:pt x="1088" y="2769"/>
                    <a:pt x="1168" y="2817"/>
                    <a:pt x="1248" y="2849"/>
                  </a:cubicBezTo>
                  <a:cubicBezTo>
                    <a:pt x="1360" y="2849"/>
                    <a:pt x="1472" y="2817"/>
                    <a:pt x="1552" y="2753"/>
                  </a:cubicBezTo>
                  <a:cubicBezTo>
                    <a:pt x="2048" y="2385"/>
                    <a:pt x="2320" y="1809"/>
                    <a:pt x="2560" y="1249"/>
                  </a:cubicBezTo>
                  <a:cubicBezTo>
                    <a:pt x="2672" y="993"/>
                    <a:pt x="2784" y="689"/>
                    <a:pt x="2640" y="449"/>
                  </a:cubicBezTo>
                  <a:cubicBezTo>
                    <a:pt x="2400" y="49"/>
                    <a:pt x="1520" y="1"/>
                    <a:pt x="1136" y="161"/>
                  </a:cubicBezTo>
                  <a:cubicBezTo>
                    <a:pt x="704" y="369"/>
                    <a:pt x="336" y="1025"/>
                    <a:pt x="80" y="14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09" name="Google Shape;25209;p57"/>
          <p:cNvGrpSpPr/>
          <p:nvPr/>
        </p:nvGrpSpPr>
        <p:grpSpPr>
          <a:xfrm>
            <a:off x="7825729" y="-3"/>
            <a:ext cx="1866180" cy="2274870"/>
            <a:chOff x="7825729" y="-3"/>
            <a:chExt cx="1866180" cy="2274870"/>
          </a:xfrm>
        </p:grpSpPr>
        <p:grpSp>
          <p:nvGrpSpPr>
            <p:cNvPr id="25210" name="Google Shape;25210;p57"/>
            <p:cNvGrpSpPr/>
            <p:nvPr/>
          </p:nvGrpSpPr>
          <p:grpSpPr>
            <a:xfrm rot="-276790" flipH="1">
              <a:off x="7909234" y="64853"/>
              <a:ext cx="1699169" cy="2145157"/>
              <a:chOff x="146217" y="2712579"/>
              <a:chExt cx="1552966" cy="1960401"/>
            </a:xfrm>
          </p:grpSpPr>
          <p:grpSp>
            <p:nvGrpSpPr>
              <p:cNvPr id="25211" name="Google Shape;25211;p57"/>
              <p:cNvGrpSpPr/>
              <p:nvPr/>
            </p:nvGrpSpPr>
            <p:grpSpPr>
              <a:xfrm>
                <a:off x="146217" y="2712579"/>
                <a:ext cx="1134008" cy="607901"/>
                <a:chOff x="5206900" y="826150"/>
                <a:chExt cx="599275" cy="321250"/>
              </a:xfrm>
            </p:grpSpPr>
            <p:sp>
              <p:nvSpPr>
                <p:cNvPr id="25212" name="Google Shape;25212;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3" name="Google Shape;25213;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4" name="Google Shape;25214;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5" name="Google Shape;25215;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6" name="Google Shape;25216;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7" name="Google Shape;25217;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8" name="Google Shape;25218;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9" name="Google Shape;25219;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0" name="Google Shape;25220;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1" name="Google Shape;25221;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2" name="Google Shape;25222;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3" name="Google Shape;25223;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4" name="Google Shape;25224;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5" name="Google Shape;25225;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26" name="Google Shape;25226;p57"/>
              <p:cNvGrpSpPr/>
              <p:nvPr/>
            </p:nvGrpSpPr>
            <p:grpSpPr>
              <a:xfrm rot="-9256633">
                <a:off x="489429" y="3110262"/>
                <a:ext cx="1134020" cy="607908"/>
                <a:chOff x="5206900" y="826150"/>
                <a:chExt cx="599275" cy="321250"/>
              </a:xfrm>
            </p:grpSpPr>
            <p:sp>
              <p:nvSpPr>
                <p:cNvPr id="25227" name="Google Shape;25227;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8" name="Google Shape;25228;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9" name="Google Shape;25229;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0" name="Google Shape;25230;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1" name="Google Shape;25231;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2" name="Google Shape;25232;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3" name="Google Shape;25233;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4" name="Google Shape;25234;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5" name="Google Shape;25235;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6" name="Google Shape;25236;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7" name="Google Shape;25237;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8" name="Google Shape;25238;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9" name="Google Shape;25239;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0" name="Google Shape;25240;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1" name="Google Shape;25241;p57"/>
              <p:cNvGrpSpPr/>
              <p:nvPr/>
            </p:nvGrpSpPr>
            <p:grpSpPr>
              <a:xfrm rot="7120513" flipH="1">
                <a:off x="538618" y="3725726"/>
                <a:ext cx="1133997" cy="607895"/>
                <a:chOff x="5206900" y="826150"/>
                <a:chExt cx="599275" cy="321250"/>
              </a:xfrm>
            </p:grpSpPr>
            <p:sp>
              <p:nvSpPr>
                <p:cNvPr id="25242" name="Google Shape;25242;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3" name="Google Shape;25243;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4" name="Google Shape;25244;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5" name="Google Shape;25245;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6" name="Google Shape;25246;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7" name="Google Shape;25247;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8" name="Google Shape;25248;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9" name="Google Shape;25249;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0" name="Google Shape;25250;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1" name="Google Shape;25251;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2" name="Google Shape;25252;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3" name="Google Shape;25253;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4" name="Google Shape;25254;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5" name="Google Shape;25255;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56" name="Google Shape;25256;p57"/>
            <p:cNvGrpSpPr/>
            <p:nvPr/>
          </p:nvGrpSpPr>
          <p:grpSpPr>
            <a:xfrm>
              <a:off x="8189095" y="1182633"/>
              <a:ext cx="723331" cy="725642"/>
              <a:chOff x="6065295" y="2472383"/>
              <a:chExt cx="723331" cy="725642"/>
            </a:xfrm>
          </p:grpSpPr>
          <p:sp>
            <p:nvSpPr>
              <p:cNvPr id="25257" name="Google Shape;25257;p57"/>
              <p:cNvSpPr/>
              <p:nvPr/>
            </p:nvSpPr>
            <p:spPr>
              <a:xfrm>
                <a:off x="6065295" y="2472383"/>
                <a:ext cx="723331" cy="723551"/>
              </a:xfrm>
              <a:custGeom>
                <a:avLst/>
                <a:gdLst/>
                <a:ahLst/>
                <a:cxnLst/>
                <a:rect l="l" t="t" r="r" b="b"/>
                <a:pathLst>
                  <a:path w="6572" h="6574" extrusionOk="0">
                    <a:moveTo>
                      <a:pt x="3296" y="0"/>
                    </a:moveTo>
                    <a:cubicBezTo>
                      <a:pt x="2433" y="0"/>
                      <a:pt x="1563" y="335"/>
                      <a:pt x="901" y="1013"/>
                    </a:cubicBezTo>
                    <a:cubicBezTo>
                      <a:pt x="668" y="1246"/>
                      <a:pt x="501" y="1513"/>
                      <a:pt x="367" y="1813"/>
                    </a:cubicBezTo>
                    <a:cubicBezTo>
                      <a:pt x="134" y="2280"/>
                      <a:pt x="0" y="2780"/>
                      <a:pt x="0" y="3281"/>
                    </a:cubicBezTo>
                    <a:lnTo>
                      <a:pt x="0" y="3581"/>
                    </a:lnTo>
                    <a:cubicBezTo>
                      <a:pt x="151" y="5360"/>
                      <a:pt x="1674" y="6574"/>
                      <a:pt x="3300" y="6574"/>
                    </a:cubicBezTo>
                    <a:cubicBezTo>
                      <a:pt x="3839" y="6574"/>
                      <a:pt x="4389" y="6440"/>
                      <a:pt x="4904" y="6150"/>
                    </a:cubicBezTo>
                    <a:cubicBezTo>
                      <a:pt x="5471" y="5816"/>
                      <a:pt x="5938" y="5316"/>
                      <a:pt x="6238" y="4715"/>
                    </a:cubicBezTo>
                    <a:cubicBezTo>
                      <a:pt x="6372" y="4448"/>
                      <a:pt x="6472" y="4148"/>
                      <a:pt x="6505" y="3881"/>
                    </a:cubicBezTo>
                    <a:cubicBezTo>
                      <a:pt x="6538" y="3681"/>
                      <a:pt x="6572" y="3481"/>
                      <a:pt x="6572" y="3314"/>
                    </a:cubicBezTo>
                    <a:cubicBezTo>
                      <a:pt x="6572" y="3047"/>
                      <a:pt x="6538" y="2814"/>
                      <a:pt x="6505" y="2580"/>
                    </a:cubicBezTo>
                    <a:cubicBezTo>
                      <a:pt x="6372" y="2080"/>
                      <a:pt x="6171" y="1646"/>
                      <a:pt x="5871" y="1246"/>
                    </a:cubicBezTo>
                    <a:cubicBezTo>
                      <a:pt x="5220" y="419"/>
                      <a:pt x="4262" y="0"/>
                      <a:pt x="32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58" name="Google Shape;25258;p57"/>
              <p:cNvGrpSpPr/>
              <p:nvPr/>
            </p:nvGrpSpPr>
            <p:grpSpPr>
              <a:xfrm>
                <a:off x="6065295" y="2587398"/>
                <a:ext cx="716067" cy="610627"/>
                <a:chOff x="6065295" y="2587398"/>
                <a:chExt cx="716067" cy="610627"/>
              </a:xfrm>
            </p:grpSpPr>
            <p:sp>
              <p:nvSpPr>
                <p:cNvPr id="25259" name="Google Shape;25259;p57"/>
                <p:cNvSpPr/>
                <p:nvPr/>
              </p:nvSpPr>
              <p:spPr>
                <a:xfrm>
                  <a:off x="6101946" y="2587398"/>
                  <a:ext cx="675674" cy="210550"/>
                </a:xfrm>
                <a:custGeom>
                  <a:avLst/>
                  <a:gdLst/>
                  <a:ahLst/>
                  <a:cxnLst/>
                  <a:rect l="l" t="t" r="r" b="b"/>
                  <a:pathLst>
                    <a:path w="6139" h="1913" extrusionOk="0">
                      <a:moveTo>
                        <a:pt x="568" y="1"/>
                      </a:moveTo>
                      <a:cubicBezTo>
                        <a:pt x="335" y="234"/>
                        <a:pt x="168" y="501"/>
                        <a:pt x="1" y="768"/>
                      </a:cubicBezTo>
                      <a:cubicBezTo>
                        <a:pt x="134" y="801"/>
                        <a:pt x="268" y="868"/>
                        <a:pt x="401" y="935"/>
                      </a:cubicBezTo>
                      <a:cubicBezTo>
                        <a:pt x="501" y="1002"/>
                        <a:pt x="601" y="1102"/>
                        <a:pt x="701" y="1235"/>
                      </a:cubicBezTo>
                      <a:cubicBezTo>
                        <a:pt x="868" y="1435"/>
                        <a:pt x="1035" y="1602"/>
                        <a:pt x="1235" y="1769"/>
                      </a:cubicBezTo>
                      <a:cubicBezTo>
                        <a:pt x="1382" y="1876"/>
                        <a:pt x="1465" y="1913"/>
                        <a:pt x="1535" y="1913"/>
                      </a:cubicBezTo>
                      <a:cubicBezTo>
                        <a:pt x="1640" y="1913"/>
                        <a:pt x="1716" y="1829"/>
                        <a:pt x="1936" y="1769"/>
                      </a:cubicBezTo>
                      <a:cubicBezTo>
                        <a:pt x="2025" y="1745"/>
                        <a:pt x="2094" y="1736"/>
                        <a:pt x="2154" y="1736"/>
                      </a:cubicBezTo>
                      <a:cubicBezTo>
                        <a:pt x="2299" y="1736"/>
                        <a:pt x="2390" y="1785"/>
                        <a:pt x="2574" y="1785"/>
                      </a:cubicBezTo>
                      <a:cubicBezTo>
                        <a:pt x="2629" y="1785"/>
                        <a:pt x="2693" y="1781"/>
                        <a:pt x="2770" y="1769"/>
                      </a:cubicBezTo>
                      <a:cubicBezTo>
                        <a:pt x="3203" y="1702"/>
                        <a:pt x="3203" y="1735"/>
                        <a:pt x="3337" y="1635"/>
                      </a:cubicBezTo>
                      <a:cubicBezTo>
                        <a:pt x="3437" y="1569"/>
                        <a:pt x="3537" y="1469"/>
                        <a:pt x="3604" y="1369"/>
                      </a:cubicBezTo>
                      <a:cubicBezTo>
                        <a:pt x="3604" y="1369"/>
                        <a:pt x="3904" y="1202"/>
                        <a:pt x="4037" y="1135"/>
                      </a:cubicBezTo>
                      <a:cubicBezTo>
                        <a:pt x="4088" y="1110"/>
                        <a:pt x="4139" y="1099"/>
                        <a:pt x="4188" y="1099"/>
                      </a:cubicBezTo>
                      <a:cubicBezTo>
                        <a:pt x="4268" y="1099"/>
                        <a:pt x="4342" y="1127"/>
                        <a:pt x="4404" y="1168"/>
                      </a:cubicBezTo>
                      <a:cubicBezTo>
                        <a:pt x="4471" y="1235"/>
                        <a:pt x="4904" y="1535"/>
                        <a:pt x="4904" y="1535"/>
                      </a:cubicBezTo>
                      <a:lnTo>
                        <a:pt x="5338" y="1769"/>
                      </a:lnTo>
                      <a:lnTo>
                        <a:pt x="5872" y="1669"/>
                      </a:lnTo>
                      <a:cubicBezTo>
                        <a:pt x="5972" y="1635"/>
                        <a:pt x="6039" y="1602"/>
                        <a:pt x="6139" y="1535"/>
                      </a:cubicBezTo>
                      <a:cubicBezTo>
                        <a:pt x="6039" y="1068"/>
                        <a:pt x="5838" y="601"/>
                        <a:pt x="5538" y="234"/>
                      </a:cubicBezTo>
                      <a:lnTo>
                        <a:pt x="5038" y="201"/>
                      </a:lnTo>
                      <a:cubicBezTo>
                        <a:pt x="4989" y="191"/>
                        <a:pt x="4943" y="187"/>
                        <a:pt x="4899" y="187"/>
                      </a:cubicBezTo>
                      <a:cubicBezTo>
                        <a:pt x="4793" y="187"/>
                        <a:pt x="4699" y="211"/>
                        <a:pt x="4604" y="234"/>
                      </a:cubicBezTo>
                      <a:lnTo>
                        <a:pt x="3904" y="368"/>
                      </a:lnTo>
                      <a:cubicBezTo>
                        <a:pt x="3570" y="435"/>
                        <a:pt x="3537" y="501"/>
                        <a:pt x="3337" y="535"/>
                      </a:cubicBezTo>
                      <a:cubicBezTo>
                        <a:pt x="3137" y="535"/>
                        <a:pt x="2936" y="535"/>
                        <a:pt x="2770" y="501"/>
                      </a:cubicBezTo>
                      <a:cubicBezTo>
                        <a:pt x="2770" y="501"/>
                        <a:pt x="2236" y="401"/>
                        <a:pt x="1969" y="368"/>
                      </a:cubicBezTo>
                      <a:cubicBezTo>
                        <a:pt x="1919" y="351"/>
                        <a:pt x="1861" y="343"/>
                        <a:pt x="1798" y="343"/>
                      </a:cubicBezTo>
                      <a:cubicBezTo>
                        <a:pt x="1736" y="343"/>
                        <a:pt x="1669" y="351"/>
                        <a:pt x="1602" y="368"/>
                      </a:cubicBezTo>
                      <a:cubicBezTo>
                        <a:pt x="1602" y="368"/>
                        <a:pt x="1302" y="334"/>
                        <a:pt x="1068" y="268"/>
                      </a:cubicBezTo>
                      <a:cubicBezTo>
                        <a:pt x="802" y="234"/>
                        <a:pt x="735" y="234"/>
                        <a:pt x="5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0" name="Google Shape;25260;p57"/>
                <p:cNvSpPr/>
                <p:nvPr/>
              </p:nvSpPr>
              <p:spPr>
                <a:xfrm>
                  <a:off x="6065295" y="2862775"/>
                  <a:ext cx="716067" cy="335250"/>
                </a:xfrm>
                <a:custGeom>
                  <a:avLst/>
                  <a:gdLst/>
                  <a:ahLst/>
                  <a:cxnLst/>
                  <a:rect l="l" t="t" r="r" b="b"/>
                  <a:pathLst>
                    <a:path w="6506" h="3046" extrusionOk="0">
                      <a:moveTo>
                        <a:pt x="201" y="1"/>
                      </a:moveTo>
                      <a:cubicBezTo>
                        <a:pt x="134" y="1"/>
                        <a:pt x="67" y="34"/>
                        <a:pt x="0" y="34"/>
                      </a:cubicBezTo>
                      <a:cubicBezTo>
                        <a:pt x="150" y="1828"/>
                        <a:pt x="1640" y="3046"/>
                        <a:pt x="3261" y="3046"/>
                      </a:cubicBezTo>
                      <a:cubicBezTo>
                        <a:pt x="3809" y="3046"/>
                        <a:pt x="4373" y="2906"/>
                        <a:pt x="4904" y="2603"/>
                      </a:cubicBezTo>
                      <a:cubicBezTo>
                        <a:pt x="4737" y="2536"/>
                        <a:pt x="4537" y="2469"/>
                        <a:pt x="4370" y="2436"/>
                      </a:cubicBezTo>
                      <a:cubicBezTo>
                        <a:pt x="4259" y="2410"/>
                        <a:pt x="4185" y="2400"/>
                        <a:pt x="4133" y="2400"/>
                      </a:cubicBezTo>
                      <a:cubicBezTo>
                        <a:pt x="3981" y="2400"/>
                        <a:pt x="4010" y="2486"/>
                        <a:pt x="3836" y="2536"/>
                      </a:cubicBezTo>
                      <a:cubicBezTo>
                        <a:pt x="3774" y="2551"/>
                        <a:pt x="3705" y="2558"/>
                        <a:pt x="3636" y="2558"/>
                      </a:cubicBezTo>
                      <a:cubicBezTo>
                        <a:pt x="3407" y="2558"/>
                        <a:pt x="3177" y="2487"/>
                        <a:pt x="3203" y="2436"/>
                      </a:cubicBezTo>
                      <a:cubicBezTo>
                        <a:pt x="3303" y="2369"/>
                        <a:pt x="3369" y="2302"/>
                        <a:pt x="3470" y="2236"/>
                      </a:cubicBezTo>
                      <a:cubicBezTo>
                        <a:pt x="3603" y="2252"/>
                        <a:pt x="3736" y="2261"/>
                        <a:pt x="3870" y="2261"/>
                      </a:cubicBezTo>
                      <a:cubicBezTo>
                        <a:pt x="4003" y="2261"/>
                        <a:pt x="4137" y="2252"/>
                        <a:pt x="4270" y="2236"/>
                      </a:cubicBezTo>
                      <a:cubicBezTo>
                        <a:pt x="4537" y="2169"/>
                        <a:pt x="4804" y="2036"/>
                        <a:pt x="5037" y="1902"/>
                      </a:cubicBezTo>
                      <a:cubicBezTo>
                        <a:pt x="5338" y="1702"/>
                        <a:pt x="5271" y="1769"/>
                        <a:pt x="6005" y="1302"/>
                      </a:cubicBezTo>
                      <a:cubicBezTo>
                        <a:pt x="6071" y="1235"/>
                        <a:pt x="6171" y="1202"/>
                        <a:pt x="6238" y="1168"/>
                      </a:cubicBezTo>
                      <a:cubicBezTo>
                        <a:pt x="6372" y="901"/>
                        <a:pt x="6472" y="601"/>
                        <a:pt x="6505" y="334"/>
                      </a:cubicBezTo>
                      <a:lnTo>
                        <a:pt x="6505" y="334"/>
                      </a:lnTo>
                      <a:lnTo>
                        <a:pt x="5905" y="401"/>
                      </a:lnTo>
                      <a:cubicBezTo>
                        <a:pt x="5004" y="501"/>
                        <a:pt x="5371" y="501"/>
                        <a:pt x="5204" y="601"/>
                      </a:cubicBezTo>
                      <a:cubicBezTo>
                        <a:pt x="5037" y="701"/>
                        <a:pt x="5004" y="735"/>
                        <a:pt x="4937" y="901"/>
                      </a:cubicBezTo>
                      <a:cubicBezTo>
                        <a:pt x="4871" y="1068"/>
                        <a:pt x="4770" y="1168"/>
                        <a:pt x="4637" y="1268"/>
                      </a:cubicBezTo>
                      <a:cubicBezTo>
                        <a:pt x="4337" y="1402"/>
                        <a:pt x="4037" y="1502"/>
                        <a:pt x="3736" y="1569"/>
                      </a:cubicBezTo>
                      <a:cubicBezTo>
                        <a:pt x="3596" y="1594"/>
                        <a:pt x="3461" y="1605"/>
                        <a:pt x="3329" y="1605"/>
                      </a:cubicBezTo>
                      <a:cubicBezTo>
                        <a:pt x="3115" y="1605"/>
                        <a:pt x="2909" y="1576"/>
                        <a:pt x="2702" y="1535"/>
                      </a:cubicBezTo>
                      <a:cubicBezTo>
                        <a:pt x="2069" y="1468"/>
                        <a:pt x="2302" y="1368"/>
                        <a:pt x="1968" y="1135"/>
                      </a:cubicBezTo>
                      <a:cubicBezTo>
                        <a:pt x="1768" y="935"/>
                        <a:pt x="1568" y="735"/>
                        <a:pt x="1435" y="468"/>
                      </a:cubicBezTo>
                      <a:cubicBezTo>
                        <a:pt x="1235" y="301"/>
                        <a:pt x="1034" y="168"/>
                        <a:pt x="801" y="67"/>
                      </a:cubicBezTo>
                      <a:cubicBezTo>
                        <a:pt x="601" y="34"/>
                        <a:pt x="401" y="1"/>
                        <a:pt x="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5261" name="Google Shape;25261;p57"/>
          <p:cNvGrpSpPr/>
          <p:nvPr/>
        </p:nvGrpSpPr>
        <p:grpSpPr>
          <a:xfrm rot="1592248">
            <a:off x="-228183" y="2401745"/>
            <a:ext cx="1926500" cy="2239678"/>
            <a:chOff x="-1470741" y="4281315"/>
            <a:chExt cx="2074541" cy="2411785"/>
          </a:xfrm>
        </p:grpSpPr>
        <p:sp>
          <p:nvSpPr>
            <p:cNvPr id="25262" name="Google Shape;25262;p57"/>
            <p:cNvSpPr/>
            <p:nvPr/>
          </p:nvSpPr>
          <p:spPr>
            <a:xfrm flipH="1">
              <a:off x="-1470741" y="4504609"/>
              <a:ext cx="582076" cy="321512"/>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3" name="Google Shape;25263;p57"/>
            <p:cNvSpPr/>
            <p:nvPr/>
          </p:nvSpPr>
          <p:spPr>
            <a:xfrm flipH="1">
              <a:off x="202303" y="4281315"/>
              <a:ext cx="401496" cy="221734"/>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4" name="Google Shape;25264;p57"/>
            <p:cNvSpPr/>
            <p:nvPr/>
          </p:nvSpPr>
          <p:spPr>
            <a:xfrm flipH="1">
              <a:off x="-393420" y="6434369"/>
              <a:ext cx="468487" cy="258731"/>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2"/>
              </a:buClr>
              <a:buSzPts val="3000"/>
              <a:buFont typeface="Big Shoulders Text"/>
              <a:buNone/>
              <a:defRPr sz="3000">
                <a:solidFill>
                  <a:schemeClr val="accent2"/>
                </a:solidFill>
                <a:latin typeface="Big Shoulders Text"/>
                <a:ea typeface="Big Shoulders Text"/>
                <a:cs typeface="Big Shoulders Text"/>
                <a:sym typeface="Big Shoulders Text"/>
              </a:defRPr>
            </a:lvl1pPr>
            <a:lvl2pPr lvl="1"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2pPr>
            <a:lvl3pPr lvl="2"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3pPr>
            <a:lvl4pPr lvl="3"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4pPr>
            <a:lvl5pPr lvl="4"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5pPr>
            <a:lvl6pPr lvl="5"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6pPr>
            <a:lvl7pPr lvl="6"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7pPr>
            <a:lvl8pPr lvl="7"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8pPr>
            <a:lvl9pPr lvl="8"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9pPr>
          </a:lstStyle>
          <a:p>
            <a:endParaRPr/>
          </a:p>
        </p:txBody>
      </p:sp>
      <p:sp>
        <p:nvSpPr>
          <p:cNvPr id="7" name="Google Shape;7;p1"/>
          <p:cNvSpPr txBox="1">
            <a:spLocks noGrp="1"/>
          </p:cNvSpPr>
          <p:nvPr>
            <p:ph type="body" idx="1"/>
          </p:nvPr>
        </p:nvSpPr>
        <p:spPr>
          <a:xfrm>
            <a:off x="713225" y="1152475"/>
            <a:ext cx="7754100" cy="34515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3"/>
              </a:buClr>
              <a:buSzPts val="1800"/>
              <a:buFont typeface="Roboto"/>
              <a:buChar char="●"/>
              <a:defRPr sz="1800">
                <a:solidFill>
                  <a:schemeClr val="accent3"/>
                </a:solidFill>
                <a:latin typeface="Roboto"/>
                <a:ea typeface="Roboto"/>
                <a:cs typeface="Roboto"/>
                <a:sym typeface="Roboto"/>
              </a:defRPr>
            </a:lvl1pPr>
            <a:lvl2pPr marL="914400" lvl="1"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2pPr>
            <a:lvl3pPr marL="1371600" lvl="2"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3pPr>
            <a:lvl4pPr marL="1828800" lvl="3"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4pPr>
            <a:lvl5pPr marL="2286000" lvl="4"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5pPr>
            <a:lvl6pPr marL="2743200" lvl="5"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6pPr>
            <a:lvl7pPr marL="3200400" lvl="6"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7pPr>
            <a:lvl8pPr marL="3657600" lvl="7"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8pPr>
            <a:lvl9pPr marL="4114800" lvl="8" indent="-317500">
              <a:lnSpc>
                <a:spcPct val="100000"/>
              </a:lnSpc>
              <a:spcBef>
                <a:spcPts val="1600"/>
              </a:spcBef>
              <a:spcAft>
                <a:spcPts val="1600"/>
              </a:spcAft>
              <a:buClr>
                <a:schemeClr val="accent3"/>
              </a:buClr>
              <a:buSzPts val="1400"/>
              <a:buFont typeface="Roboto"/>
              <a:buChar char="■"/>
              <a:defRPr>
                <a:solidFill>
                  <a:schemeClr val="accent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59" r:id="rId5"/>
    <p:sldLayoutId id="2147483660" r:id="rId6"/>
    <p:sldLayoutId id="2147483701" r:id="rId7"/>
    <p:sldLayoutId id="2147483702" r:id="rId8"/>
    <p:sldLayoutId id="214748370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s://en.wikipedia.org/wiki/List_of_Falcon/_9/_and_Falcon_Heavy_launches"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83"/>
        <p:cNvGrpSpPr/>
        <p:nvPr/>
      </p:nvGrpSpPr>
      <p:grpSpPr>
        <a:xfrm>
          <a:off x="0" y="0"/>
          <a:ext cx="0" cy="0"/>
          <a:chOff x="0" y="0"/>
          <a:chExt cx="0" cy="0"/>
        </a:xfrm>
      </p:grpSpPr>
      <p:sp>
        <p:nvSpPr>
          <p:cNvPr id="25284" name="Google Shape;25284;p64"/>
          <p:cNvSpPr txBox="1">
            <a:spLocks noGrp="1"/>
          </p:cNvSpPr>
          <p:nvPr>
            <p:ph type="ctrTitle"/>
          </p:nvPr>
        </p:nvSpPr>
        <p:spPr>
          <a:xfrm>
            <a:off x="713250" y="539500"/>
            <a:ext cx="7717500" cy="111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Space Race </a:t>
            </a:r>
            <a:br>
              <a:rPr lang="en-US" dirty="0"/>
            </a:br>
            <a:r>
              <a:rPr lang="en-US" dirty="0"/>
              <a:t>with Data Science</a:t>
            </a:r>
            <a:endParaRPr dirty="0"/>
          </a:p>
        </p:txBody>
      </p:sp>
      <p:sp>
        <p:nvSpPr>
          <p:cNvPr id="25285" name="Google Shape;25285;p64"/>
          <p:cNvSpPr txBox="1">
            <a:spLocks noGrp="1"/>
          </p:cNvSpPr>
          <p:nvPr>
            <p:ph type="subTitle" idx="1"/>
          </p:nvPr>
        </p:nvSpPr>
        <p:spPr>
          <a:xfrm>
            <a:off x="2856900" y="1772617"/>
            <a:ext cx="3430200" cy="39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Presented by Allen Jay Caparas</a:t>
            </a:r>
          </a:p>
          <a:p>
            <a:pPr marL="0" lvl="0" indent="0" algn="ctr" rtl="0">
              <a:spcBef>
                <a:spcPts val="0"/>
              </a:spcBef>
              <a:spcAft>
                <a:spcPts val="0"/>
              </a:spcAft>
              <a:buNone/>
            </a:pPr>
            <a:r>
              <a:rPr lang="en-US" dirty="0"/>
              <a:t>05/05/2025</a:t>
            </a:r>
            <a:endParaRPr dirty="0"/>
          </a:p>
        </p:txBody>
      </p:sp>
      <p:cxnSp>
        <p:nvCxnSpPr>
          <p:cNvPr id="25286" name="Google Shape;25286;p64"/>
          <p:cNvCxnSpPr/>
          <p:nvPr/>
        </p:nvCxnSpPr>
        <p:spPr>
          <a:xfrm>
            <a:off x="1487400" y="1173762"/>
            <a:ext cx="6169200" cy="0"/>
          </a:xfrm>
          <a:prstGeom prst="straightConnector1">
            <a:avLst/>
          </a:prstGeom>
          <a:noFill/>
          <a:ln w="19050" cap="flat" cmpd="sng">
            <a:solidFill>
              <a:schemeClr val="accent2"/>
            </a:solidFill>
            <a:prstDash val="solid"/>
            <a:round/>
            <a:headEnd type="none" w="med" len="med"/>
            <a:tailEnd type="none" w="med" len="med"/>
          </a:ln>
        </p:spPr>
      </p:cxnSp>
      <p:grpSp>
        <p:nvGrpSpPr>
          <p:cNvPr id="25287" name="Google Shape;25287;p64"/>
          <p:cNvGrpSpPr/>
          <p:nvPr/>
        </p:nvGrpSpPr>
        <p:grpSpPr>
          <a:xfrm rot="727086">
            <a:off x="440215" y="2268807"/>
            <a:ext cx="10233532" cy="5739700"/>
            <a:chOff x="631945" y="2033412"/>
            <a:chExt cx="10469287" cy="5871929"/>
          </a:xfrm>
        </p:grpSpPr>
        <p:grpSp>
          <p:nvGrpSpPr>
            <p:cNvPr id="25288" name="Google Shape;25288;p64"/>
            <p:cNvGrpSpPr/>
            <p:nvPr/>
          </p:nvGrpSpPr>
          <p:grpSpPr>
            <a:xfrm rot="-369367">
              <a:off x="862079" y="2556147"/>
              <a:ext cx="10009019" cy="4826460"/>
              <a:chOff x="-1565187" y="1087515"/>
              <a:chExt cx="11286493" cy="6271018"/>
            </a:xfrm>
          </p:grpSpPr>
          <p:sp>
            <p:nvSpPr>
              <p:cNvPr id="25289" name="Google Shape;25289;p64"/>
              <p:cNvSpPr/>
              <p:nvPr/>
            </p:nvSpPr>
            <p:spPr>
              <a:xfrm>
                <a:off x="-1565187" y="1087515"/>
                <a:ext cx="11286493" cy="6271018"/>
              </a:xfrm>
              <a:custGeom>
                <a:avLst/>
                <a:gdLst/>
                <a:ahLst/>
                <a:cxnLst/>
                <a:rect l="l" t="t" r="r" b="b"/>
                <a:pathLst>
                  <a:path w="344810" h="206114" extrusionOk="0">
                    <a:moveTo>
                      <a:pt x="91917" y="34621"/>
                    </a:moveTo>
                    <a:cubicBezTo>
                      <a:pt x="82282" y="48603"/>
                      <a:pt x="78482" y="64470"/>
                      <a:pt x="79029" y="80093"/>
                    </a:cubicBezTo>
                    <a:cubicBezTo>
                      <a:pt x="79273" y="87084"/>
                      <a:pt x="80397" y="94105"/>
                      <a:pt x="83832" y="100610"/>
                    </a:cubicBezTo>
                    <a:cubicBezTo>
                      <a:pt x="89790" y="111948"/>
                      <a:pt x="102920" y="122161"/>
                      <a:pt x="117602" y="127936"/>
                    </a:cubicBezTo>
                    <a:cubicBezTo>
                      <a:pt x="132283" y="133680"/>
                      <a:pt x="147116" y="138392"/>
                      <a:pt x="163681" y="139972"/>
                    </a:cubicBezTo>
                    <a:cubicBezTo>
                      <a:pt x="189791" y="142434"/>
                      <a:pt x="220065" y="138240"/>
                      <a:pt x="240431" y="126021"/>
                    </a:cubicBezTo>
                    <a:cubicBezTo>
                      <a:pt x="248698" y="121066"/>
                      <a:pt x="255081" y="114440"/>
                      <a:pt x="258668" y="107115"/>
                    </a:cubicBezTo>
                    <a:cubicBezTo>
                      <a:pt x="262468" y="99303"/>
                      <a:pt x="263045" y="90428"/>
                      <a:pt x="258273" y="82920"/>
                    </a:cubicBezTo>
                    <a:cubicBezTo>
                      <a:pt x="253501" y="75443"/>
                      <a:pt x="242832" y="69759"/>
                      <a:pt x="231464" y="70032"/>
                    </a:cubicBezTo>
                    <a:cubicBezTo>
                      <a:pt x="220065" y="70306"/>
                      <a:pt x="209275" y="77540"/>
                      <a:pt x="209579" y="85807"/>
                    </a:cubicBezTo>
                    <a:cubicBezTo>
                      <a:pt x="204868" y="80093"/>
                      <a:pt x="208941" y="71613"/>
                      <a:pt x="217512" y="69242"/>
                    </a:cubicBezTo>
                    <a:cubicBezTo>
                      <a:pt x="220765" y="68360"/>
                      <a:pt x="224412" y="68239"/>
                      <a:pt x="227482" y="67023"/>
                    </a:cubicBezTo>
                    <a:cubicBezTo>
                      <a:pt x="229944" y="66050"/>
                      <a:pt x="231798" y="64439"/>
                      <a:pt x="234139" y="63284"/>
                    </a:cubicBezTo>
                    <a:cubicBezTo>
                      <a:pt x="242498" y="59272"/>
                      <a:pt x="255720" y="64075"/>
                      <a:pt x="256236" y="71339"/>
                    </a:cubicBezTo>
                    <a:cubicBezTo>
                      <a:pt x="256328" y="72433"/>
                      <a:pt x="256176" y="73619"/>
                      <a:pt x="256905" y="74591"/>
                    </a:cubicBezTo>
                    <a:cubicBezTo>
                      <a:pt x="259367" y="77965"/>
                      <a:pt x="266480" y="74774"/>
                      <a:pt x="271708" y="75351"/>
                    </a:cubicBezTo>
                    <a:cubicBezTo>
                      <a:pt x="277118" y="75929"/>
                      <a:pt x="279519" y="80549"/>
                      <a:pt x="280279" y="84470"/>
                    </a:cubicBezTo>
                    <a:cubicBezTo>
                      <a:pt x="281860" y="92677"/>
                      <a:pt x="280918" y="101157"/>
                      <a:pt x="277574" y="108817"/>
                    </a:cubicBezTo>
                    <a:cubicBezTo>
                      <a:pt x="283927" y="105899"/>
                      <a:pt x="288547" y="100185"/>
                      <a:pt x="290097" y="93346"/>
                    </a:cubicBezTo>
                    <a:cubicBezTo>
                      <a:pt x="291435" y="87266"/>
                      <a:pt x="290432" y="81066"/>
                      <a:pt x="289428" y="74956"/>
                    </a:cubicBezTo>
                    <a:cubicBezTo>
                      <a:pt x="296085" y="81370"/>
                      <a:pt x="298942" y="89789"/>
                      <a:pt x="297058" y="97722"/>
                    </a:cubicBezTo>
                    <a:cubicBezTo>
                      <a:pt x="306298" y="76719"/>
                      <a:pt x="302347" y="53983"/>
                      <a:pt x="296176" y="32463"/>
                    </a:cubicBezTo>
                    <a:cubicBezTo>
                      <a:pt x="295021" y="28542"/>
                      <a:pt x="293866" y="24560"/>
                      <a:pt x="294565" y="20579"/>
                    </a:cubicBezTo>
                    <a:cubicBezTo>
                      <a:pt x="295264" y="16627"/>
                      <a:pt x="298274" y="12615"/>
                      <a:pt x="303380" y="11095"/>
                    </a:cubicBezTo>
                    <a:cubicBezTo>
                      <a:pt x="313168" y="8177"/>
                      <a:pt x="322833" y="15533"/>
                      <a:pt x="327180" y="22493"/>
                    </a:cubicBezTo>
                    <a:cubicBezTo>
                      <a:pt x="332925" y="31642"/>
                      <a:pt x="335782" y="41582"/>
                      <a:pt x="338031" y="51521"/>
                    </a:cubicBezTo>
                    <a:cubicBezTo>
                      <a:pt x="342013" y="69151"/>
                      <a:pt x="344202" y="87175"/>
                      <a:pt x="344536" y="105261"/>
                    </a:cubicBezTo>
                    <a:cubicBezTo>
                      <a:pt x="344809" y="119182"/>
                      <a:pt x="343928" y="133316"/>
                      <a:pt x="338426" y="146659"/>
                    </a:cubicBezTo>
                    <a:cubicBezTo>
                      <a:pt x="332894" y="160003"/>
                      <a:pt x="322347" y="172648"/>
                      <a:pt x="306450" y="180459"/>
                    </a:cubicBezTo>
                    <a:cubicBezTo>
                      <a:pt x="294140" y="186508"/>
                      <a:pt x="279459" y="189365"/>
                      <a:pt x="265142" y="192101"/>
                    </a:cubicBezTo>
                    <a:cubicBezTo>
                      <a:pt x="239184" y="197025"/>
                      <a:pt x="213105" y="202040"/>
                      <a:pt x="186448" y="204077"/>
                    </a:cubicBezTo>
                    <a:cubicBezTo>
                      <a:pt x="159791" y="206113"/>
                      <a:pt x="132283" y="205110"/>
                      <a:pt x="107145" y="198393"/>
                    </a:cubicBezTo>
                    <a:cubicBezTo>
                      <a:pt x="96385" y="195505"/>
                      <a:pt x="83224" y="191888"/>
                      <a:pt x="74531" y="197359"/>
                    </a:cubicBezTo>
                    <a:cubicBezTo>
                      <a:pt x="72008" y="198970"/>
                      <a:pt x="70123" y="201250"/>
                      <a:pt x="66962" y="202010"/>
                    </a:cubicBezTo>
                    <a:cubicBezTo>
                      <a:pt x="63528" y="202830"/>
                      <a:pt x="59941" y="201584"/>
                      <a:pt x="56780" y="200368"/>
                    </a:cubicBezTo>
                    <a:lnTo>
                      <a:pt x="27813" y="189183"/>
                    </a:lnTo>
                    <a:cubicBezTo>
                      <a:pt x="23010" y="187359"/>
                      <a:pt x="17995" y="185353"/>
                      <a:pt x="15198" y="181949"/>
                    </a:cubicBezTo>
                    <a:cubicBezTo>
                      <a:pt x="10548" y="176234"/>
                      <a:pt x="13071" y="167693"/>
                      <a:pt x="5867" y="163650"/>
                    </a:cubicBezTo>
                    <a:cubicBezTo>
                      <a:pt x="7934" y="160672"/>
                      <a:pt x="1" y="161036"/>
                      <a:pt x="4560" y="160884"/>
                    </a:cubicBezTo>
                    <a:cubicBezTo>
                      <a:pt x="7204" y="132495"/>
                      <a:pt x="3131" y="107267"/>
                      <a:pt x="18816" y="73649"/>
                    </a:cubicBezTo>
                    <a:cubicBezTo>
                      <a:pt x="24530" y="61369"/>
                      <a:pt x="34925" y="50488"/>
                      <a:pt x="46688" y="40700"/>
                    </a:cubicBezTo>
                    <a:cubicBezTo>
                      <a:pt x="71370" y="20183"/>
                      <a:pt x="104531" y="2524"/>
                      <a:pt x="142860" y="1"/>
                    </a:cubicBezTo>
                    <a:cubicBezTo>
                      <a:pt x="120854" y="5259"/>
                      <a:pt x="102069" y="19910"/>
                      <a:pt x="91917" y="3462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0" name="Google Shape;25290;p64"/>
              <p:cNvSpPr/>
              <p:nvPr/>
            </p:nvSpPr>
            <p:spPr>
              <a:xfrm>
                <a:off x="-158454" y="1585956"/>
                <a:ext cx="5860132" cy="5066006"/>
              </a:xfrm>
              <a:custGeom>
                <a:avLst/>
                <a:gdLst/>
                <a:ahLst/>
                <a:cxnLst/>
                <a:rect l="l" t="t" r="r" b="b"/>
                <a:pathLst>
                  <a:path w="179031" h="166508" extrusionOk="0">
                    <a:moveTo>
                      <a:pt x="26505" y="22767"/>
                    </a:moveTo>
                    <a:cubicBezTo>
                      <a:pt x="28420" y="20670"/>
                      <a:pt x="30913" y="18907"/>
                      <a:pt x="33405" y="17174"/>
                    </a:cubicBezTo>
                    <a:cubicBezTo>
                      <a:pt x="43648" y="10031"/>
                      <a:pt x="51308" y="7144"/>
                      <a:pt x="61551" y="1"/>
                    </a:cubicBezTo>
                    <a:cubicBezTo>
                      <a:pt x="50579" y="9059"/>
                      <a:pt x="43800" y="14925"/>
                      <a:pt x="36749" y="25928"/>
                    </a:cubicBezTo>
                    <a:cubicBezTo>
                      <a:pt x="26505" y="41856"/>
                      <a:pt x="18481" y="60093"/>
                      <a:pt x="22432" y="77479"/>
                    </a:cubicBezTo>
                    <a:cubicBezTo>
                      <a:pt x="22706" y="78634"/>
                      <a:pt x="23040" y="79820"/>
                      <a:pt x="23891" y="80792"/>
                    </a:cubicBezTo>
                    <a:cubicBezTo>
                      <a:pt x="25077" y="82160"/>
                      <a:pt x="27174" y="82981"/>
                      <a:pt x="28207" y="84409"/>
                    </a:cubicBezTo>
                    <a:cubicBezTo>
                      <a:pt x="29180" y="85716"/>
                      <a:pt x="29089" y="87297"/>
                      <a:pt x="29150" y="88786"/>
                    </a:cubicBezTo>
                    <a:cubicBezTo>
                      <a:pt x="29666" y="101097"/>
                      <a:pt x="41855" y="111340"/>
                      <a:pt x="54560" y="119212"/>
                    </a:cubicBezTo>
                    <a:cubicBezTo>
                      <a:pt x="64287" y="125231"/>
                      <a:pt x="74470" y="130459"/>
                      <a:pt x="85017" y="134927"/>
                    </a:cubicBezTo>
                    <a:cubicBezTo>
                      <a:pt x="70792" y="127571"/>
                      <a:pt x="56232" y="119972"/>
                      <a:pt x="46445" y="109334"/>
                    </a:cubicBezTo>
                    <a:cubicBezTo>
                      <a:pt x="58664" y="118088"/>
                      <a:pt x="74318" y="124197"/>
                      <a:pt x="90944" y="126720"/>
                    </a:cubicBezTo>
                    <a:cubicBezTo>
                      <a:pt x="97266" y="127693"/>
                      <a:pt x="104622" y="128574"/>
                      <a:pt x="107966" y="132708"/>
                    </a:cubicBezTo>
                    <a:cubicBezTo>
                      <a:pt x="109030" y="134015"/>
                      <a:pt x="109546" y="135535"/>
                      <a:pt x="110640" y="136842"/>
                    </a:cubicBezTo>
                    <a:cubicBezTo>
                      <a:pt x="114014" y="140763"/>
                      <a:pt x="121522" y="141219"/>
                      <a:pt x="127662" y="140428"/>
                    </a:cubicBezTo>
                    <a:cubicBezTo>
                      <a:pt x="133832" y="139638"/>
                      <a:pt x="140185" y="137997"/>
                      <a:pt x="146203" y="139273"/>
                    </a:cubicBezTo>
                    <a:cubicBezTo>
                      <a:pt x="149395" y="139973"/>
                      <a:pt x="152191" y="141432"/>
                      <a:pt x="155109" y="142678"/>
                    </a:cubicBezTo>
                    <a:cubicBezTo>
                      <a:pt x="162678" y="145778"/>
                      <a:pt x="170824" y="147267"/>
                      <a:pt x="179031" y="147085"/>
                    </a:cubicBezTo>
                    <a:cubicBezTo>
                      <a:pt x="157055" y="150307"/>
                      <a:pt x="136538" y="157632"/>
                      <a:pt x="114683" y="161341"/>
                    </a:cubicBezTo>
                    <a:cubicBezTo>
                      <a:pt x="99364" y="163955"/>
                      <a:pt x="83558" y="164715"/>
                      <a:pt x="67874" y="165505"/>
                    </a:cubicBezTo>
                    <a:cubicBezTo>
                      <a:pt x="57600" y="165991"/>
                      <a:pt x="47235" y="166508"/>
                      <a:pt x="37052" y="165322"/>
                    </a:cubicBezTo>
                    <a:cubicBezTo>
                      <a:pt x="46779" y="163134"/>
                      <a:pt x="55837" y="159304"/>
                      <a:pt x="63375" y="154258"/>
                    </a:cubicBezTo>
                    <a:cubicBezTo>
                      <a:pt x="53649" y="148149"/>
                      <a:pt x="44378" y="141371"/>
                      <a:pt x="35624" y="133924"/>
                    </a:cubicBezTo>
                    <a:cubicBezTo>
                      <a:pt x="21125" y="121522"/>
                      <a:pt x="8389" y="106781"/>
                      <a:pt x="7265" y="90367"/>
                    </a:cubicBezTo>
                    <a:cubicBezTo>
                      <a:pt x="6231" y="88634"/>
                      <a:pt x="6414" y="86446"/>
                      <a:pt x="7751" y="84957"/>
                    </a:cubicBezTo>
                    <a:cubicBezTo>
                      <a:pt x="8481" y="90823"/>
                      <a:pt x="10517" y="96476"/>
                      <a:pt x="13709" y="101461"/>
                    </a:cubicBezTo>
                    <a:cubicBezTo>
                      <a:pt x="16687" y="98209"/>
                      <a:pt x="14377" y="93893"/>
                      <a:pt x="13283" y="90063"/>
                    </a:cubicBezTo>
                    <a:cubicBezTo>
                      <a:pt x="12432" y="87084"/>
                      <a:pt x="12341" y="84014"/>
                      <a:pt x="12280" y="80975"/>
                    </a:cubicBezTo>
                    <a:lnTo>
                      <a:pt x="11733" y="53406"/>
                    </a:lnTo>
                    <a:cubicBezTo>
                      <a:pt x="5836" y="62859"/>
                      <a:pt x="4407" y="73832"/>
                      <a:pt x="7751" y="83923"/>
                    </a:cubicBezTo>
                    <a:cubicBezTo>
                      <a:pt x="3921" y="77753"/>
                      <a:pt x="0" y="70792"/>
                      <a:pt x="2857" y="64318"/>
                    </a:cubicBezTo>
                    <a:cubicBezTo>
                      <a:pt x="3982" y="61734"/>
                      <a:pt x="6201" y="59363"/>
                      <a:pt x="6687" y="56689"/>
                    </a:cubicBezTo>
                    <a:cubicBezTo>
                      <a:pt x="7082" y="54379"/>
                      <a:pt x="6201" y="52038"/>
                      <a:pt x="6383" y="49698"/>
                    </a:cubicBezTo>
                    <a:cubicBezTo>
                      <a:pt x="6687" y="44804"/>
                      <a:pt x="10791" y="37843"/>
                      <a:pt x="14651" y="33801"/>
                    </a:cubicBezTo>
                    <a:cubicBezTo>
                      <a:pt x="16019" y="32403"/>
                      <a:pt x="17873" y="31308"/>
                      <a:pt x="19514" y="30062"/>
                    </a:cubicBezTo>
                    <a:cubicBezTo>
                      <a:pt x="21216" y="28755"/>
                      <a:pt x="26748" y="24713"/>
                      <a:pt x="26505" y="2276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1" name="Google Shape;25291;p64"/>
              <p:cNvSpPr/>
              <p:nvPr/>
            </p:nvSpPr>
            <p:spPr>
              <a:xfrm>
                <a:off x="-1473674" y="3228350"/>
                <a:ext cx="2139134" cy="3539188"/>
              </a:xfrm>
              <a:custGeom>
                <a:avLst/>
                <a:gdLst/>
                <a:ahLst/>
                <a:cxnLst/>
                <a:rect l="l" t="t" r="r" b="b"/>
                <a:pathLst>
                  <a:path w="65352" h="116325" extrusionOk="0">
                    <a:moveTo>
                      <a:pt x="11369" y="33223"/>
                    </a:moveTo>
                    <a:cubicBezTo>
                      <a:pt x="11460" y="29180"/>
                      <a:pt x="12676" y="25229"/>
                      <a:pt x="13861" y="21277"/>
                    </a:cubicBezTo>
                    <a:cubicBezTo>
                      <a:pt x="14895" y="17903"/>
                      <a:pt x="15928" y="14499"/>
                      <a:pt x="17479" y="11216"/>
                    </a:cubicBezTo>
                    <a:cubicBezTo>
                      <a:pt x="19424" y="6839"/>
                      <a:pt x="22403" y="3010"/>
                      <a:pt x="26141" y="0"/>
                    </a:cubicBezTo>
                    <a:cubicBezTo>
                      <a:pt x="19697" y="17721"/>
                      <a:pt x="21035" y="36445"/>
                      <a:pt x="22433" y="54773"/>
                    </a:cubicBezTo>
                    <a:cubicBezTo>
                      <a:pt x="22950" y="61703"/>
                      <a:pt x="23558" y="68816"/>
                      <a:pt x="27631" y="75078"/>
                    </a:cubicBezTo>
                    <a:cubicBezTo>
                      <a:pt x="28299" y="76081"/>
                      <a:pt x="29059" y="77084"/>
                      <a:pt x="29333" y="78208"/>
                    </a:cubicBezTo>
                    <a:cubicBezTo>
                      <a:pt x="29758" y="79910"/>
                      <a:pt x="28968" y="81643"/>
                      <a:pt x="28147" y="83284"/>
                    </a:cubicBezTo>
                    <a:cubicBezTo>
                      <a:pt x="27205" y="85230"/>
                      <a:pt x="26263" y="87175"/>
                      <a:pt x="25321" y="89090"/>
                    </a:cubicBezTo>
                    <a:cubicBezTo>
                      <a:pt x="24804" y="90154"/>
                      <a:pt x="24287" y="91278"/>
                      <a:pt x="24622" y="92373"/>
                    </a:cubicBezTo>
                    <a:cubicBezTo>
                      <a:pt x="25077" y="93862"/>
                      <a:pt x="26962" y="94804"/>
                      <a:pt x="28391" y="95868"/>
                    </a:cubicBezTo>
                    <a:cubicBezTo>
                      <a:pt x="31765" y="98300"/>
                      <a:pt x="33345" y="101917"/>
                      <a:pt x="36901" y="104196"/>
                    </a:cubicBezTo>
                    <a:cubicBezTo>
                      <a:pt x="42768" y="107905"/>
                      <a:pt x="51583" y="106811"/>
                      <a:pt x="58969" y="105230"/>
                    </a:cubicBezTo>
                    <a:cubicBezTo>
                      <a:pt x="54865" y="102342"/>
                      <a:pt x="50184" y="100306"/>
                      <a:pt x="45230" y="99303"/>
                    </a:cubicBezTo>
                    <a:cubicBezTo>
                      <a:pt x="42585" y="98756"/>
                      <a:pt x="39728" y="98391"/>
                      <a:pt x="37692" y="97023"/>
                    </a:cubicBezTo>
                    <a:lnTo>
                      <a:pt x="43254" y="93406"/>
                    </a:lnTo>
                    <a:cubicBezTo>
                      <a:pt x="43862" y="93011"/>
                      <a:pt x="44531" y="92555"/>
                      <a:pt x="44683" y="91917"/>
                    </a:cubicBezTo>
                    <a:cubicBezTo>
                      <a:pt x="44956" y="90944"/>
                      <a:pt x="43832" y="90123"/>
                      <a:pt x="42889" y="89424"/>
                    </a:cubicBezTo>
                    <a:cubicBezTo>
                      <a:pt x="36871" y="85017"/>
                      <a:pt x="33983" y="78786"/>
                      <a:pt x="32008" y="72676"/>
                    </a:cubicBezTo>
                    <a:cubicBezTo>
                      <a:pt x="28786" y="62889"/>
                      <a:pt x="27418" y="52615"/>
                      <a:pt x="27935" y="42372"/>
                    </a:cubicBezTo>
                    <a:cubicBezTo>
                      <a:pt x="27661" y="49606"/>
                      <a:pt x="30154" y="56749"/>
                      <a:pt x="32889" y="63710"/>
                    </a:cubicBezTo>
                    <a:cubicBezTo>
                      <a:pt x="37935" y="76628"/>
                      <a:pt x="44926" y="90306"/>
                      <a:pt x="60215" y="97509"/>
                    </a:cubicBezTo>
                    <a:cubicBezTo>
                      <a:pt x="61340" y="98026"/>
                      <a:pt x="62525" y="98573"/>
                      <a:pt x="63254" y="99424"/>
                    </a:cubicBezTo>
                    <a:cubicBezTo>
                      <a:pt x="64561" y="101005"/>
                      <a:pt x="63619" y="103072"/>
                      <a:pt x="63832" y="104926"/>
                    </a:cubicBezTo>
                    <a:cubicBezTo>
                      <a:pt x="64014" y="106719"/>
                      <a:pt x="65352" y="108452"/>
                      <a:pt x="64926" y="110184"/>
                    </a:cubicBezTo>
                    <a:cubicBezTo>
                      <a:pt x="64470" y="112039"/>
                      <a:pt x="62251" y="113376"/>
                      <a:pt x="59941" y="114136"/>
                    </a:cubicBezTo>
                    <a:cubicBezTo>
                      <a:pt x="53406" y="116324"/>
                      <a:pt x="45868" y="115412"/>
                      <a:pt x="38847" y="114470"/>
                    </a:cubicBezTo>
                    <a:cubicBezTo>
                      <a:pt x="33254" y="113710"/>
                      <a:pt x="27540" y="112950"/>
                      <a:pt x="22494" y="110975"/>
                    </a:cubicBezTo>
                    <a:cubicBezTo>
                      <a:pt x="15746" y="108391"/>
                      <a:pt x="10731" y="103923"/>
                      <a:pt x="5837" y="99576"/>
                    </a:cubicBezTo>
                    <a:cubicBezTo>
                      <a:pt x="4621" y="98513"/>
                      <a:pt x="3375" y="97418"/>
                      <a:pt x="3071" y="96050"/>
                    </a:cubicBezTo>
                    <a:cubicBezTo>
                      <a:pt x="2828" y="94956"/>
                      <a:pt x="3193" y="93862"/>
                      <a:pt x="3405" y="92768"/>
                    </a:cubicBezTo>
                    <a:cubicBezTo>
                      <a:pt x="3922" y="90154"/>
                      <a:pt x="3497" y="87449"/>
                      <a:pt x="3193" y="84835"/>
                    </a:cubicBezTo>
                    <a:cubicBezTo>
                      <a:pt x="2038" y="75442"/>
                      <a:pt x="1" y="62707"/>
                      <a:pt x="4834" y="53740"/>
                    </a:cubicBezTo>
                    <a:cubicBezTo>
                      <a:pt x="6323" y="51035"/>
                      <a:pt x="9758" y="49424"/>
                      <a:pt x="11247" y="46779"/>
                    </a:cubicBezTo>
                    <a:cubicBezTo>
                      <a:pt x="13466" y="42767"/>
                      <a:pt x="11247" y="37417"/>
                      <a:pt x="11369" y="332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92" name="Google Shape;25292;p64"/>
              <p:cNvGrpSpPr/>
              <p:nvPr/>
            </p:nvGrpSpPr>
            <p:grpSpPr>
              <a:xfrm>
                <a:off x="77300" y="1193696"/>
                <a:ext cx="2052449" cy="1692547"/>
                <a:chOff x="77300" y="1193696"/>
                <a:chExt cx="2052449" cy="1692547"/>
              </a:xfrm>
            </p:grpSpPr>
            <p:sp>
              <p:nvSpPr>
                <p:cNvPr id="25293" name="Google Shape;25293;p64"/>
                <p:cNvSpPr/>
                <p:nvPr/>
              </p:nvSpPr>
              <p:spPr>
                <a:xfrm>
                  <a:off x="1879967" y="1193696"/>
                  <a:ext cx="249782" cy="399237"/>
                </a:xfrm>
                <a:custGeom>
                  <a:avLst/>
                  <a:gdLst/>
                  <a:ahLst/>
                  <a:cxnLst/>
                  <a:rect l="l" t="t" r="r" b="b"/>
                  <a:pathLst>
                    <a:path w="7631" h="13122" extrusionOk="0">
                      <a:moveTo>
                        <a:pt x="4463" y="1"/>
                      </a:moveTo>
                      <a:cubicBezTo>
                        <a:pt x="4142" y="1"/>
                        <a:pt x="3817" y="214"/>
                        <a:pt x="3861" y="523"/>
                      </a:cubicBezTo>
                      <a:cubicBezTo>
                        <a:pt x="3478" y="276"/>
                        <a:pt x="3045" y="154"/>
                        <a:pt x="2614" y="154"/>
                      </a:cubicBezTo>
                      <a:cubicBezTo>
                        <a:pt x="1986" y="154"/>
                        <a:pt x="1364" y="413"/>
                        <a:pt x="913" y="918"/>
                      </a:cubicBezTo>
                      <a:cubicBezTo>
                        <a:pt x="457" y="1465"/>
                        <a:pt x="1" y="3562"/>
                        <a:pt x="1034" y="3866"/>
                      </a:cubicBezTo>
                      <a:cubicBezTo>
                        <a:pt x="1137" y="3900"/>
                        <a:pt x="1229" y="3915"/>
                        <a:pt x="1311" y="3915"/>
                      </a:cubicBezTo>
                      <a:cubicBezTo>
                        <a:pt x="2208" y="3915"/>
                        <a:pt x="2002" y="2095"/>
                        <a:pt x="2281" y="1678"/>
                      </a:cubicBezTo>
                      <a:cubicBezTo>
                        <a:pt x="2474" y="1372"/>
                        <a:pt x="2864" y="1194"/>
                        <a:pt x="3219" y="1194"/>
                      </a:cubicBezTo>
                      <a:cubicBezTo>
                        <a:pt x="3534" y="1194"/>
                        <a:pt x="3822" y="1333"/>
                        <a:pt x="3922" y="1648"/>
                      </a:cubicBezTo>
                      <a:cubicBezTo>
                        <a:pt x="4067" y="1586"/>
                        <a:pt x="4218" y="1555"/>
                        <a:pt x="4368" y="1555"/>
                      </a:cubicBezTo>
                      <a:cubicBezTo>
                        <a:pt x="4660" y="1555"/>
                        <a:pt x="4947" y="1670"/>
                        <a:pt x="5168" y="1891"/>
                      </a:cubicBezTo>
                      <a:cubicBezTo>
                        <a:pt x="5472" y="2225"/>
                        <a:pt x="5715" y="2620"/>
                        <a:pt x="5837" y="3076"/>
                      </a:cubicBezTo>
                      <a:cubicBezTo>
                        <a:pt x="6840" y="6025"/>
                        <a:pt x="6749" y="9246"/>
                        <a:pt x="5563" y="12134"/>
                      </a:cubicBezTo>
                      <a:cubicBezTo>
                        <a:pt x="5492" y="12101"/>
                        <a:pt x="5419" y="12086"/>
                        <a:pt x="5349" y="12086"/>
                      </a:cubicBezTo>
                      <a:cubicBezTo>
                        <a:pt x="5030" y="12086"/>
                        <a:pt x="4754" y="12394"/>
                        <a:pt x="4803" y="12742"/>
                      </a:cubicBezTo>
                      <a:cubicBezTo>
                        <a:pt x="4873" y="12987"/>
                        <a:pt x="5135" y="13121"/>
                        <a:pt x="5403" y="13121"/>
                      </a:cubicBezTo>
                      <a:cubicBezTo>
                        <a:pt x="5599" y="13121"/>
                        <a:pt x="5799" y="13049"/>
                        <a:pt x="5928" y="12894"/>
                      </a:cubicBezTo>
                      <a:cubicBezTo>
                        <a:pt x="6202" y="12529"/>
                        <a:pt x="6232" y="12012"/>
                        <a:pt x="5958" y="11617"/>
                      </a:cubicBezTo>
                      <a:cubicBezTo>
                        <a:pt x="6749" y="11496"/>
                        <a:pt x="7114" y="10553"/>
                        <a:pt x="7235" y="9763"/>
                      </a:cubicBezTo>
                      <a:cubicBezTo>
                        <a:pt x="7630" y="7028"/>
                        <a:pt x="7326" y="4231"/>
                        <a:pt x="6354" y="1648"/>
                      </a:cubicBezTo>
                      <a:cubicBezTo>
                        <a:pt x="6171" y="1222"/>
                        <a:pt x="5898" y="766"/>
                        <a:pt x="5442" y="766"/>
                      </a:cubicBezTo>
                      <a:cubicBezTo>
                        <a:pt x="5442" y="918"/>
                        <a:pt x="5442" y="1070"/>
                        <a:pt x="5442" y="1222"/>
                      </a:cubicBezTo>
                      <a:cubicBezTo>
                        <a:pt x="5381" y="796"/>
                        <a:pt x="5168" y="371"/>
                        <a:pt x="4803" y="97"/>
                      </a:cubicBezTo>
                      <a:cubicBezTo>
                        <a:pt x="4704" y="31"/>
                        <a:pt x="4584" y="1"/>
                        <a:pt x="44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4" name="Google Shape;25294;p64"/>
                <p:cNvSpPr/>
                <p:nvPr/>
              </p:nvSpPr>
              <p:spPr>
                <a:xfrm>
                  <a:off x="77300" y="1957224"/>
                  <a:ext cx="845742" cy="269657"/>
                </a:xfrm>
                <a:custGeom>
                  <a:avLst/>
                  <a:gdLst/>
                  <a:ahLst/>
                  <a:cxnLst/>
                  <a:rect l="l" t="t" r="r" b="b"/>
                  <a:pathLst>
                    <a:path w="25838" h="8863" extrusionOk="0">
                      <a:moveTo>
                        <a:pt x="4465" y="0"/>
                      </a:moveTo>
                      <a:cubicBezTo>
                        <a:pt x="4017" y="0"/>
                        <a:pt x="3570" y="40"/>
                        <a:pt x="3132" y="139"/>
                      </a:cubicBezTo>
                      <a:cubicBezTo>
                        <a:pt x="1885" y="412"/>
                        <a:pt x="730" y="1354"/>
                        <a:pt x="791" y="2418"/>
                      </a:cubicBezTo>
                      <a:cubicBezTo>
                        <a:pt x="822" y="2965"/>
                        <a:pt x="1186" y="3452"/>
                        <a:pt x="1156" y="4029"/>
                      </a:cubicBezTo>
                      <a:cubicBezTo>
                        <a:pt x="1095" y="4394"/>
                        <a:pt x="974" y="4759"/>
                        <a:pt x="791" y="5123"/>
                      </a:cubicBezTo>
                      <a:cubicBezTo>
                        <a:pt x="244" y="6461"/>
                        <a:pt x="1" y="7555"/>
                        <a:pt x="548" y="8862"/>
                      </a:cubicBezTo>
                      <a:cubicBezTo>
                        <a:pt x="1642" y="7981"/>
                        <a:pt x="3436" y="6613"/>
                        <a:pt x="3436" y="6613"/>
                      </a:cubicBezTo>
                      <a:cubicBezTo>
                        <a:pt x="3436" y="6613"/>
                        <a:pt x="2615" y="4090"/>
                        <a:pt x="3952" y="3178"/>
                      </a:cubicBezTo>
                      <a:cubicBezTo>
                        <a:pt x="4408" y="2844"/>
                        <a:pt x="4925" y="2661"/>
                        <a:pt x="5472" y="2570"/>
                      </a:cubicBezTo>
                      <a:cubicBezTo>
                        <a:pt x="6213" y="2389"/>
                        <a:pt x="6966" y="2305"/>
                        <a:pt x="7716" y="2305"/>
                      </a:cubicBezTo>
                      <a:cubicBezTo>
                        <a:pt x="8226" y="2305"/>
                        <a:pt x="8736" y="2344"/>
                        <a:pt x="9241" y="2418"/>
                      </a:cubicBezTo>
                      <a:cubicBezTo>
                        <a:pt x="9819" y="2540"/>
                        <a:pt x="10427" y="2631"/>
                        <a:pt x="11004" y="2661"/>
                      </a:cubicBezTo>
                      <a:cubicBezTo>
                        <a:pt x="11794" y="2631"/>
                        <a:pt x="12554" y="2540"/>
                        <a:pt x="13314" y="2418"/>
                      </a:cubicBezTo>
                      <a:cubicBezTo>
                        <a:pt x="13535" y="2404"/>
                        <a:pt x="13756" y="2398"/>
                        <a:pt x="13977" y="2398"/>
                      </a:cubicBezTo>
                      <a:cubicBezTo>
                        <a:pt x="15221" y="2398"/>
                        <a:pt x="16469" y="2613"/>
                        <a:pt x="17630" y="3026"/>
                      </a:cubicBezTo>
                      <a:cubicBezTo>
                        <a:pt x="20609" y="3938"/>
                        <a:pt x="23406" y="5427"/>
                        <a:pt x="25837" y="7373"/>
                      </a:cubicBezTo>
                      <a:cubicBezTo>
                        <a:pt x="24044" y="5579"/>
                        <a:pt x="22159" y="3756"/>
                        <a:pt x="19637" y="2753"/>
                      </a:cubicBezTo>
                      <a:cubicBezTo>
                        <a:pt x="18056" y="2084"/>
                        <a:pt x="16293" y="1810"/>
                        <a:pt x="14560" y="1506"/>
                      </a:cubicBezTo>
                      <a:lnTo>
                        <a:pt x="6840" y="260"/>
                      </a:lnTo>
                      <a:cubicBezTo>
                        <a:pt x="6063" y="124"/>
                        <a:pt x="5261" y="0"/>
                        <a:pt x="4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5" name="Google Shape;25295;p64"/>
                <p:cNvSpPr/>
                <p:nvPr/>
              </p:nvSpPr>
              <p:spPr>
                <a:xfrm>
                  <a:off x="1088066" y="2303574"/>
                  <a:ext cx="322415" cy="582669"/>
                </a:xfrm>
                <a:custGeom>
                  <a:avLst/>
                  <a:gdLst/>
                  <a:ahLst/>
                  <a:cxnLst/>
                  <a:rect l="l" t="t" r="r" b="b"/>
                  <a:pathLst>
                    <a:path w="9850" h="19151" extrusionOk="0">
                      <a:moveTo>
                        <a:pt x="366" y="1"/>
                      </a:moveTo>
                      <a:lnTo>
                        <a:pt x="366" y="1"/>
                      </a:lnTo>
                      <a:cubicBezTo>
                        <a:pt x="383" y="13"/>
                        <a:pt x="401" y="25"/>
                        <a:pt x="419" y="37"/>
                      </a:cubicBezTo>
                      <a:lnTo>
                        <a:pt x="419" y="37"/>
                      </a:lnTo>
                      <a:cubicBezTo>
                        <a:pt x="401" y="25"/>
                        <a:pt x="384" y="13"/>
                        <a:pt x="366" y="1"/>
                      </a:cubicBezTo>
                      <a:close/>
                      <a:moveTo>
                        <a:pt x="419" y="37"/>
                      </a:moveTo>
                      <a:lnTo>
                        <a:pt x="419" y="37"/>
                      </a:lnTo>
                      <a:cubicBezTo>
                        <a:pt x="1850" y="1020"/>
                        <a:pt x="2874" y="2872"/>
                        <a:pt x="4196" y="3983"/>
                      </a:cubicBezTo>
                      <a:cubicBezTo>
                        <a:pt x="5563" y="5107"/>
                        <a:pt x="6566" y="6597"/>
                        <a:pt x="7114" y="8268"/>
                      </a:cubicBezTo>
                      <a:cubicBezTo>
                        <a:pt x="7296" y="8633"/>
                        <a:pt x="7326" y="9028"/>
                        <a:pt x="7205" y="9424"/>
                      </a:cubicBezTo>
                      <a:cubicBezTo>
                        <a:pt x="7048" y="9714"/>
                        <a:pt x="6760" y="9890"/>
                        <a:pt x="6450" y="9890"/>
                      </a:cubicBezTo>
                      <a:cubicBezTo>
                        <a:pt x="6338" y="9890"/>
                        <a:pt x="6223" y="9867"/>
                        <a:pt x="6110" y="9819"/>
                      </a:cubicBezTo>
                      <a:lnTo>
                        <a:pt x="6110" y="9819"/>
                      </a:lnTo>
                      <a:cubicBezTo>
                        <a:pt x="7965" y="10943"/>
                        <a:pt x="7873" y="13740"/>
                        <a:pt x="5958" y="14925"/>
                      </a:cubicBezTo>
                      <a:cubicBezTo>
                        <a:pt x="5209" y="15396"/>
                        <a:pt x="4199" y="15537"/>
                        <a:pt x="3182" y="15537"/>
                      </a:cubicBezTo>
                      <a:cubicBezTo>
                        <a:pt x="2425" y="15537"/>
                        <a:pt x="1665" y="15459"/>
                        <a:pt x="1004" y="15381"/>
                      </a:cubicBezTo>
                      <a:cubicBezTo>
                        <a:pt x="518" y="16901"/>
                        <a:pt x="274" y="17965"/>
                        <a:pt x="1" y="19150"/>
                      </a:cubicBezTo>
                      <a:cubicBezTo>
                        <a:pt x="2767" y="18998"/>
                        <a:pt x="5381" y="17843"/>
                        <a:pt x="7326" y="15867"/>
                      </a:cubicBezTo>
                      <a:cubicBezTo>
                        <a:pt x="7630" y="15442"/>
                        <a:pt x="8025" y="15138"/>
                        <a:pt x="8481" y="14895"/>
                      </a:cubicBezTo>
                      <a:cubicBezTo>
                        <a:pt x="8755" y="14834"/>
                        <a:pt x="9028" y="14743"/>
                        <a:pt x="9302" y="14621"/>
                      </a:cubicBezTo>
                      <a:cubicBezTo>
                        <a:pt x="9667" y="14378"/>
                        <a:pt x="9849" y="13952"/>
                        <a:pt x="9849" y="13527"/>
                      </a:cubicBezTo>
                      <a:cubicBezTo>
                        <a:pt x="9819" y="12311"/>
                        <a:pt x="9120" y="11247"/>
                        <a:pt x="8025" y="10791"/>
                      </a:cubicBezTo>
                      <a:cubicBezTo>
                        <a:pt x="8664" y="9971"/>
                        <a:pt x="8481" y="8876"/>
                        <a:pt x="8117" y="7995"/>
                      </a:cubicBezTo>
                      <a:cubicBezTo>
                        <a:pt x="6817" y="4640"/>
                        <a:pt x="3593" y="2186"/>
                        <a:pt x="419" y="3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6" name="Google Shape;25296;p64"/>
                <p:cNvSpPr/>
                <p:nvPr/>
              </p:nvSpPr>
              <p:spPr>
                <a:xfrm>
                  <a:off x="1057235" y="2223132"/>
                  <a:ext cx="149293" cy="96691"/>
                </a:xfrm>
                <a:custGeom>
                  <a:avLst/>
                  <a:gdLst/>
                  <a:ahLst/>
                  <a:cxnLst/>
                  <a:rect l="l" t="t" r="r" b="b"/>
                  <a:pathLst>
                    <a:path w="4561" h="3178" extrusionOk="0">
                      <a:moveTo>
                        <a:pt x="1" y="0"/>
                      </a:moveTo>
                      <a:lnTo>
                        <a:pt x="1" y="0"/>
                      </a:lnTo>
                      <a:cubicBezTo>
                        <a:pt x="365" y="639"/>
                        <a:pt x="821" y="1186"/>
                        <a:pt x="1368" y="1703"/>
                      </a:cubicBezTo>
                      <a:cubicBezTo>
                        <a:pt x="1460" y="1794"/>
                        <a:pt x="1551" y="1885"/>
                        <a:pt x="1703" y="1946"/>
                      </a:cubicBezTo>
                      <a:cubicBezTo>
                        <a:pt x="1794" y="1976"/>
                        <a:pt x="1916" y="1976"/>
                        <a:pt x="2007" y="2007"/>
                      </a:cubicBezTo>
                      <a:cubicBezTo>
                        <a:pt x="2098" y="2037"/>
                        <a:pt x="2220" y="2098"/>
                        <a:pt x="2311" y="2159"/>
                      </a:cubicBezTo>
                      <a:cubicBezTo>
                        <a:pt x="2537" y="2300"/>
                        <a:pt x="3736" y="3177"/>
                        <a:pt x="4147" y="3177"/>
                      </a:cubicBezTo>
                      <a:cubicBezTo>
                        <a:pt x="4178" y="3177"/>
                        <a:pt x="4204" y="3172"/>
                        <a:pt x="4226" y="3162"/>
                      </a:cubicBezTo>
                      <a:cubicBezTo>
                        <a:pt x="4560" y="3040"/>
                        <a:pt x="4165" y="2584"/>
                        <a:pt x="4074" y="2402"/>
                      </a:cubicBezTo>
                      <a:cubicBezTo>
                        <a:pt x="3314" y="1307"/>
                        <a:pt x="2189" y="517"/>
                        <a:pt x="882" y="244"/>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97" name="Google Shape;25297;p64"/>
              <p:cNvSpPr/>
              <p:nvPr/>
            </p:nvSpPr>
            <p:spPr>
              <a:xfrm>
                <a:off x="4510375" y="3618603"/>
                <a:ext cx="3459367" cy="1960557"/>
              </a:xfrm>
              <a:custGeom>
                <a:avLst/>
                <a:gdLst/>
                <a:ahLst/>
                <a:cxnLst/>
                <a:rect l="l" t="t" r="r" b="b"/>
                <a:pathLst>
                  <a:path w="105686" h="64439" extrusionOk="0">
                    <a:moveTo>
                      <a:pt x="78026" y="15988"/>
                    </a:moveTo>
                    <a:cubicBezTo>
                      <a:pt x="79303" y="10608"/>
                      <a:pt x="79485" y="4742"/>
                      <a:pt x="75837" y="0"/>
                    </a:cubicBezTo>
                    <a:cubicBezTo>
                      <a:pt x="78907" y="912"/>
                      <a:pt x="81886" y="2098"/>
                      <a:pt x="84743" y="3587"/>
                    </a:cubicBezTo>
                    <a:cubicBezTo>
                      <a:pt x="86142" y="4317"/>
                      <a:pt x="87570" y="5168"/>
                      <a:pt x="88208" y="6383"/>
                    </a:cubicBezTo>
                    <a:cubicBezTo>
                      <a:pt x="89151" y="8177"/>
                      <a:pt x="88117" y="10183"/>
                      <a:pt x="86689" y="11794"/>
                    </a:cubicBezTo>
                    <a:cubicBezTo>
                      <a:pt x="85291" y="13405"/>
                      <a:pt x="83497" y="14864"/>
                      <a:pt x="82676" y="16688"/>
                    </a:cubicBezTo>
                    <a:cubicBezTo>
                      <a:pt x="82190" y="17751"/>
                      <a:pt x="82129" y="18998"/>
                      <a:pt x="82889" y="20001"/>
                    </a:cubicBezTo>
                    <a:cubicBezTo>
                      <a:pt x="83558" y="20913"/>
                      <a:pt x="84865" y="21520"/>
                      <a:pt x="85442" y="22463"/>
                    </a:cubicBezTo>
                    <a:cubicBezTo>
                      <a:pt x="86446" y="24134"/>
                      <a:pt x="84804" y="26019"/>
                      <a:pt x="82889" y="27174"/>
                    </a:cubicBezTo>
                    <a:cubicBezTo>
                      <a:pt x="81005" y="28299"/>
                      <a:pt x="78664" y="29150"/>
                      <a:pt x="77479" y="30730"/>
                    </a:cubicBezTo>
                    <a:cubicBezTo>
                      <a:pt x="77205" y="31095"/>
                      <a:pt x="77023" y="31551"/>
                      <a:pt x="77357" y="31885"/>
                    </a:cubicBezTo>
                    <a:cubicBezTo>
                      <a:pt x="77692" y="32220"/>
                      <a:pt x="78178" y="32159"/>
                      <a:pt x="78603" y="32159"/>
                    </a:cubicBezTo>
                    <a:cubicBezTo>
                      <a:pt x="80427" y="32098"/>
                      <a:pt x="82190" y="31855"/>
                      <a:pt x="83923" y="31399"/>
                    </a:cubicBezTo>
                    <a:lnTo>
                      <a:pt x="81765" y="33588"/>
                    </a:lnTo>
                    <a:cubicBezTo>
                      <a:pt x="90063" y="31460"/>
                      <a:pt x="98087" y="28420"/>
                      <a:pt x="105686" y="24469"/>
                    </a:cubicBezTo>
                    <a:cubicBezTo>
                      <a:pt x="98209" y="31338"/>
                      <a:pt x="90519" y="38086"/>
                      <a:pt x="82676" y="44712"/>
                    </a:cubicBezTo>
                    <a:cubicBezTo>
                      <a:pt x="81886" y="45472"/>
                      <a:pt x="80974" y="46050"/>
                      <a:pt x="79971" y="46445"/>
                    </a:cubicBezTo>
                    <a:cubicBezTo>
                      <a:pt x="78543" y="46931"/>
                      <a:pt x="76871" y="46840"/>
                      <a:pt x="75321" y="46870"/>
                    </a:cubicBezTo>
                    <a:cubicBezTo>
                      <a:pt x="70123" y="46992"/>
                      <a:pt x="65077" y="49150"/>
                      <a:pt x="62281" y="52372"/>
                    </a:cubicBezTo>
                    <a:cubicBezTo>
                      <a:pt x="61278" y="53557"/>
                      <a:pt x="60488" y="54895"/>
                      <a:pt x="58998" y="55776"/>
                    </a:cubicBezTo>
                    <a:cubicBezTo>
                      <a:pt x="57874" y="56445"/>
                      <a:pt x="56445" y="56749"/>
                      <a:pt x="55047" y="57053"/>
                    </a:cubicBezTo>
                    <a:lnTo>
                      <a:pt x="19788" y="64439"/>
                    </a:lnTo>
                    <a:cubicBezTo>
                      <a:pt x="31916" y="61825"/>
                      <a:pt x="43709" y="57904"/>
                      <a:pt x="55016" y="52767"/>
                    </a:cubicBezTo>
                    <a:lnTo>
                      <a:pt x="40670" y="54196"/>
                    </a:lnTo>
                    <a:cubicBezTo>
                      <a:pt x="38390" y="54348"/>
                      <a:pt x="36110" y="54712"/>
                      <a:pt x="33891" y="55229"/>
                    </a:cubicBezTo>
                    <a:cubicBezTo>
                      <a:pt x="31976" y="55746"/>
                      <a:pt x="30213" y="56536"/>
                      <a:pt x="28390" y="57174"/>
                    </a:cubicBezTo>
                    <a:cubicBezTo>
                      <a:pt x="19666" y="60336"/>
                      <a:pt x="9696" y="60761"/>
                      <a:pt x="0" y="61096"/>
                    </a:cubicBezTo>
                    <a:cubicBezTo>
                      <a:pt x="7356" y="60822"/>
                      <a:pt x="15928" y="58026"/>
                      <a:pt x="22858" y="56323"/>
                    </a:cubicBezTo>
                    <a:cubicBezTo>
                      <a:pt x="30183" y="54500"/>
                      <a:pt x="37265" y="52311"/>
                      <a:pt x="44499" y="50335"/>
                    </a:cubicBezTo>
                    <a:cubicBezTo>
                      <a:pt x="56171" y="47174"/>
                      <a:pt x="65229" y="39454"/>
                      <a:pt x="70913" y="31429"/>
                    </a:cubicBezTo>
                    <a:cubicBezTo>
                      <a:pt x="74257" y="26779"/>
                      <a:pt x="76658" y="21551"/>
                      <a:pt x="78026" y="1598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98" name="Google Shape;25298;p64"/>
            <p:cNvGrpSpPr/>
            <p:nvPr/>
          </p:nvGrpSpPr>
          <p:grpSpPr>
            <a:xfrm rot="-254958">
              <a:off x="4001620" y="2473396"/>
              <a:ext cx="980024" cy="535772"/>
              <a:chOff x="2447046" y="857325"/>
              <a:chExt cx="979976" cy="535745"/>
            </a:xfrm>
          </p:grpSpPr>
          <p:sp>
            <p:nvSpPr>
              <p:cNvPr id="25299" name="Google Shape;25299;p64"/>
              <p:cNvSpPr/>
              <p:nvPr/>
            </p:nvSpPr>
            <p:spPr>
              <a:xfrm>
                <a:off x="2447046" y="952979"/>
                <a:ext cx="357210" cy="197458"/>
              </a:xfrm>
              <a:custGeom>
                <a:avLst/>
                <a:gdLst/>
                <a:ahLst/>
                <a:cxnLst/>
                <a:rect l="l" t="t" r="r" b="b"/>
                <a:pathLst>
                  <a:path w="10913" h="6490" extrusionOk="0">
                    <a:moveTo>
                      <a:pt x="7615" y="0"/>
                    </a:moveTo>
                    <a:cubicBezTo>
                      <a:pt x="7539" y="0"/>
                      <a:pt x="7463" y="15"/>
                      <a:pt x="7387" y="46"/>
                    </a:cubicBezTo>
                    <a:cubicBezTo>
                      <a:pt x="4438" y="593"/>
                      <a:pt x="1915" y="2569"/>
                      <a:pt x="152" y="5000"/>
                    </a:cubicBezTo>
                    <a:cubicBezTo>
                      <a:pt x="92" y="5091"/>
                      <a:pt x="31" y="5183"/>
                      <a:pt x="0" y="5304"/>
                    </a:cubicBezTo>
                    <a:cubicBezTo>
                      <a:pt x="0" y="5426"/>
                      <a:pt x="0" y="5547"/>
                      <a:pt x="61" y="5669"/>
                    </a:cubicBezTo>
                    <a:cubicBezTo>
                      <a:pt x="183" y="5942"/>
                      <a:pt x="335" y="6216"/>
                      <a:pt x="517" y="6490"/>
                    </a:cubicBezTo>
                    <a:cubicBezTo>
                      <a:pt x="1216" y="5395"/>
                      <a:pt x="2250" y="4575"/>
                      <a:pt x="3496" y="4210"/>
                    </a:cubicBezTo>
                    <a:cubicBezTo>
                      <a:pt x="3946" y="4048"/>
                      <a:pt x="4418" y="3960"/>
                      <a:pt x="4892" y="3960"/>
                    </a:cubicBezTo>
                    <a:cubicBezTo>
                      <a:pt x="5218" y="3960"/>
                      <a:pt x="5545" y="4002"/>
                      <a:pt x="5867" y="4088"/>
                    </a:cubicBezTo>
                    <a:cubicBezTo>
                      <a:pt x="6657" y="4271"/>
                      <a:pt x="7326" y="4848"/>
                      <a:pt x="7630" y="5608"/>
                    </a:cubicBezTo>
                    <a:cubicBezTo>
                      <a:pt x="8207" y="5061"/>
                      <a:pt x="8785" y="4514"/>
                      <a:pt x="9302" y="3967"/>
                    </a:cubicBezTo>
                    <a:cubicBezTo>
                      <a:pt x="9545" y="3693"/>
                      <a:pt x="9788" y="3420"/>
                      <a:pt x="10061" y="3146"/>
                    </a:cubicBezTo>
                    <a:cubicBezTo>
                      <a:pt x="10305" y="2903"/>
                      <a:pt x="10761" y="2569"/>
                      <a:pt x="10821" y="2295"/>
                    </a:cubicBezTo>
                    <a:cubicBezTo>
                      <a:pt x="10913" y="1869"/>
                      <a:pt x="9879" y="1717"/>
                      <a:pt x="9545" y="1535"/>
                    </a:cubicBezTo>
                    <a:cubicBezTo>
                      <a:pt x="9028" y="1201"/>
                      <a:pt x="8542" y="806"/>
                      <a:pt x="8177" y="319"/>
                    </a:cubicBezTo>
                    <a:cubicBezTo>
                      <a:pt x="8086" y="198"/>
                      <a:pt x="7964" y="107"/>
                      <a:pt x="7843" y="46"/>
                    </a:cubicBezTo>
                    <a:cubicBezTo>
                      <a:pt x="7767" y="15"/>
                      <a:pt x="7691" y="0"/>
                      <a:pt x="7615" y="0"/>
                    </a:cubicBezTo>
                    <a:close/>
                  </a:path>
                </a:pathLst>
              </a:custGeom>
              <a:solidFill>
                <a:srgbClr val="2E57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0" name="Google Shape;25300;p64"/>
              <p:cNvSpPr/>
              <p:nvPr/>
            </p:nvSpPr>
            <p:spPr>
              <a:xfrm>
                <a:off x="2552502" y="1212377"/>
                <a:ext cx="346277" cy="180694"/>
              </a:xfrm>
              <a:custGeom>
                <a:avLst/>
                <a:gdLst/>
                <a:ahLst/>
                <a:cxnLst/>
                <a:rect l="l" t="t" r="r" b="b"/>
                <a:pathLst>
                  <a:path w="10579" h="5939" extrusionOk="0">
                    <a:moveTo>
                      <a:pt x="7964" y="0"/>
                    </a:moveTo>
                    <a:cubicBezTo>
                      <a:pt x="7204" y="0"/>
                      <a:pt x="6414" y="0"/>
                      <a:pt x="5624" y="30"/>
                    </a:cubicBezTo>
                    <a:cubicBezTo>
                      <a:pt x="5958" y="790"/>
                      <a:pt x="5897" y="1641"/>
                      <a:pt x="5472" y="2341"/>
                    </a:cubicBezTo>
                    <a:cubicBezTo>
                      <a:pt x="5046" y="3040"/>
                      <a:pt x="4438" y="3587"/>
                      <a:pt x="3709" y="3952"/>
                    </a:cubicBezTo>
                    <a:cubicBezTo>
                      <a:pt x="2922" y="4366"/>
                      <a:pt x="2065" y="4582"/>
                      <a:pt x="1204" y="4582"/>
                    </a:cubicBezTo>
                    <a:cubicBezTo>
                      <a:pt x="801" y="4582"/>
                      <a:pt x="398" y="4535"/>
                      <a:pt x="0" y="4438"/>
                    </a:cubicBezTo>
                    <a:lnTo>
                      <a:pt x="0" y="4438"/>
                    </a:lnTo>
                    <a:cubicBezTo>
                      <a:pt x="31" y="4772"/>
                      <a:pt x="122" y="5076"/>
                      <a:pt x="274" y="5350"/>
                    </a:cubicBezTo>
                    <a:cubicBezTo>
                      <a:pt x="304" y="5471"/>
                      <a:pt x="365" y="5562"/>
                      <a:pt x="456" y="5654"/>
                    </a:cubicBezTo>
                    <a:cubicBezTo>
                      <a:pt x="578" y="5684"/>
                      <a:pt x="669" y="5745"/>
                      <a:pt x="791" y="5745"/>
                    </a:cubicBezTo>
                    <a:cubicBezTo>
                      <a:pt x="1559" y="5872"/>
                      <a:pt x="2344" y="5938"/>
                      <a:pt x="3128" y="5938"/>
                    </a:cubicBezTo>
                    <a:cubicBezTo>
                      <a:pt x="5353" y="5938"/>
                      <a:pt x="7572" y="5400"/>
                      <a:pt x="9393" y="4164"/>
                    </a:cubicBezTo>
                    <a:cubicBezTo>
                      <a:pt x="9545" y="4073"/>
                      <a:pt x="9636" y="3952"/>
                      <a:pt x="9727" y="3830"/>
                    </a:cubicBezTo>
                    <a:cubicBezTo>
                      <a:pt x="9757" y="3678"/>
                      <a:pt x="9788" y="3526"/>
                      <a:pt x="9757" y="3404"/>
                    </a:cubicBezTo>
                    <a:cubicBezTo>
                      <a:pt x="9666" y="2766"/>
                      <a:pt x="9697" y="2158"/>
                      <a:pt x="9849" y="1550"/>
                    </a:cubicBezTo>
                    <a:cubicBezTo>
                      <a:pt x="9940" y="1186"/>
                      <a:pt x="10578" y="334"/>
                      <a:pt x="10213" y="122"/>
                    </a:cubicBezTo>
                    <a:cubicBezTo>
                      <a:pt x="10078" y="37"/>
                      <a:pt x="9821" y="18"/>
                      <a:pt x="9573" y="18"/>
                    </a:cubicBezTo>
                    <a:cubicBezTo>
                      <a:pt x="9374" y="18"/>
                      <a:pt x="9180" y="30"/>
                      <a:pt x="9058" y="30"/>
                    </a:cubicBezTo>
                    <a:cubicBezTo>
                      <a:pt x="8694" y="30"/>
                      <a:pt x="8329" y="0"/>
                      <a:pt x="7964" y="0"/>
                    </a:cubicBezTo>
                    <a:close/>
                  </a:path>
                </a:pathLst>
              </a:custGeom>
              <a:solidFill>
                <a:srgbClr val="2E57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1" name="Google Shape;25301;p64"/>
              <p:cNvSpPr/>
              <p:nvPr/>
            </p:nvSpPr>
            <p:spPr>
              <a:xfrm>
                <a:off x="2631087" y="857325"/>
                <a:ext cx="794974" cy="389288"/>
              </a:xfrm>
              <a:custGeom>
                <a:avLst/>
                <a:gdLst/>
                <a:ahLst/>
                <a:cxnLst/>
                <a:rect l="l" t="t" r="r" b="b"/>
                <a:pathLst>
                  <a:path w="24287" h="12795" extrusionOk="0">
                    <a:moveTo>
                      <a:pt x="16571" y="0"/>
                    </a:moveTo>
                    <a:cubicBezTo>
                      <a:pt x="14872" y="0"/>
                      <a:pt x="13096" y="183"/>
                      <a:pt x="11490" y="697"/>
                    </a:cubicBezTo>
                    <a:cubicBezTo>
                      <a:pt x="7812" y="1913"/>
                      <a:pt x="4195" y="5196"/>
                      <a:pt x="1247" y="7992"/>
                    </a:cubicBezTo>
                    <a:lnTo>
                      <a:pt x="1" y="9178"/>
                    </a:lnTo>
                    <a:lnTo>
                      <a:pt x="761" y="11001"/>
                    </a:lnTo>
                    <a:lnTo>
                      <a:pt x="1520" y="12795"/>
                    </a:lnTo>
                    <a:lnTo>
                      <a:pt x="3223" y="12764"/>
                    </a:lnTo>
                    <a:cubicBezTo>
                      <a:pt x="7296" y="12643"/>
                      <a:pt x="12189" y="12430"/>
                      <a:pt x="15624" y="10606"/>
                    </a:cubicBezTo>
                    <a:cubicBezTo>
                      <a:pt x="18451" y="9147"/>
                      <a:pt x="20883" y="6412"/>
                      <a:pt x="22433" y="4284"/>
                    </a:cubicBezTo>
                    <a:cubicBezTo>
                      <a:pt x="23618" y="2643"/>
                      <a:pt x="24287" y="1336"/>
                      <a:pt x="24165" y="1244"/>
                    </a:cubicBezTo>
                    <a:cubicBezTo>
                      <a:pt x="24104" y="1092"/>
                      <a:pt x="22737" y="637"/>
                      <a:pt x="20761" y="333"/>
                    </a:cubicBezTo>
                    <a:cubicBezTo>
                      <a:pt x="19542" y="146"/>
                      <a:pt x="18087" y="0"/>
                      <a:pt x="165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2" name="Google Shape;25302;p64"/>
              <p:cNvSpPr/>
              <p:nvPr/>
            </p:nvSpPr>
            <p:spPr>
              <a:xfrm>
                <a:off x="2631087" y="1100476"/>
                <a:ext cx="105497" cy="146131"/>
              </a:xfrm>
              <a:custGeom>
                <a:avLst/>
                <a:gdLst/>
                <a:ahLst/>
                <a:cxnLst/>
                <a:rect l="l" t="t" r="r" b="b"/>
                <a:pathLst>
                  <a:path w="3223" h="4803" extrusionOk="0">
                    <a:moveTo>
                      <a:pt x="1247" y="0"/>
                    </a:moveTo>
                    <a:lnTo>
                      <a:pt x="1" y="1186"/>
                    </a:lnTo>
                    <a:lnTo>
                      <a:pt x="761" y="3009"/>
                    </a:lnTo>
                    <a:lnTo>
                      <a:pt x="1520" y="4803"/>
                    </a:lnTo>
                    <a:lnTo>
                      <a:pt x="3223" y="4772"/>
                    </a:lnTo>
                    <a:lnTo>
                      <a:pt x="12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3" name="Google Shape;25303;p64"/>
              <p:cNvSpPr/>
              <p:nvPr/>
            </p:nvSpPr>
            <p:spPr>
              <a:xfrm>
                <a:off x="3311575" y="867462"/>
                <a:ext cx="115448" cy="121183"/>
              </a:xfrm>
              <a:custGeom>
                <a:avLst/>
                <a:gdLst/>
                <a:ahLst/>
                <a:cxnLst/>
                <a:rect l="l" t="t" r="r" b="b"/>
                <a:pathLst>
                  <a:path w="3527" h="3983" extrusionOk="0">
                    <a:moveTo>
                      <a:pt x="0" y="1"/>
                    </a:moveTo>
                    <a:lnTo>
                      <a:pt x="1672" y="3983"/>
                    </a:lnTo>
                    <a:cubicBezTo>
                      <a:pt x="2858" y="2311"/>
                      <a:pt x="3526" y="1034"/>
                      <a:pt x="3405" y="913"/>
                    </a:cubicBezTo>
                    <a:cubicBezTo>
                      <a:pt x="3344" y="761"/>
                      <a:pt x="1976" y="305"/>
                      <a:pt x="0" y="1"/>
                    </a:cubicBezTo>
                    <a:close/>
                  </a:path>
                </a:pathLst>
              </a:custGeom>
              <a:solidFill>
                <a:srgbClr val="2E57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4" name="Google Shape;25304;p64"/>
              <p:cNvSpPr/>
              <p:nvPr/>
            </p:nvSpPr>
            <p:spPr>
              <a:xfrm>
                <a:off x="3045055" y="912059"/>
                <a:ext cx="218817" cy="174061"/>
              </a:xfrm>
              <a:custGeom>
                <a:avLst/>
                <a:gdLst/>
                <a:ahLst/>
                <a:cxnLst/>
                <a:rect l="l" t="t" r="r" b="b"/>
                <a:pathLst>
                  <a:path w="6685" h="5721" extrusionOk="0">
                    <a:moveTo>
                      <a:pt x="3447" y="0"/>
                    </a:moveTo>
                    <a:cubicBezTo>
                      <a:pt x="2376" y="0"/>
                      <a:pt x="1304" y="585"/>
                      <a:pt x="818" y="1755"/>
                    </a:cubicBezTo>
                    <a:cubicBezTo>
                      <a:pt x="0" y="3748"/>
                      <a:pt x="1524" y="5720"/>
                      <a:pt x="3439" y="5720"/>
                    </a:cubicBezTo>
                    <a:cubicBezTo>
                      <a:pt x="3802" y="5720"/>
                      <a:pt x="4179" y="5649"/>
                      <a:pt x="4557" y="5494"/>
                    </a:cubicBezTo>
                    <a:cubicBezTo>
                      <a:pt x="5985" y="4886"/>
                      <a:pt x="6684" y="3214"/>
                      <a:pt x="6076" y="1755"/>
                    </a:cubicBezTo>
                    <a:cubicBezTo>
                      <a:pt x="5590" y="585"/>
                      <a:pt x="4519" y="0"/>
                      <a:pt x="3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5" name="Google Shape;25305;p64"/>
              <p:cNvSpPr/>
              <p:nvPr/>
            </p:nvSpPr>
            <p:spPr>
              <a:xfrm>
                <a:off x="3090714" y="936794"/>
                <a:ext cx="134334" cy="124864"/>
              </a:xfrm>
              <a:custGeom>
                <a:avLst/>
                <a:gdLst/>
                <a:ahLst/>
                <a:cxnLst/>
                <a:rect l="l" t="t" r="r" b="b"/>
                <a:pathLst>
                  <a:path w="4104" h="4104" extrusionOk="0">
                    <a:moveTo>
                      <a:pt x="2067" y="0"/>
                    </a:moveTo>
                    <a:cubicBezTo>
                      <a:pt x="912" y="0"/>
                      <a:pt x="0" y="912"/>
                      <a:pt x="0" y="2037"/>
                    </a:cubicBezTo>
                    <a:cubicBezTo>
                      <a:pt x="0" y="3192"/>
                      <a:pt x="912" y="4104"/>
                      <a:pt x="2067" y="4104"/>
                    </a:cubicBezTo>
                    <a:cubicBezTo>
                      <a:pt x="3192" y="4104"/>
                      <a:pt x="4104" y="3192"/>
                      <a:pt x="4104" y="2037"/>
                    </a:cubicBezTo>
                    <a:cubicBezTo>
                      <a:pt x="4104" y="912"/>
                      <a:pt x="3192" y="0"/>
                      <a:pt x="20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6" name="Google Shape;25306;p64"/>
              <p:cNvSpPr/>
              <p:nvPr/>
            </p:nvSpPr>
            <p:spPr>
              <a:xfrm>
                <a:off x="2845043" y="1015623"/>
                <a:ext cx="176068" cy="139134"/>
              </a:xfrm>
              <a:custGeom>
                <a:avLst/>
                <a:gdLst/>
                <a:ahLst/>
                <a:cxnLst/>
                <a:rect l="l" t="t" r="r" b="b"/>
                <a:pathLst>
                  <a:path w="5379" h="4573" extrusionOk="0">
                    <a:moveTo>
                      <a:pt x="2780" y="0"/>
                    </a:moveTo>
                    <a:cubicBezTo>
                      <a:pt x="1921" y="0"/>
                      <a:pt x="1063" y="464"/>
                      <a:pt x="667" y="1391"/>
                    </a:cubicBezTo>
                    <a:cubicBezTo>
                      <a:pt x="0" y="2982"/>
                      <a:pt x="1218" y="4573"/>
                      <a:pt x="2747" y="4573"/>
                    </a:cubicBezTo>
                    <a:cubicBezTo>
                      <a:pt x="3029" y="4573"/>
                      <a:pt x="3322" y="4519"/>
                      <a:pt x="3616" y="4400"/>
                    </a:cubicBezTo>
                    <a:cubicBezTo>
                      <a:pt x="4801" y="3914"/>
                      <a:pt x="5379" y="2576"/>
                      <a:pt x="4892" y="1391"/>
                    </a:cubicBezTo>
                    <a:cubicBezTo>
                      <a:pt x="4497" y="464"/>
                      <a:pt x="3639" y="0"/>
                      <a:pt x="2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7" name="Google Shape;25307;p64"/>
              <p:cNvSpPr/>
              <p:nvPr/>
            </p:nvSpPr>
            <p:spPr>
              <a:xfrm>
                <a:off x="2869754" y="1034821"/>
                <a:ext cx="126478" cy="100342"/>
              </a:xfrm>
              <a:custGeom>
                <a:avLst/>
                <a:gdLst/>
                <a:ahLst/>
                <a:cxnLst/>
                <a:rect l="l" t="t" r="r" b="b"/>
                <a:pathLst>
                  <a:path w="3864" h="3298" extrusionOk="0">
                    <a:moveTo>
                      <a:pt x="1995" y="0"/>
                    </a:moveTo>
                    <a:cubicBezTo>
                      <a:pt x="1371" y="0"/>
                      <a:pt x="748" y="335"/>
                      <a:pt x="460" y="1003"/>
                    </a:cubicBezTo>
                    <a:cubicBezTo>
                      <a:pt x="1" y="2150"/>
                      <a:pt x="888" y="3297"/>
                      <a:pt x="1976" y="3297"/>
                    </a:cubicBezTo>
                    <a:cubicBezTo>
                      <a:pt x="2185" y="3297"/>
                      <a:pt x="2402" y="3255"/>
                      <a:pt x="2618" y="3161"/>
                    </a:cubicBezTo>
                    <a:cubicBezTo>
                      <a:pt x="3469" y="2827"/>
                      <a:pt x="3864" y="1854"/>
                      <a:pt x="3530" y="1003"/>
                    </a:cubicBezTo>
                    <a:cubicBezTo>
                      <a:pt x="3241" y="335"/>
                      <a:pt x="2618" y="0"/>
                      <a:pt x="19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5287"/>
                                        </p:tgtEl>
                                        <p:attrNameLst>
                                          <p:attrName>style.visibility</p:attrName>
                                        </p:attrNameLst>
                                      </p:cBhvr>
                                      <p:to>
                                        <p:strVal val="visible"/>
                                      </p:to>
                                    </p:set>
                                    <p:anim calcmode="lin" valueType="num">
                                      <p:cBhvr additive="base">
                                        <p:cTn id="7" dur="1000"/>
                                        <p:tgtEl>
                                          <p:spTgt spid="25287"/>
                                        </p:tgtEl>
                                        <p:attrNameLst>
                                          <p:attrName>ppt_w</p:attrName>
                                        </p:attrNameLst>
                                      </p:cBhvr>
                                      <p:tavLst>
                                        <p:tav tm="0">
                                          <p:val>
                                            <p:strVal val="0"/>
                                          </p:val>
                                        </p:tav>
                                        <p:tav tm="100000">
                                          <p:val>
                                            <p:strVal val="#ppt_w"/>
                                          </p:val>
                                        </p:tav>
                                      </p:tavLst>
                                    </p:anim>
                                    <p:anim calcmode="lin" valueType="num">
                                      <p:cBhvr additive="base">
                                        <p:cTn id="8" dur="1000"/>
                                        <p:tgtEl>
                                          <p:spTgt spid="25287"/>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5284"/>
                                        </p:tgtEl>
                                        <p:attrNameLst>
                                          <p:attrName>style.visibility</p:attrName>
                                        </p:attrNameLst>
                                      </p:cBhvr>
                                      <p:to>
                                        <p:strVal val="visible"/>
                                      </p:to>
                                    </p:set>
                                    <p:animEffect transition="in" filter="fade">
                                      <p:cBhvr>
                                        <p:cTn id="12" dur="1000"/>
                                        <p:tgtEl>
                                          <p:spTgt spid="25284"/>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25286"/>
                                        </p:tgtEl>
                                        <p:attrNameLst>
                                          <p:attrName>style.visibility</p:attrName>
                                        </p:attrNameLst>
                                      </p:cBhvr>
                                      <p:to>
                                        <p:strVal val="visible"/>
                                      </p:to>
                                    </p:set>
                                    <p:animEffect transition="in" filter="fade">
                                      <p:cBhvr>
                                        <p:cTn id="16" dur="1400"/>
                                        <p:tgtEl>
                                          <p:spTgt spid="25286"/>
                                        </p:tgtEl>
                                      </p:cBhvr>
                                    </p:animEffect>
                                  </p:childTnLst>
                                </p:cTn>
                              </p:par>
                            </p:childTnLst>
                          </p:cTn>
                        </p:par>
                        <p:par>
                          <p:cTn id="17" fill="hold">
                            <p:stCondLst>
                              <p:cond delay="3400"/>
                            </p:stCondLst>
                            <p:childTnLst>
                              <p:par>
                                <p:cTn id="18" presetID="10" presetClass="entr" presetSubtype="0" fill="hold" nodeType="afterEffect">
                                  <p:stCondLst>
                                    <p:cond delay="0"/>
                                  </p:stCondLst>
                                  <p:childTnLst>
                                    <p:set>
                                      <p:cBhvr>
                                        <p:cTn id="19" dur="1" fill="hold">
                                          <p:stCondLst>
                                            <p:cond delay="0"/>
                                          </p:stCondLst>
                                        </p:cTn>
                                        <p:tgtEl>
                                          <p:spTgt spid="25285"/>
                                        </p:tgtEl>
                                        <p:attrNameLst>
                                          <p:attrName>style.visibility</p:attrName>
                                        </p:attrNameLst>
                                      </p:cBhvr>
                                      <p:to>
                                        <p:strVal val="visible"/>
                                      </p:to>
                                    </p:set>
                                    <p:animEffect transition="in" filter="fade">
                                      <p:cBhvr>
                                        <p:cTn id="20" dur="800"/>
                                        <p:tgtEl>
                                          <p:spTgt spid="25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13175FA7-7A58-739A-B9FB-22CC63F29F26}"/>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2707F16A-D5D8-316A-68F4-28EC932E142F}"/>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Collection - Scraping </a:t>
            </a:r>
            <a:endParaRPr dirty="0"/>
          </a:p>
        </p:txBody>
      </p:sp>
      <p:grpSp>
        <p:nvGrpSpPr>
          <p:cNvPr id="25360" name="Google Shape;25360;p66">
            <a:extLst>
              <a:ext uri="{FF2B5EF4-FFF2-40B4-BE49-F238E27FC236}">
                <a16:creationId xmlns:a16="http://schemas.microsoft.com/office/drawing/2014/main" id="{2CD7CBCA-62F2-7B94-B646-C40AA450C885}"/>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EBAA42E9-5501-EFE9-F1F8-ADE299EF1169}"/>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274AA25F-86FA-E4C3-6301-6FD21838CEC5}"/>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7EDFC2F0-5CCA-F933-020D-FF724DD1C366}"/>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D7858DD9-3CC3-2F31-C67E-FE6E8FF88A58}"/>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5AC5AF8F-9580-70FC-FA2D-188EFAFE960C}"/>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9D364ACC-58CF-FDDD-A90A-5C4395EEC9E4}"/>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8EDB3863-D787-DEDE-9EE4-8345863DC651}"/>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A0A7AF24-7E46-9D7F-C8D7-1D1F3949BEDF}"/>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7BBBF374-0005-005A-E2EC-7C326D1E1213}"/>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16272602-96C1-18BA-398F-BA64A20B90AE}"/>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9B119A3E-76EA-82C4-B88E-AA0E6C03C1AC}"/>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C2BB2050-D848-E6B0-BDDB-476DC63853B3}"/>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14FEC1E5-3B97-41BD-6FB4-980F5F94036D}"/>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9D99A4D8-33FA-70A0-4727-FED35685D1D7}"/>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ECAB0B8C-7337-D1E6-5B2C-340AFA223AE2}"/>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AE25128B-0A4B-C2A1-25D8-5901A3257490}"/>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A104D14F-B50C-0629-B52B-715D3DF95C8F}"/>
              </a:ext>
            </a:extLst>
          </p:cNvPr>
          <p:cNvSpPr>
            <a:spLocks noGrp="1"/>
          </p:cNvSpPr>
          <p:nvPr>
            <p:ph type="subTitle" idx="2"/>
          </p:nvPr>
        </p:nvSpPr>
        <p:spPr>
          <a:xfrm>
            <a:off x="667853" y="1822509"/>
            <a:ext cx="3836725" cy="2771020"/>
          </a:xfrm>
        </p:spPr>
        <p:txBody>
          <a:bodyPr/>
          <a:lstStyle/>
          <a:p>
            <a:r>
              <a:rPr lang="en-US" dirty="0"/>
              <a:t>Data from SpaceX launches can also be obtained from Wikipedia; </a:t>
            </a:r>
          </a:p>
          <a:p>
            <a:r>
              <a:rPr lang="en-US" dirty="0"/>
              <a:t>• Data are downloaded from Wikipedia according to the flowchart and then persisted. </a:t>
            </a:r>
          </a:p>
          <a:p>
            <a:endParaRPr lang="en-US" dirty="0"/>
          </a:p>
        </p:txBody>
      </p:sp>
      <p:pic>
        <p:nvPicPr>
          <p:cNvPr id="4" name="Picture 3">
            <a:extLst>
              <a:ext uri="{FF2B5EF4-FFF2-40B4-BE49-F238E27FC236}">
                <a16:creationId xmlns:a16="http://schemas.microsoft.com/office/drawing/2014/main" id="{564BAFAA-170F-5105-9E0B-63AFF39BA85B}"/>
              </a:ext>
            </a:extLst>
          </p:cNvPr>
          <p:cNvPicPr>
            <a:picLocks noChangeAspect="1"/>
          </p:cNvPicPr>
          <p:nvPr/>
        </p:nvPicPr>
        <p:blipFill>
          <a:blip r:embed="rId3"/>
          <a:stretch>
            <a:fillRect/>
          </a:stretch>
        </p:blipFill>
        <p:spPr>
          <a:xfrm>
            <a:off x="4966081" y="1366393"/>
            <a:ext cx="2407707" cy="3135439"/>
          </a:xfrm>
          <a:prstGeom prst="rect">
            <a:avLst/>
          </a:prstGeom>
        </p:spPr>
      </p:pic>
    </p:spTree>
    <p:extLst>
      <p:ext uri="{BB962C8B-B14F-4D97-AF65-F5344CB8AC3E}">
        <p14:creationId xmlns:p14="http://schemas.microsoft.com/office/powerpoint/2010/main" val="3397158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09CABA62-0CF3-5D14-C979-7C78CF096A31}"/>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EC699018-14C3-DC63-18D6-08EB47AE9EE8}"/>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Wrangling </a:t>
            </a:r>
            <a:endParaRPr dirty="0"/>
          </a:p>
        </p:txBody>
      </p:sp>
      <p:grpSp>
        <p:nvGrpSpPr>
          <p:cNvPr id="25360" name="Google Shape;25360;p66">
            <a:extLst>
              <a:ext uri="{FF2B5EF4-FFF2-40B4-BE49-F238E27FC236}">
                <a16:creationId xmlns:a16="http://schemas.microsoft.com/office/drawing/2014/main" id="{31D3FB52-407B-0635-179C-E78E8EBF7552}"/>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2A1B0056-383E-9A02-9F8E-BCE7B60591F7}"/>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F0607A11-7191-A295-72E3-D89C359EB072}"/>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27C59A3C-AFFA-2A90-7B7B-76EA67566931}"/>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610EA904-8C93-E82E-345D-0AF92397442C}"/>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EDF17704-F0B3-B36B-E65D-8858BDDE3539}"/>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44B5B6B7-0255-BC50-89FB-4754E4CD1BE1}"/>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9FFE48E7-D63B-2FE3-9996-880C2B54927F}"/>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F77D7416-0AD0-1ACF-A6AD-71B502ED5616}"/>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39033851-7817-D1DC-D8E8-1B0B4AC18582}"/>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DF7D4EC9-0B3A-E259-3532-27B23FB368EE}"/>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65F266A5-B30F-541D-78DD-7884F6F471F2}"/>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DE4066E8-C546-40EB-155A-BC07F9CE3860}"/>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ABAD37C2-3C84-C84D-D8F6-1A2B644857C1}"/>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724A88BC-EC0B-EC15-A228-CCCA17295E39}"/>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4064F235-9067-6EF8-9654-631EC5B6D07F}"/>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DAD77209-0F04-1D63-4194-517AA6294A62}"/>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67A5F6E0-4031-9EA8-2F6F-AB98CB3CA1A8}"/>
              </a:ext>
            </a:extLst>
          </p:cNvPr>
          <p:cNvSpPr>
            <a:spLocks noGrp="1"/>
          </p:cNvSpPr>
          <p:nvPr>
            <p:ph type="subTitle" idx="2"/>
          </p:nvPr>
        </p:nvSpPr>
        <p:spPr>
          <a:xfrm>
            <a:off x="652960" y="1530087"/>
            <a:ext cx="7373379" cy="2771020"/>
          </a:xfrm>
        </p:spPr>
        <p:txBody>
          <a:bodyPr/>
          <a:lstStyle/>
          <a:p>
            <a:r>
              <a:rPr lang="en-US" dirty="0"/>
              <a:t>Initially some Exploratory Data Analysis (EDA) was performed on the dataset. • </a:t>
            </a:r>
          </a:p>
          <a:p>
            <a:r>
              <a:rPr lang="en-US" dirty="0"/>
              <a:t>• Then the summaries launches per site, occurrences of each orbit and occurrences of mission outcome per orbit type were calculated. </a:t>
            </a:r>
          </a:p>
          <a:p>
            <a:r>
              <a:rPr lang="en-US" dirty="0"/>
              <a:t>• Finally, the landing outcome label was created from Outcome column.</a:t>
            </a:r>
          </a:p>
          <a:p>
            <a:endParaRPr lang="en-US" sz="1200" dirty="0"/>
          </a:p>
        </p:txBody>
      </p:sp>
      <p:pic>
        <p:nvPicPr>
          <p:cNvPr id="3" name="Picture 2">
            <a:extLst>
              <a:ext uri="{FF2B5EF4-FFF2-40B4-BE49-F238E27FC236}">
                <a16:creationId xmlns:a16="http://schemas.microsoft.com/office/drawing/2014/main" id="{D092D564-7395-4679-279A-FFE34B1AEA10}"/>
              </a:ext>
            </a:extLst>
          </p:cNvPr>
          <p:cNvPicPr>
            <a:picLocks noChangeAspect="1"/>
          </p:cNvPicPr>
          <p:nvPr/>
        </p:nvPicPr>
        <p:blipFill>
          <a:blip r:embed="rId3"/>
          <a:stretch>
            <a:fillRect/>
          </a:stretch>
        </p:blipFill>
        <p:spPr>
          <a:xfrm>
            <a:off x="675711" y="3114484"/>
            <a:ext cx="7373379" cy="1333686"/>
          </a:xfrm>
          <a:prstGeom prst="rect">
            <a:avLst/>
          </a:prstGeom>
        </p:spPr>
      </p:pic>
    </p:spTree>
    <p:extLst>
      <p:ext uri="{BB962C8B-B14F-4D97-AF65-F5344CB8AC3E}">
        <p14:creationId xmlns:p14="http://schemas.microsoft.com/office/powerpoint/2010/main" val="290337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F88BA309-DE7F-50D1-B63A-E1F257F27729}"/>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05AF284E-EADE-A6D0-54B2-719FB63EBA56}"/>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EDA with Data Visualization </a:t>
            </a:r>
            <a:endParaRPr dirty="0"/>
          </a:p>
        </p:txBody>
      </p:sp>
      <p:grpSp>
        <p:nvGrpSpPr>
          <p:cNvPr id="25360" name="Google Shape;25360;p66">
            <a:extLst>
              <a:ext uri="{FF2B5EF4-FFF2-40B4-BE49-F238E27FC236}">
                <a16:creationId xmlns:a16="http://schemas.microsoft.com/office/drawing/2014/main" id="{87D804E6-3D50-2B64-653C-A3EF8F166762}"/>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396030F5-069C-B0E9-63CF-F0C5E00BAA8C}"/>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0180E4C2-8AD9-D859-D901-5BF87149B107}"/>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5BB85CCA-90D7-5344-982D-A70B426A228E}"/>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4974107E-607C-C6D5-184B-CDFD518D25A7}"/>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CC3A4B2A-685B-1B4D-B4C7-9DFBFFD17198}"/>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D47AF8A9-BAB3-23BA-79EA-8C3C2B2D81C6}"/>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F451C14C-847D-6B2A-B082-332FC6C1B132}"/>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C26C4A5A-DF2B-BDFE-F455-CB11838AFD43}"/>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BDAF6BFD-72DA-B34D-5D0A-0320BEF61B04}"/>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D882F2A2-E1E0-E649-BDB4-71D328E6CD45}"/>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E6FAFD02-3CA0-81E4-46CF-63B505733610}"/>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93AFC983-DB64-59E6-0F60-B6D817CA964D}"/>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13AF57DC-E657-AB83-23B2-6B25E6D39F0D}"/>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9F2E9BCA-F94D-AA1A-8E47-D67FFA72ABE6}"/>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86CF1DAD-93C5-4770-E265-583AC0F8EB57}"/>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BE8CA363-3B80-39F5-6C54-9BA7527E899B}"/>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E77D1853-BBC2-3A50-DE99-50FC0433991D}"/>
              </a:ext>
            </a:extLst>
          </p:cNvPr>
          <p:cNvSpPr>
            <a:spLocks noGrp="1"/>
          </p:cNvSpPr>
          <p:nvPr>
            <p:ph type="subTitle" idx="2"/>
          </p:nvPr>
        </p:nvSpPr>
        <p:spPr>
          <a:xfrm>
            <a:off x="652960" y="1530087"/>
            <a:ext cx="7373379" cy="2771020"/>
          </a:xfrm>
        </p:spPr>
        <p:txBody>
          <a:bodyPr/>
          <a:lstStyle/>
          <a:p>
            <a:r>
              <a:rPr lang="en-US" dirty="0"/>
              <a:t>To explore data, scatterplots and </a:t>
            </a:r>
            <a:r>
              <a:rPr lang="en-US" dirty="0" err="1"/>
              <a:t>barplots</a:t>
            </a:r>
            <a:r>
              <a:rPr lang="en-US" dirty="0"/>
              <a:t> were used to visualize the relationship between pair of features: • Payload Mass X Flight Number, Launch Site X Flight Number, Launch Site X </a:t>
            </a:r>
          </a:p>
          <a:p>
            <a:r>
              <a:rPr lang="en-US" dirty="0"/>
              <a:t>Payload Mass, Orbit and Flight Number, Payload and Orbit</a:t>
            </a:r>
            <a:endParaRPr lang="en-US" sz="1000" dirty="0"/>
          </a:p>
        </p:txBody>
      </p:sp>
      <p:pic>
        <p:nvPicPr>
          <p:cNvPr id="4" name="Picture 3">
            <a:extLst>
              <a:ext uri="{FF2B5EF4-FFF2-40B4-BE49-F238E27FC236}">
                <a16:creationId xmlns:a16="http://schemas.microsoft.com/office/drawing/2014/main" id="{7AC4235D-AEBA-9452-0590-7FE0BC92CC35}"/>
              </a:ext>
            </a:extLst>
          </p:cNvPr>
          <p:cNvPicPr>
            <a:picLocks noChangeAspect="1"/>
          </p:cNvPicPr>
          <p:nvPr/>
        </p:nvPicPr>
        <p:blipFill>
          <a:blip r:embed="rId3"/>
          <a:stretch>
            <a:fillRect/>
          </a:stretch>
        </p:blipFill>
        <p:spPr>
          <a:xfrm>
            <a:off x="1110189" y="2768080"/>
            <a:ext cx="6744641" cy="1486107"/>
          </a:xfrm>
          <a:prstGeom prst="rect">
            <a:avLst/>
          </a:prstGeom>
        </p:spPr>
      </p:pic>
    </p:spTree>
    <p:extLst>
      <p:ext uri="{BB962C8B-B14F-4D97-AF65-F5344CB8AC3E}">
        <p14:creationId xmlns:p14="http://schemas.microsoft.com/office/powerpoint/2010/main" val="2544654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030152A5-C9F3-6EE5-3279-09B814CF1DF1}"/>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ABA66AAB-DD93-5D8B-3FDA-9B34C3CB1560}"/>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EDA with SQL </a:t>
            </a:r>
            <a:endParaRPr dirty="0"/>
          </a:p>
        </p:txBody>
      </p:sp>
      <p:grpSp>
        <p:nvGrpSpPr>
          <p:cNvPr id="25360" name="Google Shape;25360;p66">
            <a:extLst>
              <a:ext uri="{FF2B5EF4-FFF2-40B4-BE49-F238E27FC236}">
                <a16:creationId xmlns:a16="http://schemas.microsoft.com/office/drawing/2014/main" id="{2AFCA507-9F10-F799-A768-74A286FA03F5}"/>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A3E491CE-5876-7113-5781-46CFEE93D25D}"/>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5A2561A9-5B37-9851-5A96-A1DC45388A74}"/>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E3D2EF34-D550-865F-12CB-677325402C13}"/>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731FF2AE-4080-2B6D-0C4D-7EAB8187F72D}"/>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4BCCEE53-FA35-DE08-8942-34EFB6C61397}"/>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E5B6ED65-C28C-3B2E-8D1B-2C9E456CCD88}"/>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36370D11-38B9-28FA-8526-EAD6EFB0E7FE}"/>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C20616A5-9563-00A1-9D39-522ECCC4F05C}"/>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F29E972B-366E-3A1A-1365-8F23A7321A4D}"/>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B3B48C50-2018-C3E1-B810-48C33C1F90B0}"/>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FF6B3D71-454D-6C51-78D1-AA3BA796CEF1}"/>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E97B015A-F111-4172-E685-26FD499CD62C}"/>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0EA11D34-305C-68CC-E70B-887D6983EFBA}"/>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11D450C4-B477-10A8-0B22-F85755BE0960}"/>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67D76EFD-042C-9E2D-C0D0-CBF1837CADB1}"/>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F08CCD28-E5A6-5A06-CA89-0093785DD5A6}"/>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C8DA2077-A875-83FF-1716-6858C0C4813D}"/>
              </a:ext>
            </a:extLst>
          </p:cNvPr>
          <p:cNvSpPr>
            <a:spLocks noGrp="1"/>
          </p:cNvSpPr>
          <p:nvPr>
            <p:ph type="subTitle" idx="2"/>
          </p:nvPr>
        </p:nvSpPr>
        <p:spPr>
          <a:xfrm>
            <a:off x="652961" y="1530086"/>
            <a:ext cx="7330634" cy="3180209"/>
          </a:xfrm>
        </p:spPr>
        <p:txBody>
          <a:bodyPr/>
          <a:lstStyle/>
          <a:p>
            <a:r>
              <a:rPr lang="en-US" dirty="0"/>
              <a:t>The following SQL queries were performed: </a:t>
            </a:r>
          </a:p>
          <a:p>
            <a:r>
              <a:rPr lang="en-US" dirty="0"/>
              <a:t>• Names of the unique launch sites in the space mission; </a:t>
            </a:r>
          </a:p>
          <a:p>
            <a:r>
              <a:rPr lang="en-US" dirty="0"/>
              <a:t>• Top 5 launch sites whose name begin with the string 'CCA’; </a:t>
            </a:r>
          </a:p>
          <a:p>
            <a:r>
              <a:rPr lang="en-US" dirty="0"/>
              <a:t>• Total payload mass carried by boosters launched by NASA (CRS); </a:t>
            </a:r>
          </a:p>
          <a:p>
            <a:r>
              <a:rPr lang="en-US" dirty="0"/>
              <a:t>• Average payload mass carried by booster version F9 v1.1; </a:t>
            </a:r>
          </a:p>
          <a:p>
            <a:r>
              <a:rPr lang="en-US" dirty="0"/>
              <a:t>• Date when the first successful landing outcome in ground pad was achieved; </a:t>
            </a:r>
          </a:p>
          <a:p>
            <a:r>
              <a:rPr lang="en-US" dirty="0"/>
              <a:t>• Names of the boosters which have success in drone ship and have payload mass between 4000 and 6000 kg; </a:t>
            </a:r>
          </a:p>
          <a:p>
            <a:r>
              <a:rPr lang="en-US" dirty="0"/>
              <a:t>• Total number of successful and failure mission outcomes; </a:t>
            </a:r>
          </a:p>
          <a:p>
            <a:r>
              <a:rPr lang="en-US" dirty="0"/>
              <a:t>• Names of the booster versions which have carried the maximum payload mass; </a:t>
            </a:r>
          </a:p>
          <a:p>
            <a:r>
              <a:rPr lang="en-US" dirty="0"/>
              <a:t>• Failed landing outcomes in drone ship, their booster versions, and launch site names for in year 2015; and </a:t>
            </a:r>
          </a:p>
          <a:p>
            <a:r>
              <a:rPr lang="en-US" dirty="0"/>
              <a:t>• Rank of the count of landing outcomes (such as Failure (drone ship) or Success (ground pad)) between the date 2010-06-04 and 2017-03-20.</a:t>
            </a:r>
            <a:endParaRPr lang="en-US" sz="1000" dirty="0"/>
          </a:p>
        </p:txBody>
      </p:sp>
    </p:spTree>
    <p:extLst>
      <p:ext uri="{BB962C8B-B14F-4D97-AF65-F5344CB8AC3E}">
        <p14:creationId xmlns:p14="http://schemas.microsoft.com/office/powerpoint/2010/main" val="3077522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875CF0DB-E367-A606-5112-77469FBEBBBA}"/>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67D43E11-B7E2-4213-CCAC-4EF017B33475}"/>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Build an Interactive Map with Folium </a:t>
            </a:r>
            <a:endParaRPr dirty="0"/>
          </a:p>
        </p:txBody>
      </p:sp>
      <p:grpSp>
        <p:nvGrpSpPr>
          <p:cNvPr id="25360" name="Google Shape;25360;p66">
            <a:extLst>
              <a:ext uri="{FF2B5EF4-FFF2-40B4-BE49-F238E27FC236}">
                <a16:creationId xmlns:a16="http://schemas.microsoft.com/office/drawing/2014/main" id="{DE737103-B577-5FC3-5661-A70E0D958500}"/>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E1718831-6216-5BBF-5E46-E191E1C42AB7}"/>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9902965D-2E17-B3CC-4A9F-8B421D9CD686}"/>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4EC337A8-1C63-C50D-4705-C3E3F3C9A85A}"/>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8D5F5160-C636-FAA3-4CA1-6FEFAD0C040C}"/>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453F8D10-1CFE-0A09-B024-B3D04122893F}"/>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5674F45D-B004-73D4-DF7B-4CFA0FDADC1B}"/>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F909D94C-2510-EA00-5BA0-AEC6085B22EF}"/>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1B6BA1AA-6B4C-9D4B-D324-D5C75CFC1B8F}"/>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81F62D5B-1D86-E0BA-E25F-C607517DF797}"/>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5C20C26B-38A3-B090-0408-251695703274}"/>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15C9ACD3-5E71-2188-2FCC-B329DEB92DD4}"/>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B58C1E31-7277-5C64-6766-62F0DA0C579A}"/>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777EB73F-2D79-8497-D709-DA583E9E8A46}"/>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E30C6503-45C7-FD57-099C-601FDB107604}"/>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3E59EEF5-5D54-D9C9-7180-27AF03EFB982}"/>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802B001B-775C-0369-7027-3F4C5E27109E}"/>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7AEA6DD7-AEAD-6469-9F02-0E0BD670425B}"/>
              </a:ext>
            </a:extLst>
          </p:cNvPr>
          <p:cNvSpPr>
            <a:spLocks noGrp="1"/>
          </p:cNvSpPr>
          <p:nvPr>
            <p:ph type="subTitle" idx="2"/>
          </p:nvPr>
        </p:nvSpPr>
        <p:spPr>
          <a:xfrm>
            <a:off x="652961" y="1530086"/>
            <a:ext cx="7330634" cy="3180209"/>
          </a:xfrm>
        </p:spPr>
        <p:txBody>
          <a:bodyPr/>
          <a:lstStyle/>
          <a:p>
            <a:r>
              <a:rPr lang="en-US" dirty="0"/>
              <a:t>Markers, circles, lines and marker clusters were used with Folium Maps </a:t>
            </a:r>
          </a:p>
          <a:p>
            <a:r>
              <a:rPr lang="en-US" dirty="0"/>
              <a:t>• Markers indicate points like launch sites; </a:t>
            </a:r>
          </a:p>
          <a:p>
            <a:r>
              <a:rPr lang="en-US" dirty="0"/>
              <a:t>• Circles indicate highlighted areas around specific coordinates, like NASA Johnson Space Center; </a:t>
            </a:r>
          </a:p>
          <a:p>
            <a:r>
              <a:rPr lang="en-US" dirty="0"/>
              <a:t>• Marker clusters indicates groups of events in each coordinate, like launches in a launch site; and </a:t>
            </a:r>
          </a:p>
          <a:p>
            <a:r>
              <a:rPr lang="en-US" dirty="0"/>
              <a:t>• Lines are used to indicate distances between two coordinates</a:t>
            </a:r>
            <a:endParaRPr lang="en-US" sz="1000" dirty="0"/>
          </a:p>
        </p:txBody>
      </p:sp>
    </p:spTree>
    <p:extLst>
      <p:ext uri="{BB962C8B-B14F-4D97-AF65-F5344CB8AC3E}">
        <p14:creationId xmlns:p14="http://schemas.microsoft.com/office/powerpoint/2010/main" val="2387635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B300F665-0666-6B64-8DDE-A5B6CDF53A7D}"/>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AA2798FE-AB48-799E-9787-1251769DB553}"/>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Build an Interactive Map with Folium </a:t>
            </a:r>
            <a:endParaRPr dirty="0"/>
          </a:p>
        </p:txBody>
      </p:sp>
      <p:grpSp>
        <p:nvGrpSpPr>
          <p:cNvPr id="25360" name="Google Shape;25360;p66">
            <a:extLst>
              <a:ext uri="{FF2B5EF4-FFF2-40B4-BE49-F238E27FC236}">
                <a16:creationId xmlns:a16="http://schemas.microsoft.com/office/drawing/2014/main" id="{E8FB93AE-F5CC-B374-F1E4-70A521D44A91}"/>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F6C4D501-310A-2A01-2902-405FDA96AD6B}"/>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D83B8127-8609-58CE-A208-957B36630533}"/>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DB8FB50E-A15F-BC65-DB78-474CAC3E658E}"/>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2517AB49-F1B7-58C3-B28C-8E0D7F18EF12}"/>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261A7BF8-A525-97C6-7629-AFC458FE0169}"/>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1FF053D7-8F69-B79C-895B-9A9AAC431A10}"/>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2DB943AE-98A7-6386-C6C9-5BB10C743048}"/>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69DF07F4-6E72-41C3-ED01-C32C25BE5510}"/>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314732BE-86D0-56AA-EA01-8885C97F7A21}"/>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54962488-DCB7-1032-AEA3-318490E47CE6}"/>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58439331-FD70-A5C5-3DB6-6244795BCEE6}"/>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5431E957-60D9-0B4F-3472-B699CD3E7CBC}"/>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BB0FCC32-7DA1-3ED3-7385-C18CD8164077}"/>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458629A6-F4FD-E15B-129C-A9F659F4C8FA}"/>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68A2DF1A-1C9F-CD15-2270-C150FAB72B6F}"/>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075B4A09-BFBA-09C8-BD8B-77A1025319B7}"/>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5A9B8DA2-6D6B-A8FD-1124-0A9EC737FC85}"/>
              </a:ext>
            </a:extLst>
          </p:cNvPr>
          <p:cNvSpPr>
            <a:spLocks noGrp="1"/>
          </p:cNvSpPr>
          <p:nvPr>
            <p:ph type="subTitle" idx="2"/>
          </p:nvPr>
        </p:nvSpPr>
        <p:spPr>
          <a:xfrm>
            <a:off x="652961" y="1530086"/>
            <a:ext cx="7330634" cy="3180209"/>
          </a:xfrm>
        </p:spPr>
        <p:txBody>
          <a:bodyPr/>
          <a:lstStyle/>
          <a:p>
            <a:r>
              <a:rPr lang="en-US" dirty="0"/>
              <a:t>Markers, circles, lines and marker clusters were used with Folium Maps </a:t>
            </a:r>
          </a:p>
          <a:p>
            <a:r>
              <a:rPr lang="en-US" dirty="0"/>
              <a:t>• Markers indicate points like launch sites; </a:t>
            </a:r>
          </a:p>
          <a:p>
            <a:r>
              <a:rPr lang="en-US" dirty="0"/>
              <a:t>• Circles indicate highlighted areas around specific coordinates, like NASA Johnson Space Center; </a:t>
            </a:r>
          </a:p>
          <a:p>
            <a:r>
              <a:rPr lang="en-US" dirty="0"/>
              <a:t>• Marker clusters indicates groups of events in each coordinate, like launches in a launch site; and </a:t>
            </a:r>
          </a:p>
          <a:p>
            <a:r>
              <a:rPr lang="en-US" dirty="0"/>
              <a:t>• Lines are used to indicate distances between two coordinates</a:t>
            </a:r>
            <a:endParaRPr lang="en-US" sz="1000" dirty="0"/>
          </a:p>
        </p:txBody>
      </p:sp>
    </p:spTree>
    <p:extLst>
      <p:ext uri="{BB962C8B-B14F-4D97-AF65-F5344CB8AC3E}">
        <p14:creationId xmlns:p14="http://schemas.microsoft.com/office/powerpoint/2010/main" val="188300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22A881B0-E274-0492-BA0A-20E7AC999F80}"/>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F58E5F46-CD5F-2715-D95E-6019DCB3345C}"/>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Build a Dashboard with </a:t>
            </a:r>
            <a:r>
              <a:rPr lang="en-US" dirty="0" err="1"/>
              <a:t>Plotly</a:t>
            </a:r>
            <a:r>
              <a:rPr lang="en-US" dirty="0"/>
              <a:t> Dash </a:t>
            </a:r>
            <a:endParaRPr dirty="0"/>
          </a:p>
        </p:txBody>
      </p:sp>
      <p:grpSp>
        <p:nvGrpSpPr>
          <p:cNvPr id="25360" name="Google Shape;25360;p66">
            <a:extLst>
              <a:ext uri="{FF2B5EF4-FFF2-40B4-BE49-F238E27FC236}">
                <a16:creationId xmlns:a16="http://schemas.microsoft.com/office/drawing/2014/main" id="{CD6B7D96-45AA-A7DD-D009-B171B8E347F3}"/>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F01B41B5-CC3D-2B3F-E6FD-DB1827703F14}"/>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AF27C478-B78C-AC52-6211-03207E0F1B1A}"/>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C05046C2-0F20-E48D-0C02-007EF4B336A7}"/>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0190B12D-0C7B-FBFB-5907-6AFDAB0F7513}"/>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BA475922-F08D-1CD5-F81A-308453E458A0}"/>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5C2C05B6-C52E-A7F2-850B-8DBFD9D9104C}"/>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145464E5-74AB-0757-B1C7-0243961F38F1}"/>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C143AA85-AE9C-24D2-1A59-8902692B89BE}"/>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55225B95-1B9A-2809-A45D-8B494A70C129}"/>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49CB8FB6-CF74-6A46-40DE-41C518CD840C}"/>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E8E6DF1D-560D-6983-5A3D-0C448885366F}"/>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A04A053F-CB4B-E7EA-847C-78A798E7C079}"/>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5B9CDCE2-87E9-6BB3-F4B9-018B172C04E2}"/>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91D5F2E6-4C96-3357-20E9-2CEC5EFE2F22}"/>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CBA0154E-0846-B7FE-42CF-1FEBB305E7DF}"/>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33D54BE5-E551-675E-DB8E-CE252E7DC151}"/>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28CD34AD-2774-C34B-EC08-618E654DD4F9}"/>
              </a:ext>
            </a:extLst>
          </p:cNvPr>
          <p:cNvSpPr>
            <a:spLocks noGrp="1"/>
          </p:cNvSpPr>
          <p:nvPr>
            <p:ph type="subTitle" idx="2"/>
          </p:nvPr>
        </p:nvSpPr>
        <p:spPr>
          <a:xfrm>
            <a:off x="652961" y="1530086"/>
            <a:ext cx="7330634" cy="3180209"/>
          </a:xfrm>
        </p:spPr>
        <p:txBody>
          <a:bodyPr/>
          <a:lstStyle/>
          <a:p>
            <a:r>
              <a:rPr lang="en-US" dirty="0"/>
              <a:t>• The following graphs and plots were used to visualize data </a:t>
            </a:r>
          </a:p>
          <a:p>
            <a:r>
              <a:rPr lang="en-US" dirty="0"/>
              <a:t>	• Percentage of launches by site </a:t>
            </a:r>
          </a:p>
          <a:p>
            <a:r>
              <a:rPr lang="en-US" dirty="0"/>
              <a:t>	• Payload range </a:t>
            </a:r>
          </a:p>
          <a:p>
            <a:endParaRPr lang="en-US" dirty="0"/>
          </a:p>
          <a:p>
            <a:r>
              <a:rPr lang="en-US" dirty="0"/>
              <a:t>• This combination allowed to quickly analyze the relation between payloads and launch sites, helping to identify where is best place to launch according to payloads. </a:t>
            </a:r>
            <a:endParaRPr lang="en-US" sz="1000" dirty="0"/>
          </a:p>
        </p:txBody>
      </p:sp>
    </p:spTree>
    <p:extLst>
      <p:ext uri="{BB962C8B-B14F-4D97-AF65-F5344CB8AC3E}">
        <p14:creationId xmlns:p14="http://schemas.microsoft.com/office/powerpoint/2010/main" val="1515870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FA38EB10-C450-8EBB-68D4-12512F8F9214}"/>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D4C36C48-C70F-5684-37C9-C05543287C5C}"/>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Predictive Analysis (Classification) </a:t>
            </a:r>
            <a:endParaRPr dirty="0"/>
          </a:p>
        </p:txBody>
      </p:sp>
      <p:grpSp>
        <p:nvGrpSpPr>
          <p:cNvPr id="25360" name="Google Shape;25360;p66">
            <a:extLst>
              <a:ext uri="{FF2B5EF4-FFF2-40B4-BE49-F238E27FC236}">
                <a16:creationId xmlns:a16="http://schemas.microsoft.com/office/drawing/2014/main" id="{E412C0EC-0CC9-BD30-BD16-4E8475CA7AD8}"/>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903DAB6A-7C1B-FCE7-8807-28BB7B885040}"/>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237C5557-5D9E-648F-9485-B2059E008F89}"/>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3BFDA7D4-4FF1-4EE9-88AC-6175F7C8CB15}"/>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0B556B29-C022-699A-23D0-980C4971ECD2}"/>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064BCDD2-12C7-8066-51AF-75508D3481E4}"/>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54E8D4E5-0572-5AB4-C9F6-4A8792942F83}"/>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D0266758-427E-C60A-D748-E49CE1F72BC5}"/>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ADB8E876-DC13-3B7D-C0E8-5401EDABC0E5}"/>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435D654C-97E9-F89A-47F7-3CABECBA4C78}"/>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C30668C5-22A0-CB80-78BB-4962C571B235}"/>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8765061E-BCB6-837F-D0CB-059DABB3F2B5}"/>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4B7B3716-A325-AAF3-00AC-B01FE4FE0889}"/>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560B7374-11D2-3B3A-0393-E2C859BE8E39}"/>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2DD275B1-79B3-14D4-9085-A2494762E8E4}"/>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98137CB8-CB07-5A35-07A8-8CA9CFF3726A}"/>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2A2A92FC-5985-A46A-9A10-13F76D146350}"/>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EF8BCB44-94FC-8094-FE5D-378070DAD307}"/>
              </a:ext>
            </a:extLst>
          </p:cNvPr>
          <p:cNvSpPr>
            <a:spLocks noGrp="1"/>
          </p:cNvSpPr>
          <p:nvPr>
            <p:ph type="subTitle" idx="2"/>
          </p:nvPr>
        </p:nvSpPr>
        <p:spPr>
          <a:xfrm>
            <a:off x="652961" y="1530086"/>
            <a:ext cx="7330634" cy="3180209"/>
          </a:xfrm>
        </p:spPr>
        <p:txBody>
          <a:bodyPr/>
          <a:lstStyle/>
          <a:p>
            <a:r>
              <a:rPr lang="en-US" dirty="0"/>
              <a:t>Four classification models were compared: logistic regression, support vector machine, decision tree and k nearest neighbors</a:t>
            </a:r>
          </a:p>
          <a:p>
            <a:endParaRPr lang="en-US" sz="1000" dirty="0"/>
          </a:p>
          <a:p>
            <a:endParaRPr lang="en-US" sz="1000" dirty="0"/>
          </a:p>
        </p:txBody>
      </p:sp>
      <p:pic>
        <p:nvPicPr>
          <p:cNvPr id="3" name="Picture 2">
            <a:extLst>
              <a:ext uri="{FF2B5EF4-FFF2-40B4-BE49-F238E27FC236}">
                <a16:creationId xmlns:a16="http://schemas.microsoft.com/office/drawing/2014/main" id="{CB208A18-C44F-DA21-92B0-19969C9B2554}"/>
              </a:ext>
            </a:extLst>
          </p:cNvPr>
          <p:cNvPicPr>
            <a:picLocks noChangeAspect="1"/>
          </p:cNvPicPr>
          <p:nvPr/>
        </p:nvPicPr>
        <p:blipFill>
          <a:blip r:embed="rId3"/>
          <a:stretch>
            <a:fillRect/>
          </a:stretch>
        </p:blipFill>
        <p:spPr>
          <a:xfrm>
            <a:off x="246308" y="2353320"/>
            <a:ext cx="8516539" cy="1533739"/>
          </a:xfrm>
          <a:prstGeom prst="rect">
            <a:avLst/>
          </a:prstGeom>
        </p:spPr>
      </p:pic>
    </p:spTree>
    <p:extLst>
      <p:ext uri="{BB962C8B-B14F-4D97-AF65-F5344CB8AC3E}">
        <p14:creationId xmlns:p14="http://schemas.microsoft.com/office/powerpoint/2010/main" val="2874212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12C99019-771C-E8DF-7D7A-26885F58CDAE}"/>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78E278C1-BE56-D46B-27F3-12B1F9AF8145}"/>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Results </a:t>
            </a:r>
            <a:endParaRPr dirty="0"/>
          </a:p>
        </p:txBody>
      </p:sp>
      <p:grpSp>
        <p:nvGrpSpPr>
          <p:cNvPr id="25360" name="Google Shape;25360;p66">
            <a:extLst>
              <a:ext uri="{FF2B5EF4-FFF2-40B4-BE49-F238E27FC236}">
                <a16:creationId xmlns:a16="http://schemas.microsoft.com/office/drawing/2014/main" id="{21013755-D91F-498C-422C-5BC6F87314EE}"/>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A26F3948-A518-A0FC-ED52-1945D4FE53E7}"/>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7E03A29B-371C-74DF-D8D8-C1E742B9BE14}"/>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F6310A80-3A5B-171E-A003-8C76103CC093}"/>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AC3AB3E6-1C56-866E-382B-F9D1A6F160CB}"/>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BE16FA2F-281F-6FC0-D304-7D8356CA9D9A}"/>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F031BFD3-3C0A-A939-057B-5AB14251F0C2}"/>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1BDCB752-4543-93AA-07F3-4ED49E6A3B78}"/>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00BD4B83-0F02-199D-49DF-DE2B98C98D73}"/>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788C3570-FFC3-4C60-5EC6-85408AE5CB76}"/>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0C9AE1C2-9D50-F9A1-C86C-A75492D0F818}"/>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743A453C-913F-0ADF-E9EB-6404366A7F64}"/>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69E77AE4-A25B-A866-2BE3-2343904D3D56}"/>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9727CF36-C252-D753-06DE-96BDACD4BCB9}"/>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D681290E-C8DA-736C-59EB-2DEF45ABB4EE}"/>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40B2EFBD-FB21-5C7A-9AC3-9C22F913A712}"/>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82A0C4F0-12DA-ED8C-DD58-A9447CF3700F}"/>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00A78F26-A2CE-B233-0603-F187991B8A76}"/>
              </a:ext>
            </a:extLst>
          </p:cNvPr>
          <p:cNvSpPr>
            <a:spLocks noGrp="1"/>
          </p:cNvSpPr>
          <p:nvPr>
            <p:ph type="subTitle" idx="2"/>
          </p:nvPr>
        </p:nvSpPr>
        <p:spPr>
          <a:xfrm>
            <a:off x="652961" y="1530086"/>
            <a:ext cx="7330634" cy="3180209"/>
          </a:xfrm>
        </p:spPr>
        <p:txBody>
          <a:bodyPr/>
          <a:lstStyle/>
          <a:p>
            <a:r>
              <a:rPr lang="en-US" dirty="0"/>
              <a:t>Exploratory data analysis results: </a:t>
            </a:r>
          </a:p>
          <a:p>
            <a:r>
              <a:rPr lang="en-US" dirty="0"/>
              <a:t>• Space X uses 4 different launch sites; </a:t>
            </a:r>
          </a:p>
          <a:p>
            <a:r>
              <a:rPr lang="en-US" dirty="0"/>
              <a:t>• The first launches were done to Space X itself and NASA; </a:t>
            </a:r>
          </a:p>
          <a:p>
            <a:r>
              <a:rPr lang="en-US" dirty="0"/>
              <a:t>• The average payload of F9 v1.1 booster is 2,928 kg;</a:t>
            </a:r>
          </a:p>
          <a:p>
            <a:r>
              <a:rPr lang="en-US" dirty="0"/>
              <a:t>• The first success landing outcome happened in 2015 fiver year after the first launch; • Many Falcon 9 booster versions were successful at landing in drone ships having payload above the average; </a:t>
            </a:r>
          </a:p>
          <a:p>
            <a:r>
              <a:rPr lang="en-US" dirty="0"/>
              <a:t>• Almost 100% of mission outcomes were successful; </a:t>
            </a:r>
          </a:p>
          <a:p>
            <a:r>
              <a:rPr lang="en-US" dirty="0"/>
              <a:t>• Two booster versions failed at landing in drone ships in 2015: F9 v1.1 B1012 and F9 v1.1 B1015; </a:t>
            </a:r>
          </a:p>
          <a:p>
            <a:r>
              <a:rPr lang="en-US" dirty="0"/>
              <a:t>• The number of landing outcomes became as better as years passed</a:t>
            </a:r>
            <a:endParaRPr lang="en-US" sz="1000" dirty="0"/>
          </a:p>
        </p:txBody>
      </p:sp>
    </p:spTree>
    <p:extLst>
      <p:ext uri="{BB962C8B-B14F-4D97-AF65-F5344CB8AC3E}">
        <p14:creationId xmlns:p14="http://schemas.microsoft.com/office/powerpoint/2010/main" val="3450205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B69CC93B-C3E7-FAF8-1B70-E140D78EA18D}"/>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845D6AEE-4D98-F21E-D4B2-FE890935BB3C}"/>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Results </a:t>
            </a:r>
            <a:endParaRPr dirty="0"/>
          </a:p>
        </p:txBody>
      </p:sp>
      <p:grpSp>
        <p:nvGrpSpPr>
          <p:cNvPr id="25360" name="Google Shape;25360;p66">
            <a:extLst>
              <a:ext uri="{FF2B5EF4-FFF2-40B4-BE49-F238E27FC236}">
                <a16:creationId xmlns:a16="http://schemas.microsoft.com/office/drawing/2014/main" id="{DDBFE383-677C-239F-A61E-D08F1E6203AC}"/>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EBBEB58A-D835-C419-24DE-EDB71EA27B13}"/>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EA25206F-A284-4989-7688-BC880519EBFB}"/>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10D17753-B92A-E5E1-CFD2-26C604236718}"/>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9CA10D71-EFA0-4641-D08C-DFE8F1C2D3D7}"/>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E3C6B098-40DA-C658-55D2-595E340DDC23}"/>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3DC0EFD0-EB4E-DFCA-9E23-8B1CBC757568}"/>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024E9EE8-FDCE-0096-91FE-BF6A574EBA61}"/>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85B0E431-36E2-B308-7AF5-98A6B216C91B}"/>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072499BA-C970-3285-46C5-24C3489DDCAB}"/>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67EA987E-8CF9-70DF-026D-1D0399127925}"/>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73F8C92E-B911-B7AE-D2A7-3AEE83FE6A76}"/>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071EC8EA-386B-CFCD-4AEF-70B461609CED}"/>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6999B2F5-5DDD-2109-8AA1-F1703149F608}"/>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F55B46D7-201F-EFD2-B5C7-5A758FA1438E}"/>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BC4132DB-05C7-E60E-E758-EB29F3D8A8B0}"/>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F83DD8F1-0F22-2691-B355-BA2E8DE53956}"/>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8F73B52B-0F79-2D83-2431-487D954ABD2B}"/>
              </a:ext>
            </a:extLst>
          </p:cNvPr>
          <p:cNvSpPr>
            <a:spLocks noGrp="1"/>
          </p:cNvSpPr>
          <p:nvPr>
            <p:ph type="subTitle" idx="2"/>
          </p:nvPr>
        </p:nvSpPr>
        <p:spPr>
          <a:xfrm>
            <a:off x="652961" y="1530086"/>
            <a:ext cx="7330634" cy="3180209"/>
          </a:xfrm>
        </p:spPr>
        <p:txBody>
          <a:bodyPr/>
          <a:lstStyle/>
          <a:p>
            <a:r>
              <a:rPr lang="en-US" dirty="0"/>
              <a:t>• Using interactive analytics was possible to identify that launch sites use to be in safety places, near sea, for example and have a good logistic infrastructure around. </a:t>
            </a:r>
          </a:p>
          <a:p>
            <a:r>
              <a:rPr lang="en-US" dirty="0"/>
              <a:t>• Most launches happens at east cost launch sites.</a:t>
            </a:r>
            <a:endParaRPr lang="en-US" sz="1000" dirty="0"/>
          </a:p>
        </p:txBody>
      </p:sp>
      <p:pic>
        <p:nvPicPr>
          <p:cNvPr id="3" name="Picture 2">
            <a:extLst>
              <a:ext uri="{FF2B5EF4-FFF2-40B4-BE49-F238E27FC236}">
                <a16:creationId xmlns:a16="http://schemas.microsoft.com/office/drawing/2014/main" id="{1C4093EE-28FB-D45A-939A-62732BF9F848}"/>
              </a:ext>
            </a:extLst>
          </p:cNvPr>
          <p:cNvPicPr>
            <a:picLocks noChangeAspect="1"/>
          </p:cNvPicPr>
          <p:nvPr/>
        </p:nvPicPr>
        <p:blipFill>
          <a:blip r:embed="rId3"/>
          <a:stretch>
            <a:fillRect/>
          </a:stretch>
        </p:blipFill>
        <p:spPr>
          <a:xfrm>
            <a:off x="211870" y="2396591"/>
            <a:ext cx="8764223" cy="2257740"/>
          </a:xfrm>
          <a:prstGeom prst="rect">
            <a:avLst/>
          </a:prstGeom>
        </p:spPr>
      </p:pic>
    </p:spTree>
    <p:extLst>
      <p:ext uri="{BB962C8B-B14F-4D97-AF65-F5344CB8AC3E}">
        <p14:creationId xmlns:p14="http://schemas.microsoft.com/office/powerpoint/2010/main" val="3715813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311"/>
        <p:cNvGrpSpPr/>
        <p:nvPr/>
      </p:nvGrpSpPr>
      <p:grpSpPr>
        <a:xfrm>
          <a:off x="0" y="0"/>
          <a:ext cx="0" cy="0"/>
          <a:chOff x="0" y="0"/>
          <a:chExt cx="0" cy="0"/>
        </a:xfrm>
      </p:grpSpPr>
      <p:sp>
        <p:nvSpPr>
          <p:cNvPr id="25312" name="Google Shape;25312;p65"/>
          <p:cNvSpPr txBox="1">
            <a:spLocks noGrp="1"/>
          </p:cNvSpPr>
          <p:nvPr>
            <p:ph type="body" idx="1"/>
          </p:nvPr>
        </p:nvSpPr>
        <p:spPr>
          <a:xfrm>
            <a:off x="713225" y="1152475"/>
            <a:ext cx="7754100" cy="345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3200" dirty="0"/>
              <a:t> • Executive Summary </a:t>
            </a:r>
          </a:p>
          <a:p>
            <a:pPr marL="0" lvl="0" indent="0" algn="l" rtl="0">
              <a:spcBef>
                <a:spcPts val="0"/>
              </a:spcBef>
              <a:spcAft>
                <a:spcPts val="0"/>
              </a:spcAft>
              <a:buClr>
                <a:schemeClr val="dk1"/>
              </a:buClr>
              <a:buSzPts val="1100"/>
              <a:buFont typeface="Arial"/>
              <a:buNone/>
            </a:pPr>
            <a:r>
              <a:rPr lang="en-US" sz="3200" dirty="0"/>
              <a:t>• Introduction </a:t>
            </a:r>
          </a:p>
          <a:p>
            <a:pPr marL="0" lvl="0" indent="0" algn="l" rtl="0">
              <a:spcBef>
                <a:spcPts val="0"/>
              </a:spcBef>
              <a:spcAft>
                <a:spcPts val="0"/>
              </a:spcAft>
              <a:buClr>
                <a:schemeClr val="dk1"/>
              </a:buClr>
              <a:buSzPts val="1100"/>
              <a:buFont typeface="Arial"/>
              <a:buNone/>
            </a:pPr>
            <a:r>
              <a:rPr lang="en-US" sz="3200" dirty="0"/>
              <a:t>• Methodology </a:t>
            </a:r>
          </a:p>
          <a:p>
            <a:pPr marL="0" lvl="0" indent="0" algn="l" rtl="0">
              <a:spcBef>
                <a:spcPts val="0"/>
              </a:spcBef>
              <a:spcAft>
                <a:spcPts val="0"/>
              </a:spcAft>
              <a:buClr>
                <a:schemeClr val="dk1"/>
              </a:buClr>
              <a:buSzPts val="1100"/>
              <a:buFont typeface="Arial"/>
              <a:buNone/>
            </a:pPr>
            <a:r>
              <a:rPr lang="en-US" sz="3200" dirty="0"/>
              <a:t>• Results </a:t>
            </a:r>
          </a:p>
          <a:p>
            <a:pPr marL="0" lvl="0" indent="0" algn="l" rtl="0">
              <a:spcBef>
                <a:spcPts val="0"/>
              </a:spcBef>
              <a:spcAft>
                <a:spcPts val="0"/>
              </a:spcAft>
              <a:buClr>
                <a:schemeClr val="dk1"/>
              </a:buClr>
              <a:buSzPts val="1100"/>
              <a:buFont typeface="Arial"/>
              <a:buNone/>
            </a:pPr>
            <a:r>
              <a:rPr lang="en-US" sz="3200" dirty="0"/>
              <a:t>• Conclusion </a:t>
            </a:r>
          </a:p>
          <a:p>
            <a:pPr marL="0" lvl="0" indent="0" algn="l" rtl="0">
              <a:spcBef>
                <a:spcPts val="0"/>
              </a:spcBef>
              <a:spcAft>
                <a:spcPts val="0"/>
              </a:spcAft>
              <a:buClr>
                <a:schemeClr val="dk1"/>
              </a:buClr>
              <a:buSzPts val="1100"/>
              <a:buFont typeface="Arial"/>
              <a:buNone/>
            </a:pPr>
            <a:r>
              <a:rPr lang="en-US" sz="3200" dirty="0"/>
              <a:t>• Appendix</a:t>
            </a:r>
            <a:endParaRPr sz="3200" dirty="0"/>
          </a:p>
        </p:txBody>
      </p:sp>
      <p:sp>
        <p:nvSpPr>
          <p:cNvPr id="25313" name="Google Shape;25313;p65"/>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t>Contents</a:t>
            </a:r>
            <a:endParaRPr sz="4800" dirty="0"/>
          </a:p>
        </p:txBody>
      </p:sp>
      <p:grpSp>
        <p:nvGrpSpPr>
          <p:cNvPr id="25314" name="Google Shape;25314;p65"/>
          <p:cNvGrpSpPr/>
          <p:nvPr/>
        </p:nvGrpSpPr>
        <p:grpSpPr>
          <a:xfrm>
            <a:off x="3950489" y="4792679"/>
            <a:ext cx="363110" cy="151607"/>
            <a:chOff x="3708023" y="4792679"/>
            <a:chExt cx="363110" cy="151607"/>
          </a:xfrm>
        </p:grpSpPr>
        <p:cxnSp>
          <p:nvCxnSpPr>
            <p:cNvPr id="25315" name="Google Shape;25315;p65"/>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16" name="Google Shape;25316;p65"/>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17" name="Google Shape;25317;p65"/>
          <p:cNvGrpSpPr/>
          <p:nvPr/>
        </p:nvGrpSpPr>
        <p:grpSpPr>
          <a:xfrm>
            <a:off x="4831532" y="4792679"/>
            <a:ext cx="363110" cy="151607"/>
            <a:chOff x="5075473" y="4792679"/>
            <a:chExt cx="363110" cy="151607"/>
          </a:xfrm>
        </p:grpSpPr>
        <p:cxnSp>
          <p:nvCxnSpPr>
            <p:cNvPr id="25318" name="Google Shape;25318;p65"/>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19" name="Google Shape;25319;p65"/>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20" name="Google Shape;25320;p65">
            <a:hlinkClick r:id="" action="ppaction://hlinkshowjump?jump=previousslide"/>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1" name="Google Shape;25321;p65">
            <a:hlinkClick r:id="" action="ppaction://hlinkshowjump?jump=nextslide"/>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22" name="Google Shape;25322;p65"/>
          <p:cNvGrpSpPr/>
          <p:nvPr/>
        </p:nvGrpSpPr>
        <p:grpSpPr>
          <a:xfrm>
            <a:off x="4406700" y="4764377"/>
            <a:ext cx="330600" cy="210673"/>
            <a:chOff x="4181350" y="4786752"/>
            <a:chExt cx="330600" cy="210673"/>
          </a:xfrm>
        </p:grpSpPr>
        <p:grpSp>
          <p:nvGrpSpPr>
            <p:cNvPr id="25323" name="Google Shape;25323;p65"/>
            <p:cNvGrpSpPr/>
            <p:nvPr/>
          </p:nvGrpSpPr>
          <p:grpSpPr>
            <a:xfrm>
              <a:off x="4257160" y="4786752"/>
              <a:ext cx="178983" cy="164217"/>
              <a:chOff x="3605095" y="3530536"/>
              <a:chExt cx="1280277" cy="1174657"/>
            </a:xfrm>
          </p:grpSpPr>
          <p:sp>
            <p:nvSpPr>
              <p:cNvPr id="25324" name="Google Shape;25324;p65"/>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5" name="Google Shape;25325;p65"/>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6" name="Google Shape;25326;p65"/>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7" name="Google Shape;25327;p65"/>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8" name="Google Shape;25328;p65"/>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29" name="Google Shape;25329;p65"/>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30" name="Google Shape;25330;p65">
            <a:hlinkClick r:id="rId3" action="ppaction://hlinksldjump"/>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E8943948-FA8A-4F25-1577-D6002802A5A4}"/>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B4107131-60FC-DD0F-6B4B-39AC8BCAB792}"/>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Results </a:t>
            </a:r>
            <a:endParaRPr dirty="0"/>
          </a:p>
        </p:txBody>
      </p:sp>
      <p:grpSp>
        <p:nvGrpSpPr>
          <p:cNvPr id="25360" name="Google Shape;25360;p66">
            <a:extLst>
              <a:ext uri="{FF2B5EF4-FFF2-40B4-BE49-F238E27FC236}">
                <a16:creationId xmlns:a16="http://schemas.microsoft.com/office/drawing/2014/main" id="{551B9DA0-B148-6954-53D5-EF5BF8D98078}"/>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D95257CE-D87A-83F5-C0DD-06C34005DB6B}"/>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8A7C202D-7782-150C-C029-179F9223F41D}"/>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46405331-91A1-16FA-6C8E-28AB65B3223C}"/>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6C1A6217-209B-6081-9081-1FCAD8D6BADF}"/>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E1B23E5D-5A9F-9E3B-DE22-E3AE10BD1851}"/>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7509B6C2-4AA3-C2E0-FD72-DA68685131AE}"/>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66A622EC-639E-F526-EF8E-F65E9AFF3707}"/>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D99E53C6-41C5-C326-1A9F-698D63A5E63B}"/>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4EA3E602-7931-04B0-C823-63804BEC5A12}"/>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F60C27C6-7B8F-0AD0-EA54-9BC246EB0B59}"/>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816CA736-CFC1-38D2-68AE-2A4D71DD3902}"/>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5C2C3402-9DBF-3FC7-2977-391F841ADC09}"/>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110D39A0-A893-6544-CE2C-7EBBD51C1E8F}"/>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C010F7C8-5D9D-1CA0-83FB-3E6603F6CE57}"/>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0E4C0577-0F0E-6A04-267D-CCEFD77E78C1}"/>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FE70DAF5-2BA3-3DD1-2FC6-52EAE8113BCF}"/>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8CA7756E-BBE5-013F-97CE-1FD6AAD566D4}"/>
              </a:ext>
            </a:extLst>
          </p:cNvPr>
          <p:cNvSpPr>
            <a:spLocks noGrp="1"/>
          </p:cNvSpPr>
          <p:nvPr>
            <p:ph type="subTitle" idx="2"/>
          </p:nvPr>
        </p:nvSpPr>
        <p:spPr>
          <a:xfrm>
            <a:off x="652961" y="1530086"/>
            <a:ext cx="7330634" cy="3180209"/>
          </a:xfrm>
        </p:spPr>
        <p:txBody>
          <a:bodyPr/>
          <a:lstStyle/>
          <a:p>
            <a:r>
              <a:rPr lang="en-US" dirty="0"/>
              <a:t>• Predictive Analysis showed that Decision Tree Classifier is the best model to predict successful landings, having accuracy over 87% and accuracy for test data over 94%.</a:t>
            </a:r>
            <a:endParaRPr lang="en-US" sz="1000" dirty="0"/>
          </a:p>
        </p:txBody>
      </p:sp>
      <p:pic>
        <p:nvPicPr>
          <p:cNvPr id="4" name="Picture 3">
            <a:extLst>
              <a:ext uri="{FF2B5EF4-FFF2-40B4-BE49-F238E27FC236}">
                <a16:creationId xmlns:a16="http://schemas.microsoft.com/office/drawing/2014/main" id="{BF4E3398-1A14-791F-A2CA-7ACA1BB4FFD8}"/>
              </a:ext>
            </a:extLst>
          </p:cNvPr>
          <p:cNvPicPr>
            <a:picLocks noChangeAspect="1"/>
          </p:cNvPicPr>
          <p:nvPr/>
        </p:nvPicPr>
        <p:blipFill>
          <a:blip r:embed="rId3"/>
          <a:stretch>
            <a:fillRect/>
          </a:stretch>
        </p:blipFill>
        <p:spPr>
          <a:xfrm>
            <a:off x="2866049" y="2190303"/>
            <a:ext cx="3277057" cy="2248214"/>
          </a:xfrm>
          <a:prstGeom prst="rect">
            <a:avLst/>
          </a:prstGeom>
        </p:spPr>
      </p:pic>
    </p:spTree>
    <p:extLst>
      <p:ext uri="{BB962C8B-B14F-4D97-AF65-F5344CB8AC3E}">
        <p14:creationId xmlns:p14="http://schemas.microsoft.com/office/powerpoint/2010/main" val="1628139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43"/>
        <p:cNvGrpSpPr/>
        <p:nvPr/>
      </p:nvGrpSpPr>
      <p:grpSpPr>
        <a:xfrm>
          <a:off x="0" y="0"/>
          <a:ext cx="0" cy="0"/>
          <a:chOff x="0" y="0"/>
          <a:chExt cx="0" cy="0"/>
        </a:xfrm>
      </p:grpSpPr>
      <p:sp>
        <p:nvSpPr>
          <p:cNvPr id="25444" name="Google Shape;25444;p68"/>
          <p:cNvSpPr txBox="1">
            <a:spLocks noGrp="1"/>
          </p:cNvSpPr>
          <p:nvPr>
            <p:ph type="title"/>
          </p:nvPr>
        </p:nvSpPr>
        <p:spPr>
          <a:xfrm>
            <a:off x="1805782" y="1295342"/>
            <a:ext cx="5576400" cy="159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Insights drawn from eda!</a:t>
            </a:r>
            <a:endParaRPr sz="6000" dirty="0"/>
          </a:p>
        </p:txBody>
      </p:sp>
      <p:sp>
        <p:nvSpPr>
          <p:cNvPr id="25446" name="Google Shape;25446;p68"/>
          <p:cNvSpPr/>
          <p:nvPr/>
        </p:nvSpPr>
        <p:spPr>
          <a:xfrm>
            <a:off x="998421" y="-259985"/>
            <a:ext cx="52957" cy="40778"/>
          </a:xfrm>
          <a:custGeom>
            <a:avLst/>
            <a:gdLst/>
            <a:ahLst/>
            <a:cxnLst/>
            <a:rect l="l" t="t" r="r" b="b"/>
            <a:pathLst>
              <a:path w="787" h="606" extrusionOk="0">
                <a:moveTo>
                  <a:pt x="399" y="1"/>
                </a:moveTo>
                <a:cubicBezTo>
                  <a:pt x="0" y="1"/>
                  <a:pt x="0" y="606"/>
                  <a:pt x="399" y="606"/>
                </a:cubicBezTo>
                <a:cubicBezTo>
                  <a:pt x="508" y="593"/>
                  <a:pt x="605" y="557"/>
                  <a:pt x="690" y="485"/>
                </a:cubicBezTo>
                <a:cubicBezTo>
                  <a:pt x="787" y="388"/>
                  <a:pt x="787" y="218"/>
                  <a:pt x="690" y="122"/>
                </a:cubicBezTo>
                <a:cubicBezTo>
                  <a:pt x="605" y="49"/>
                  <a:pt x="508" y="13"/>
                  <a:pt x="3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7" name="Google Shape;25447;p68"/>
          <p:cNvSpPr/>
          <p:nvPr/>
        </p:nvSpPr>
        <p:spPr>
          <a:xfrm>
            <a:off x="623144" y="-211133"/>
            <a:ext cx="42393" cy="32636"/>
          </a:xfrm>
          <a:custGeom>
            <a:avLst/>
            <a:gdLst/>
            <a:ahLst/>
            <a:cxnLst/>
            <a:rect l="l" t="t" r="r" b="b"/>
            <a:pathLst>
              <a:path w="630" h="485" extrusionOk="0">
                <a:moveTo>
                  <a:pt x="315" y="0"/>
                </a:moveTo>
                <a:cubicBezTo>
                  <a:pt x="1" y="0"/>
                  <a:pt x="1" y="484"/>
                  <a:pt x="315" y="484"/>
                </a:cubicBezTo>
                <a:cubicBezTo>
                  <a:pt x="630" y="484"/>
                  <a:pt x="630" y="0"/>
                  <a:pt x="3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8" name="Google Shape;25448;p68"/>
          <p:cNvSpPr/>
          <p:nvPr/>
        </p:nvSpPr>
        <p:spPr>
          <a:xfrm>
            <a:off x="759070" y="-327544"/>
            <a:ext cx="127851" cy="128659"/>
          </a:xfrm>
          <a:custGeom>
            <a:avLst/>
            <a:gdLst/>
            <a:ahLst/>
            <a:cxnLst/>
            <a:rect l="l" t="t" r="r" b="b"/>
            <a:pathLst>
              <a:path w="1900" h="1912" extrusionOk="0">
                <a:moveTo>
                  <a:pt x="956" y="1"/>
                </a:moveTo>
                <a:cubicBezTo>
                  <a:pt x="932" y="908"/>
                  <a:pt x="908" y="932"/>
                  <a:pt x="1" y="956"/>
                </a:cubicBezTo>
                <a:cubicBezTo>
                  <a:pt x="908" y="980"/>
                  <a:pt x="932" y="1005"/>
                  <a:pt x="956" y="1912"/>
                </a:cubicBezTo>
                <a:cubicBezTo>
                  <a:pt x="981" y="1005"/>
                  <a:pt x="993" y="980"/>
                  <a:pt x="1900" y="956"/>
                </a:cubicBezTo>
                <a:cubicBezTo>
                  <a:pt x="993" y="932"/>
                  <a:pt x="981" y="920"/>
                  <a:pt x="9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49" name="Google Shape;25449;p68"/>
          <p:cNvGrpSpPr/>
          <p:nvPr/>
        </p:nvGrpSpPr>
        <p:grpSpPr>
          <a:xfrm>
            <a:off x="3950489" y="4792679"/>
            <a:ext cx="363110" cy="151607"/>
            <a:chOff x="3708023" y="4792679"/>
            <a:chExt cx="363110" cy="151607"/>
          </a:xfrm>
        </p:grpSpPr>
        <p:cxnSp>
          <p:nvCxnSpPr>
            <p:cNvPr id="25450" name="Google Shape;25450;p68"/>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451" name="Google Shape;25451;p68"/>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52" name="Google Shape;25452;p68"/>
          <p:cNvGrpSpPr/>
          <p:nvPr/>
        </p:nvGrpSpPr>
        <p:grpSpPr>
          <a:xfrm>
            <a:off x="4831532" y="4792679"/>
            <a:ext cx="363110" cy="151607"/>
            <a:chOff x="5075473" y="4792679"/>
            <a:chExt cx="363110" cy="151607"/>
          </a:xfrm>
        </p:grpSpPr>
        <p:cxnSp>
          <p:nvCxnSpPr>
            <p:cNvPr id="25453" name="Google Shape;25453;p68"/>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454" name="Google Shape;25454;p68"/>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55" name="Google Shape;25455;p68">
            <a:hlinkClick r:id="" action="ppaction://hlinkshowjump?jump=previousslide"/>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6" name="Google Shape;25456;p68">
            <a:hlinkClick r:id="" action="ppaction://hlinkshowjump?jump=nextslide"/>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57" name="Google Shape;25457;p68"/>
          <p:cNvGrpSpPr/>
          <p:nvPr/>
        </p:nvGrpSpPr>
        <p:grpSpPr>
          <a:xfrm>
            <a:off x="4406700" y="4764377"/>
            <a:ext cx="330600" cy="210673"/>
            <a:chOff x="4181350" y="4786752"/>
            <a:chExt cx="330600" cy="210673"/>
          </a:xfrm>
        </p:grpSpPr>
        <p:grpSp>
          <p:nvGrpSpPr>
            <p:cNvPr id="25458" name="Google Shape;25458;p68"/>
            <p:cNvGrpSpPr/>
            <p:nvPr/>
          </p:nvGrpSpPr>
          <p:grpSpPr>
            <a:xfrm>
              <a:off x="4257160" y="4786752"/>
              <a:ext cx="178983" cy="164217"/>
              <a:chOff x="3605095" y="3530536"/>
              <a:chExt cx="1280277" cy="1174657"/>
            </a:xfrm>
          </p:grpSpPr>
          <p:sp>
            <p:nvSpPr>
              <p:cNvPr id="25459" name="Google Shape;25459;p68"/>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0" name="Google Shape;25460;p68"/>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1" name="Google Shape;25461;p68"/>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2" name="Google Shape;25462;p68"/>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3" name="Google Shape;25463;p68"/>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464" name="Google Shape;25464;p68"/>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465" name="Google Shape;25465;p68">
            <a:hlinkClick r:id="rId3" action="ppaction://hlinksldjump"/>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5444"/>
                                        </p:tgtEl>
                                        <p:attrNameLst>
                                          <p:attrName>style.visibility</p:attrName>
                                        </p:attrNameLst>
                                      </p:cBhvr>
                                      <p:to>
                                        <p:strVal val="visible"/>
                                      </p:to>
                                    </p:set>
                                    <p:anim calcmode="lin" valueType="num">
                                      <p:cBhvr additive="base">
                                        <p:cTn id="7" dur="1000"/>
                                        <p:tgtEl>
                                          <p:spTgt spid="25444"/>
                                        </p:tgtEl>
                                        <p:attrNameLst>
                                          <p:attrName>ppt_w</p:attrName>
                                        </p:attrNameLst>
                                      </p:cBhvr>
                                      <p:tavLst>
                                        <p:tav tm="0">
                                          <p:val>
                                            <p:strVal val="0"/>
                                          </p:val>
                                        </p:tav>
                                        <p:tav tm="100000">
                                          <p:val>
                                            <p:strVal val="#ppt_w"/>
                                          </p:val>
                                        </p:tav>
                                      </p:tavLst>
                                    </p:anim>
                                    <p:anim calcmode="lin" valueType="num">
                                      <p:cBhvr additive="base">
                                        <p:cTn id="8" dur="1000"/>
                                        <p:tgtEl>
                                          <p:spTgt spid="2544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12C99019-771C-E8DF-7D7A-26885F58CDAE}"/>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78E278C1-BE56-D46B-27F3-12B1F9AF8145}"/>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Flight Number vs. Launch Site</a:t>
            </a:r>
            <a:endParaRPr dirty="0"/>
          </a:p>
        </p:txBody>
      </p:sp>
      <p:grpSp>
        <p:nvGrpSpPr>
          <p:cNvPr id="25360" name="Google Shape;25360;p66">
            <a:extLst>
              <a:ext uri="{FF2B5EF4-FFF2-40B4-BE49-F238E27FC236}">
                <a16:creationId xmlns:a16="http://schemas.microsoft.com/office/drawing/2014/main" id="{21013755-D91F-498C-422C-5BC6F87314EE}"/>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A26F3948-A518-A0FC-ED52-1945D4FE53E7}"/>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7E03A29B-371C-74DF-D8D8-C1E742B9BE14}"/>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F6310A80-3A5B-171E-A003-8C76103CC093}"/>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AC3AB3E6-1C56-866E-382B-F9D1A6F160CB}"/>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BE16FA2F-281F-6FC0-D304-7D8356CA9D9A}"/>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F031BFD3-3C0A-A939-057B-5AB14251F0C2}"/>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1BDCB752-4543-93AA-07F3-4ED49E6A3B78}"/>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00BD4B83-0F02-199D-49DF-DE2B98C98D73}"/>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788C3570-FFC3-4C60-5EC6-85408AE5CB76}"/>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0C9AE1C2-9D50-F9A1-C86C-A75492D0F818}"/>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743A453C-913F-0ADF-E9EB-6404366A7F64}"/>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69E77AE4-A25B-A866-2BE3-2343904D3D56}"/>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9727CF36-C252-D753-06DE-96BDACD4BCB9}"/>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D681290E-C8DA-736C-59EB-2DEF45ABB4EE}"/>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40B2EFBD-FB21-5C7A-9AC3-9C22F913A712}"/>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82A0C4F0-12DA-ED8C-DD58-A9447CF3700F}"/>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00A78F26-A2CE-B233-0603-F187991B8A76}"/>
              </a:ext>
            </a:extLst>
          </p:cNvPr>
          <p:cNvSpPr>
            <a:spLocks noGrp="1"/>
          </p:cNvSpPr>
          <p:nvPr>
            <p:ph type="subTitle" idx="2"/>
          </p:nvPr>
        </p:nvSpPr>
        <p:spPr>
          <a:xfrm>
            <a:off x="652961" y="1530086"/>
            <a:ext cx="7330634" cy="3180209"/>
          </a:xfrm>
        </p:spPr>
        <p:txBody>
          <a:bodyPr/>
          <a:lstStyle/>
          <a:p>
            <a:r>
              <a:rPr lang="en-US" dirty="0"/>
              <a:t>• According to the plot above, it’s possible to verify that the best launch site nowadays is CCAF5 SLC 40, where most of recent launches were successful; </a:t>
            </a:r>
          </a:p>
          <a:p>
            <a:r>
              <a:rPr lang="en-US" dirty="0"/>
              <a:t>• In second place VAFB SLC 4E and third place KSC LC 39A; </a:t>
            </a:r>
          </a:p>
          <a:p>
            <a:r>
              <a:rPr lang="en-US" dirty="0"/>
              <a:t>• It’s also possible to see that the general success rate improved over time.</a:t>
            </a:r>
            <a:endParaRPr lang="en-US" sz="1000" dirty="0"/>
          </a:p>
        </p:txBody>
      </p:sp>
      <p:pic>
        <p:nvPicPr>
          <p:cNvPr id="3" name="Picture 2">
            <a:extLst>
              <a:ext uri="{FF2B5EF4-FFF2-40B4-BE49-F238E27FC236}">
                <a16:creationId xmlns:a16="http://schemas.microsoft.com/office/drawing/2014/main" id="{62B52E88-4F6F-026B-7491-4270B0A15C16}"/>
              </a:ext>
            </a:extLst>
          </p:cNvPr>
          <p:cNvPicPr>
            <a:picLocks noChangeAspect="1"/>
          </p:cNvPicPr>
          <p:nvPr/>
        </p:nvPicPr>
        <p:blipFill>
          <a:blip r:embed="rId3"/>
          <a:stretch>
            <a:fillRect/>
          </a:stretch>
        </p:blipFill>
        <p:spPr>
          <a:xfrm>
            <a:off x="32661" y="2603471"/>
            <a:ext cx="9078592" cy="2000529"/>
          </a:xfrm>
          <a:prstGeom prst="rect">
            <a:avLst/>
          </a:prstGeom>
        </p:spPr>
      </p:pic>
    </p:spTree>
    <p:extLst>
      <p:ext uri="{BB962C8B-B14F-4D97-AF65-F5344CB8AC3E}">
        <p14:creationId xmlns:p14="http://schemas.microsoft.com/office/powerpoint/2010/main" val="679811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A77AFCDD-D5F8-492B-4EFE-52540C486606}"/>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CCD3E654-048D-CBFB-231C-60D956EFC9AB}"/>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Payload vs. Launch Site </a:t>
            </a:r>
            <a:endParaRPr dirty="0"/>
          </a:p>
        </p:txBody>
      </p:sp>
      <p:grpSp>
        <p:nvGrpSpPr>
          <p:cNvPr id="25360" name="Google Shape;25360;p66">
            <a:extLst>
              <a:ext uri="{FF2B5EF4-FFF2-40B4-BE49-F238E27FC236}">
                <a16:creationId xmlns:a16="http://schemas.microsoft.com/office/drawing/2014/main" id="{238951BD-82C5-A479-A11E-F3ABD109A7C1}"/>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0B5095D9-944B-3E35-BD11-4DD301ECFBEF}"/>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F8F87882-84A0-954E-B254-BE2EEBE7238F}"/>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032F7F8D-CD27-7283-E04E-1018F11572A3}"/>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0A2F2A73-A2B5-56F3-6287-8CDA061DB8F2}"/>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46F9CF31-51B2-5B3E-0B40-73CF7034E806}"/>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78DDCC76-B953-5E02-6BA0-64FFDFEF0AFA}"/>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F0F3506F-2815-A26E-520A-F341EEB94E71}"/>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A4D107C0-B2B8-4FB6-7E2F-EA902FC58CA6}"/>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80D78934-41E7-E0E4-6217-6D6B5845CC5A}"/>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0E7AF2E6-9C90-DBB8-045D-92A07BB11399}"/>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558270F9-69A2-97F0-E7E2-7D7ED28F6110}"/>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D1D3EE37-1F0A-DE2D-00CA-EE0A8BBF8CF0}"/>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96BB1544-098A-B44B-264C-EFADCA1A9696}"/>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EC8758FF-198A-EC91-C389-12266E7D32B6}"/>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90CDFC1E-A579-CAC9-F3CE-29BAFF7EACB9}"/>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478D7958-C1C4-4EB1-3A4F-2E7AA6123AE3}"/>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D0CB9775-02E1-AAF6-6A13-A61B459AA64F}"/>
              </a:ext>
            </a:extLst>
          </p:cNvPr>
          <p:cNvSpPr>
            <a:spLocks noGrp="1"/>
          </p:cNvSpPr>
          <p:nvPr>
            <p:ph type="subTitle" idx="2"/>
          </p:nvPr>
        </p:nvSpPr>
        <p:spPr>
          <a:xfrm>
            <a:off x="652961" y="1530086"/>
            <a:ext cx="7330634" cy="3180209"/>
          </a:xfrm>
        </p:spPr>
        <p:txBody>
          <a:bodyPr/>
          <a:lstStyle/>
          <a:p>
            <a:r>
              <a:rPr lang="en-US" sz="1100" dirty="0"/>
              <a:t>• Payloads over 9,000kg (about the weight of a school bus) have excellent success rate; </a:t>
            </a:r>
          </a:p>
          <a:p>
            <a:r>
              <a:rPr lang="en-US" sz="1100" dirty="0"/>
              <a:t>• Payloads over 12,000kg seems to be possible only on CCAFS SLC 40 and KSC LC 39A launch sites.</a:t>
            </a:r>
            <a:endParaRPr lang="en-US" sz="1000" dirty="0"/>
          </a:p>
        </p:txBody>
      </p:sp>
      <p:pic>
        <p:nvPicPr>
          <p:cNvPr id="3" name="Picture 2">
            <a:extLst>
              <a:ext uri="{FF2B5EF4-FFF2-40B4-BE49-F238E27FC236}">
                <a16:creationId xmlns:a16="http://schemas.microsoft.com/office/drawing/2014/main" id="{4827E13D-ED33-5BA3-9C4C-039BA2F51E4D}"/>
              </a:ext>
            </a:extLst>
          </p:cNvPr>
          <p:cNvPicPr>
            <a:picLocks noChangeAspect="1"/>
          </p:cNvPicPr>
          <p:nvPr/>
        </p:nvPicPr>
        <p:blipFill>
          <a:blip r:embed="rId3"/>
          <a:stretch>
            <a:fillRect/>
          </a:stretch>
        </p:blipFill>
        <p:spPr>
          <a:xfrm>
            <a:off x="-18759" y="2389680"/>
            <a:ext cx="9144000" cy="2035126"/>
          </a:xfrm>
          <a:prstGeom prst="rect">
            <a:avLst/>
          </a:prstGeom>
        </p:spPr>
      </p:pic>
    </p:spTree>
    <p:extLst>
      <p:ext uri="{BB962C8B-B14F-4D97-AF65-F5344CB8AC3E}">
        <p14:creationId xmlns:p14="http://schemas.microsoft.com/office/powerpoint/2010/main" val="232635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12C99019-771C-E8DF-7D7A-26885F58CDAE}"/>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78E278C1-BE56-D46B-27F3-12B1F9AF8145}"/>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Success Rate vs. Orbit Type  </a:t>
            </a:r>
            <a:endParaRPr dirty="0"/>
          </a:p>
        </p:txBody>
      </p:sp>
      <p:grpSp>
        <p:nvGrpSpPr>
          <p:cNvPr id="25360" name="Google Shape;25360;p66">
            <a:extLst>
              <a:ext uri="{FF2B5EF4-FFF2-40B4-BE49-F238E27FC236}">
                <a16:creationId xmlns:a16="http://schemas.microsoft.com/office/drawing/2014/main" id="{21013755-D91F-498C-422C-5BC6F87314EE}"/>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A26F3948-A518-A0FC-ED52-1945D4FE53E7}"/>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7E03A29B-371C-74DF-D8D8-C1E742B9BE14}"/>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F6310A80-3A5B-171E-A003-8C76103CC093}"/>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AC3AB3E6-1C56-866E-382B-F9D1A6F160CB}"/>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BE16FA2F-281F-6FC0-D304-7D8356CA9D9A}"/>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F031BFD3-3C0A-A939-057B-5AB14251F0C2}"/>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1BDCB752-4543-93AA-07F3-4ED49E6A3B78}"/>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00BD4B83-0F02-199D-49DF-DE2B98C98D73}"/>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788C3570-FFC3-4C60-5EC6-85408AE5CB76}"/>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0C9AE1C2-9D50-F9A1-C86C-A75492D0F818}"/>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743A453C-913F-0ADF-E9EB-6404366A7F64}"/>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69E77AE4-A25B-A866-2BE3-2343904D3D56}"/>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9727CF36-C252-D753-06DE-96BDACD4BCB9}"/>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D681290E-C8DA-736C-59EB-2DEF45ABB4EE}"/>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40B2EFBD-FB21-5C7A-9AC3-9C22F913A712}"/>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82A0C4F0-12DA-ED8C-DD58-A9447CF3700F}"/>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00A78F26-A2CE-B233-0603-F187991B8A76}"/>
              </a:ext>
            </a:extLst>
          </p:cNvPr>
          <p:cNvSpPr>
            <a:spLocks noGrp="1"/>
          </p:cNvSpPr>
          <p:nvPr>
            <p:ph type="subTitle" idx="2"/>
          </p:nvPr>
        </p:nvSpPr>
        <p:spPr>
          <a:xfrm>
            <a:off x="652961" y="1530086"/>
            <a:ext cx="7330634" cy="3180209"/>
          </a:xfrm>
        </p:spPr>
        <p:txBody>
          <a:bodyPr/>
          <a:lstStyle/>
          <a:p>
            <a:r>
              <a:rPr lang="en-US" dirty="0"/>
              <a:t>• The biggest success rates happens to orbits: </a:t>
            </a:r>
          </a:p>
          <a:p>
            <a:r>
              <a:rPr lang="en-US" dirty="0"/>
              <a:t>	• ES-L1; </a:t>
            </a:r>
          </a:p>
          <a:p>
            <a:r>
              <a:rPr lang="en-US" dirty="0"/>
              <a:t>	• GEO; </a:t>
            </a:r>
          </a:p>
          <a:p>
            <a:r>
              <a:rPr lang="en-US" dirty="0"/>
              <a:t>	• HEO; and </a:t>
            </a:r>
          </a:p>
          <a:p>
            <a:r>
              <a:rPr lang="en-US" dirty="0"/>
              <a:t>	• SSO. </a:t>
            </a:r>
          </a:p>
          <a:p>
            <a:r>
              <a:rPr lang="en-US" dirty="0"/>
              <a:t>• Followed by: </a:t>
            </a:r>
          </a:p>
          <a:p>
            <a:r>
              <a:rPr lang="en-US" dirty="0"/>
              <a:t>	• VLEO (above 80%); and </a:t>
            </a:r>
          </a:p>
          <a:p>
            <a:r>
              <a:rPr lang="en-US" dirty="0"/>
              <a:t>	• LFO (above 70%).</a:t>
            </a:r>
            <a:endParaRPr lang="en-US" sz="1000" dirty="0"/>
          </a:p>
        </p:txBody>
      </p:sp>
      <p:pic>
        <p:nvPicPr>
          <p:cNvPr id="3" name="Picture 2">
            <a:extLst>
              <a:ext uri="{FF2B5EF4-FFF2-40B4-BE49-F238E27FC236}">
                <a16:creationId xmlns:a16="http://schemas.microsoft.com/office/drawing/2014/main" id="{F23058AA-AD7E-815B-8674-4D3CC7CD2CBA}"/>
              </a:ext>
            </a:extLst>
          </p:cNvPr>
          <p:cNvPicPr>
            <a:picLocks noChangeAspect="1"/>
          </p:cNvPicPr>
          <p:nvPr/>
        </p:nvPicPr>
        <p:blipFill>
          <a:blip r:embed="rId3"/>
          <a:stretch>
            <a:fillRect/>
          </a:stretch>
        </p:blipFill>
        <p:spPr>
          <a:xfrm>
            <a:off x="5488309" y="1330144"/>
            <a:ext cx="3124636" cy="2362530"/>
          </a:xfrm>
          <a:prstGeom prst="rect">
            <a:avLst/>
          </a:prstGeom>
        </p:spPr>
      </p:pic>
    </p:spTree>
    <p:extLst>
      <p:ext uri="{BB962C8B-B14F-4D97-AF65-F5344CB8AC3E}">
        <p14:creationId xmlns:p14="http://schemas.microsoft.com/office/powerpoint/2010/main" val="1741424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0D19B677-8927-491A-B34D-413E3F67248B}"/>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E5F6545F-0E3F-E644-FE76-FBF430169B2E}"/>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Flight Number vs. Orbit Type </a:t>
            </a:r>
            <a:endParaRPr dirty="0"/>
          </a:p>
        </p:txBody>
      </p:sp>
      <p:grpSp>
        <p:nvGrpSpPr>
          <p:cNvPr id="25360" name="Google Shape;25360;p66">
            <a:extLst>
              <a:ext uri="{FF2B5EF4-FFF2-40B4-BE49-F238E27FC236}">
                <a16:creationId xmlns:a16="http://schemas.microsoft.com/office/drawing/2014/main" id="{4A21CD88-E3A7-C82C-C506-555B8DC460E8}"/>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530920B7-AEEE-0E94-F2A0-88DE694FB9CB}"/>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A4138DC7-3395-6771-C642-F20762F0A4A1}"/>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2E0A4962-C7D8-3C68-7A13-C8AF82F191A8}"/>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08B4F8AC-130A-6C17-8B4D-4BE94EBD68E0}"/>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537E6D3C-0320-137D-BB8F-ECF7C546664F}"/>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13713014-506F-A431-1181-E1403AA05751}"/>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86D280E8-A192-EA4A-54C9-FF2D42EFB675}"/>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9EA1C86D-CC82-296D-5885-AB4449885EC6}"/>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651F3142-8AFD-A0CF-E339-678C7DD1AC35}"/>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67E387AF-D3C7-0A11-E291-53779EF459D7}"/>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55E33E0C-EFB2-D763-275A-D5F76377C7C1}"/>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03FBB69B-3AE9-3930-AF10-82454242C2F8}"/>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7351D499-9282-C085-E149-BDA2CFC4759F}"/>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BB6906E9-6E88-0EA2-A02E-DE138BFA294D}"/>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A0ADBA4C-53AF-1477-D2FB-43690AADFDCE}"/>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EE52AFBD-1364-F1CB-261A-17243F8BC9FF}"/>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0D20EB31-47D7-C917-B4AC-BC1AE731573C}"/>
              </a:ext>
            </a:extLst>
          </p:cNvPr>
          <p:cNvSpPr>
            <a:spLocks noGrp="1"/>
          </p:cNvSpPr>
          <p:nvPr>
            <p:ph type="subTitle" idx="2"/>
          </p:nvPr>
        </p:nvSpPr>
        <p:spPr>
          <a:xfrm>
            <a:off x="652961" y="1530086"/>
            <a:ext cx="7330634" cy="3180209"/>
          </a:xfrm>
        </p:spPr>
        <p:txBody>
          <a:bodyPr/>
          <a:lstStyle/>
          <a:p>
            <a:r>
              <a:rPr lang="en-US" dirty="0"/>
              <a:t>• Apparently, success rate improved over time to all orbits; </a:t>
            </a:r>
          </a:p>
          <a:p>
            <a:r>
              <a:rPr lang="en-US" dirty="0"/>
              <a:t>• VLEO orbit seems a new business opportunity, due to recent increase of its frequency.</a:t>
            </a:r>
            <a:endParaRPr lang="en-US" sz="1000" dirty="0"/>
          </a:p>
        </p:txBody>
      </p:sp>
      <p:pic>
        <p:nvPicPr>
          <p:cNvPr id="3" name="Picture 2">
            <a:extLst>
              <a:ext uri="{FF2B5EF4-FFF2-40B4-BE49-F238E27FC236}">
                <a16:creationId xmlns:a16="http://schemas.microsoft.com/office/drawing/2014/main" id="{137A9FD8-06EA-D71D-5DB0-48BA8E31556D}"/>
              </a:ext>
            </a:extLst>
          </p:cNvPr>
          <p:cNvPicPr>
            <a:picLocks noChangeAspect="1"/>
          </p:cNvPicPr>
          <p:nvPr/>
        </p:nvPicPr>
        <p:blipFill>
          <a:blip r:embed="rId3"/>
          <a:stretch>
            <a:fillRect/>
          </a:stretch>
        </p:blipFill>
        <p:spPr>
          <a:xfrm>
            <a:off x="-18759" y="2530981"/>
            <a:ext cx="9144000" cy="2073019"/>
          </a:xfrm>
          <a:prstGeom prst="rect">
            <a:avLst/>
          </a:prstGeom>
        </p:spPr>
      </p:pic>
    </p:spTree>
    <p:extLst>
      <p:ext uri="{BB962C8B-B14F-4D97-AF65-F5344CB8AC3E}">
        <p14:creationId xmlns:p14="http://schemas.microsoft.com/office/powerpoint/2010/main" val="85238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5C010E4A-5110-B0F5-F2CE-103457C974FB}"/>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69313643-0FFE-DD23-8651-CB17237ABAD4}"/>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Payload vs. Orbit Type </a:t>
            </a:r>
            <a:endParaRPr dirty="0"/>
          </a:p>
        </p:txBody>
      </p:sp>
      <p:grpSp>
        <p:nvGrpSpPr>
          <p:cNvPr id="25360" name="Google Shape;25360;p66">
            <a:extLst>
              <a:ext uri="{FF2B5EF4-FFF2-40B4-BE49-F238E27FC236}">
                <a16:creationId xmlns:a16="http://schemas.microsoft.com/office/drawing/2014/main" id="{630A78C6-20C4-1C0E-1E7A-5B80D532852A}"/>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26D4C6FD-0BB4-D8E0-684A-4C03FF967F99}"/>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9A2A69E9-262E-3C38-B395-2FD6912B29E6}"/>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7C02C8FB-92C5-C40A-CF65-CCA8F2CF3B0E}"/>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EDF2D31D-C0FE-A689-ACE0-CB03748969BA}"/>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66208914-4D86-FEA2-0E90-DFB34092A9E0}"/>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4EB8F13F-7F84-EA78-C236-35490679FCFB}"/>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737A4376-1E58-6842-51E0-66730E9DBED2}"/>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BA169C5E-8925-457C-3B09-69176D302715}"/>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81AF2453-1A96-3863-41B1-2748DE170694}"/>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436439C3-F6EE-AD0C-16A7-9F073CEF71E1}"/>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164AEFDA-DCE9-EEC4-6610-7843F4E5D2FB}"/>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184DFDB3-F9DD-85DB-1C88-6838466A2F89}"/>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3DE6D579-29FE-ADDC-42BA-FC69F53FB322}"/>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2C013DC3-C04F-6B68-7D8A-5EBD6E93E34E}"/>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51CAB6E5-C482-0028-3915-E130B9B0B749}"/>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C3A33C94-C3F6-261C-D96B-75FF78DF61F5}"/>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58E35B50-AE88-CF5D-1B53-9304200D5D3A}"/>
              </a:ext>
            </a:extLst>
          </p:cNvPr>
          <p:cNvSpPr>
            <a:spLocks noGrp="1"/>
          </p:cNvSpPr>
          <p:nvPr>
            <p:ph type="subTitle" idx="2"/>
          </p:nvPr>
        </p:nvSpPr>
        <p:spPr>
          <a:xfrm>
            <a:off x="652961" y="1530086"/>
            <a:ext cx="7330634" cy="3180209"/>
          </a:xfrm>
        </p:spPr>
        <p:txBody>
          <a:bodyPr/>
          <a:lstStyle/>
          <a:p>
            <a:r>
              <a:rPr lang="en-US" dirty="0"/>
              <a:t>• Apparently, there is no relation between payload and success rate to orbit GTO; </a:t>
            </a:r>
          </a:p>
          <a:p>
            <a:r>
              <a:rPr lang="en-US" dirty="0"/>
              <a:t>• ISS orbit has the widest range of payload and a good rate of success; </a:t>
            </a:r>
          </a:p>
          <a:p>
            <a:r>
              <a:rPr lang="en-US" dirty="0"/>
              <a:t>• There are few launches to the orbits SO and GEO.</a:t>
            </a:r>
            <a:endParaRPr lang="en-US" sz="1000" dirty="0"/>
          </a:p>
        </p:txBody>
      </p:sp>
      <p:pic>
        <p:nvPicPr>
          <p:cNvPr id="4" name="Picture 3">
            <a:extLst>
              <a:ext uri="{FF2B5EF4-FFF2-40B4-BE49-F238E27FC236}">
                <a16:creationId xmlns:a16="http://schemas.microsoft.com/office/drawing/2014/main" id="{CA149041-941E-7F6E-F428-C028934E21C0}"/>
              </a:ext>
            </a:extLst>
          </p:cNvPr>
          <p:cNvPicPr>
            <a:picLocks noChangeAspect="1"/>
          </p:cNvPicPr>
          <p:nvPr/>
        </p:nvPicPr>
        <p:blipFill>
          <a:blip r:embed="rId3"/>
          <a:stretch>
            <a:fillRect/>
          </a:stretch>
        </p:blipFill>
        <p:spPr>
          <a:xfrm>
            <a:off x="0" y="2404333"/>
            <a:ext cx="9144000" cy="2015102"/>
          </a:xfrm>
          <a:prstGeom prst="rect">
            <a:avLst/>
          </a:prstGeom>
        </p:spPr>
      </p:pic>
    </p:spTree>
    <p:extLst>
      <p:ext uri="{BB962C8B-B14F-4D97-AF65-F5344CB8AC3E}">
        <p14:creationId xmlns:p14="http://schemas.microsoft.com/office/powerpoint/2010/main" val="2225108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F300CAD5-2243-E735-F82E-BA7FDCDCEFB1}"/>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D77A20A6-6FC8-E824-4991-E24ADBC86ECB}"/>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Launch Success Yearly Trend </a:t>
            </a:r>
            <a:endParaRPr dirty="0"/>
          </a:p>
        </p:txBody>
      </p:sp>
      <p:grpSp>
        <p:nvGrpSpPr>
          <p:cNvPr id="25360" name="Google Shape;25360;p66">
            <a:extLst>
              <a:ext uri="{FF2B5EF4-FFF2-40B4-BE49-F238E27FC236}">
                <a16:creationId xmlns:a16="http://schemas.microsoft.com/office/drawing/2014/main" id="{B0068007-CF7E-1E44-26EE-2B3736412152}"/>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11DA7A4E-B9D2-C0B7-63F0-1CF9642D6336}"/>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13F5A831-33D2-1A8B-0F33-F83A7EEFDF2F}"/>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A1EB79EB-9220-20A6-18DD-3C8666D9CA2D}"/>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2B29377E-EAF3-C6B6-8EB2-E55C75CDB813}"/>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94F550E5-8C1C-0DE2-489A-D0DD09EB2AEF}"/>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14C2B83D-48AB-0836-54E1-DDDB7A039571}"/>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FD194023-95DB-077F-3F54-8D2A280E6309}"/>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C8A4BA73-AA82-14A5-7B05-C5CD3F462B4B}"/>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280E6244-682A-F5CE-092D-6F1BD1451EF0}"/>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19E593B2-6161-E1EE-E5C4-E72F58DBD551}"/>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2DA207D6-41C1-8CC0-29EB-EEEEBF4CC551}"/>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26C3D194-D471-AFFC-9F41-3288EB04C565}"/>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5C179C01-21CB-63B1-17C7-2E95CCB681EB}"/>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9B3E1409-FA0B-5AE7-B9EA-0E13B41F4DF0}"/>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628181C0-A29F-E2A9-8BF2-37C9E73BB62A}"/>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7BEF2B38-7FFF-9E62-456E-0CFD560DE5B7}"/>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D81208E2-F341-EDF1-0721-45A7627E36F1}"/>
              </a:ext>
            </a:extLst>
          </p:cNvPr>
          <p:cNvSpPr>
            <a:spLocks noGrp="1"/>
          </p:cNvSpPr>
          <p:nvPr>
            <p:ph type="subTitle" idx="2"/>
          </p:nvPr>
        </p:nvSpPr>
        <p:spPr>
          <a:xfrm>
            <a:off x="652961" y="1530086"/>
            <a:ext cx="4824156" cy="3180209"/>
          </a:xfrm>
        </p:spPr>
        <p:txBody>
          <a:bodyPr/>
          <a:lstStyle/>
          <a:p>
            <a:r>
              <a:rPr lang="en-US" dirty="0"/>
              <a:t>• Success rate started increasing in 2013 and kept until 2020; </a:t>
            </a:r>
          </a:p>
          <a:p>
            <a:r>
              <a:rPr lang="en-US" dirty="0"/>
              <a:t>• It seems that the first three years were a period of adjusts and improvement of technology.</a:t>
            </a:r>
            <a:endParaRPr lang="en-US" sz="1000" dirty="0"/>
          </a:p>
        </p:txBody>
      </p:sp>
      <p:pic>
        <p:nvPicPr>
          <p:cNvPr id="4" name="Picture 3">
            <a:extLst>
              <a:ext uri="{FF2B5EF4-FFF2-40B4-BE49-F238E27FC236}">
                <a16:creationId xmlns:a16="http://schemas.microsoft.com/office/drawing/2014/main" id="{03B754A1-6D46-BEEB-0749-D6ACF9BB4805}"/>
              </a:ext>
            </a:extLst>
          </p:cNvPr>
          <p:cNvPicPr>
            <a:picLocks noChangeAspect="1"/>
          </p:cNvPicPr>
          <p:nvPr/>
        </p:nvPicPr>
        <p:blipFill>
          <a:blip r:embed="rId3"/>
          <a:stretch>
            <a:fillRect/>
          </a:stretch>
        </p:blipFill>
        <p:spPr>
          <a:xfrm>
            <a:off x="5720147" y="1583587"/>
            <a:ext cx="3143689" cy="2143424"/>
          </a:xfrm>
          <a:prstGeom prst="rect">
            <a:avLst/>
          </a:prstGeom>
        </p:spPr>
      </p:pic>
    </p:spTree>
    <p:extLst>
      <p:ext uri="{BB962C8B-B14F-4D97-AF65-F5344CB8AC3E}">
        <p14:creationId xmlns:p14="http://schemas.microsoft.com/office/powerpoint/2010/main" val="1085546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59D144E1-C16A-1509-11C9-81BEFF717F0B}"/>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32E65761-4BAE-0307-A0DE-B53982DA8534}"/>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All Launch Site Names </a:t>
            </a:r>
            <a:endParaRPr dirty="0"/>
          </a:p>
        </p:txBody>
      </p:sp>
      <p:grpSp>
        <p:nvGrpSpPr>
          <p:cNvPr id="25360" name="Google Shape;25360;p66">
            <a:extLst>
              <a:ext uri="{FF2B5EF4-FFF2-40B4-BE49-F238E27FC236}">
                <a16:creationId xmlns:a16="http://schemas.microsoft.com/office/drawing/2014/main" id="{32360F77-CC77-921F-3327-D5E13A8072EB}"/>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D53D1F79-9391-CDE3-9D39-D03803ABB6FB}"/>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D5D7D8AF-7528-84E6-38AA-2F866A9362A4}"/>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6DE4CE51-995D-46E3-0FED-390CF15B9213}"/>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5F84BA2A-031F-69D5-A750-40267A652D1D}"/>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F592A76E-CD7E-D80D-293F-5E397872B5D9}"/>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99E81ED4-67A6-E6B4-1B76-BC18143A2C5F}"/>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008D1BE6-4222-5CE6-8879-6837671B7DA0}"/>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2DEB3418-4F6F-C919-8666-336265741543}"/>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C5322749-71DC-B320-6CB3-865A67D3A242}"/>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BDD8739A-8F7B-2C89-8966-890250B6507F}"/>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65C8C73E-C7EF-EF60-E1E9-5FE3786D3FC9}"/>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C8D8BFA9-BCE1-B49F-E2DC-294E85906A4C}"/>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259CFAB9-3406-7FD7-B082-66A27BAE7CCA}"/>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2933E893-5718-207A-0E46-65ECFF0E3B7B}"/>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913BF675-FB6B-7E30-93AF-A57F99E81547}"/>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210A28BB-A03C-2FCE-26D7-BDCEE864D4E6}"/>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85A032F8-BD4E-5290-33B7-158C5C651DD5}"/>
              </a:ext>
            </a:extLst>
          </p:cNvPr>
          <p:cNvSpPr>
            <a:spLocks noGrp="1"/>
          </p:cNvSpPr>
          <p:nvPr>
            <p:ph type="subTitle" idx="2"/>
          </p:nvPr>
        </p:nvSpPr>
        <p:spPr>
          <a:xfrm>
            <a:off x="652961" y="1530086"/>
            <a:ext cx="4824156" cy="3180209"/>
          </a:xfrm>
        </p:spPr>
        <p:txBody>
          <a:bodyPr/>
          <a:lstStyle/>
          <a:p>
            <a:r>
              <a:rPr lang="en-US" dirty="0"/>
              <a:t>• According to data, there are four launch sites:</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1100" dirty="0"/>
              <a:t>• They are obtained by selecting unique occurrences of “</a:t>
            </a:r>
            <a:r>
              <a:rPr lang="en-US" sz="1100" dirty="0" err="1"/>
              <a:t>launch_site</a:t>
            </a:r>
            <a:r>
              <a:rPr lang="en-US" sz="1100" dirty="0"/>
              <a:t>” values from the dataset.</a:t>
            </a:r>
            <a:endParaRPr lang="en-US" sz="1000" dirty="0"/>
          </a:p>
        </p:txBody>
      </p:sp>
      <p:pic>
        <p:nvPicPr>
          <p:cNvPr id="3" name="Picture 2">
            <a:extLst>
              <a:ext uri="{FF2B5EF4-FFF2-40B4-BE49-F238E27FC236}">
                <a16:creationId xmlns:a16="http://schemas.microsoft.com/office/drawing/2014/main" id="{DF87213B-8CD6-2CB5-3DE4-8A3F2F0E85E9}"/>
              </a:ext>
            </a:extLst>
          </p:cNvPr>
          <p:cNvPicPr>
            <a:picLocks noChangeAspect="1"/>
          </p:cNvPicPr>
          <p:nvPr/>
        </p:nvPicPr>
        <p:blipFill>
          <a:blip r:embed="rId3"/>
          <a:stretch>
            <a:fillRect/>
          </a:stretch>
        </p:blipFill>
        <p:spPr>
          <a:xfrm>
            <a:off x="932507" y="2040851"/>
            <a:ext cx="1810003" cy="1686160"/>
          </a:xfrm>
          <a:prstGeom prst="rect">
            <a:avLst/>
          </a:prstGeom>
        </p:spPr>
      </p:pic>
    </p:spTree>
    <p:extLst>
      <p:ext uri="{BB962C8B-B14F-4D97-AF65-F5344CB8AC3E}">
        <p14:creationId xmlns:p14="http://schemas.microsoft.com/office/powerpoint/2010/main" val="2369654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621E5F34-636E-5FEF-5BC3-817E0A4876DB}"/>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E94C8C45-2DCF-5A2C-A1BC-F8D6A620D793}"/>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Launch Site Names Begin with 'CCA' </a:t>
            </a:r>
            <a:endParaRPr dirty="0"/>
          </a:p>
        </p:txBody>
      </p:sp>
      <p:grpSp>
        <p:nvGrpSpPr>
          <p:cNvPr id="25360" name="Google Shape;25360;p66">
            <a:extLst>
              <a:ext uri="{FF2B5EF4-FFF2-40B4-BE49-F238E27FC236}">
                <a16:creationId xmlns:a16="http://schemas.microsoft.com/office/drawing/2014/main" id="{D9FB469F-6AD3-1C06-2210-EB40C573ACE2}"/>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6721E3B2-894B-755D-F9C0-3C467B5F91A5}"/>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52CC44BB-A360-15BB-6B3E-058A75799112}"/>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436FC28E-AF6A-464D-561E-D3477D453389}"/>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0C933437-AD7E-571C-E28E-EAF5FAC6F506}"/>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76589840-81B9-4BE0-75D7-F976AEB617D9}"/>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4DA8B182-B9B6-B924-E33C-4E9DA8B2D62B}"/>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8E1675FC-CAEA-B448-C38E-8A6A0E3F6696}"/>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D27BF298-6FCC-7F6E-C132-2487EAFDC19D}"/>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0101771B-16A4-5533-B094-47E50BF09E76}"/>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1EF0B803-2672-7F3B-93F4-FF68DCFB2895}"/>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B2F680F7-BD0C-BD06-7346-1A163E5B6758}"/>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817CFE65-20C1-13C0-B08B-452DB6871CB5}"/>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04DDE422-8CBB-F566-F203-3BBF608C12BD}"/>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A23AFEF9-CC58-CFD5-4BFF-421C2FFAF241}"/>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C14A518F-5CC5-E99E-2351-777E4DAC1083}"/>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3536AA74-DDEC-2559-DDB1-44EC2BB792A1}"/>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0F6F8AB6-D42F-5532-55E5-E917A067D4C4}"/>
              </a:ext>
            </a:extLst>
          </p:cNvPr>
          <p:cNvSpPr>
            <a:spLocks noGrp="1"/>
          </p:cNvSpPr>
          <p:nvPr>
            <p:ph type="subTitle" idx="2"/>
          </p:nvPr>
        </p:nvSpPr>
        <p:spPr>
          <a:xfrm>
            <a:off x="652961" y="1530086"/>
            <a:ext cx="7330634" cy="3180209"/>
          </a:xfrm>
        </p:spPr>
        <p:txBody>
          <a:bodyPr/>
          <a:lstStyle/>
          <a:p>
            <a:r>
              <a:rPr lang="en-US" dirty="0"/>
              <a:t>• 5 records where launch sites begin with `CCA`: </a:t>
            </a:r>
            <a:endParaRPr lang="en-US" sz="1000" dirty="0"/>
          </a:p>
        </p:txBody>
      </p:sp>
      <p:pic>
        <p:nvPicPr>
          <p:cNvPr id="3" name="Picture 2">
            <a:extLst>
              <a:ext uri="{FF2B5EF4-FFF2-40B4-BE49-F238E27FC236}">
                <a16:creationId xmlns:a16="http://schemas.microsoft.com/office/drawing/2014/main" id="{14192A72-A1A2-B253-EDEC-C7343EDB0C75}"/>
              </a:ext>
            </a:extLst>
          </p:cNvPr>
          <p:cNvPicPr>
            <a:picLocks noChangeAspect="1"/>
          </p:cNvPicPr>
          <p:nvPr/>
        </p:nvPicPr>
        <p:blipFill>
          <a:blip r:embed="rId3"/>
          <a:stretch>
            <a:fillRect/>
          </a:stretch>
        </p:blipFill>
        <p:spPr>
          <a:xfrm>
            <a:off x="0" y="1809835"/>
            <a:ext cx="9144000" cy="2620710"/>
          </a:xfrm>
          <a:prstGeom prst="rect">
            <a:avLst/>
          </a:prstGeom>
        </p:spPr>
      </p:pic>
    </p:spTree>
    <p:extLst>
      <p:ext uri="{BB962C8B-B14F-4D97-AF65-F5344CB8AC3E}">
        <p14:creationId xmlns:p14="http://schemas.microsoft.com/office/powerpoint/2010/main" val="3954635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34"/>
        <p:cNvGrpSpPr/>
        <p:nvPr/>
      </p:nvGrpSpPr>
      <p:grpSpPr>
        <a:xfrm>
          <a:off x="0" y="0"/>
          <a:ext cx="0" cy="0"/>
          <a:chOff x="0" y="0"/>
          <a:chExt cx="0" cy="0"/>
        </a:xfrm>
      </p:grpSpPr>
      <p:sp>
        <p:nvSpPr>
          <p:cNvPr id="25335" name="Google Shape;25335;p66"/>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Executive Summary </a:t>
            </a:r>
            <a:endParaRPr dirty="0"/>
          </a:p>
        </p:txBody>
      </p:sp>
      <p:grpSp>
        <p:nvGrpSpPr>
          <p:cNvPr id="25360" name="Google Shape;25360;p66"/>
          <p:cNvGrpSpPr/>
          <p:nvPr/>
        </p:nvGrpSpPr>
        <p:grpSpPr>
          <a:xfrm>
            <a:off x="3950489" y="4792679"/>
            <a:ext cx="363110" cy="151607"/>
            <a:chOff x="3708023" y="4792679"/>
            <a:chExt cx="363110" cy="151607"/>
          </a:xfrm>
        </p:grpSpPr>
        <p:cxnSp>
          <p:nvCxnSpPr>
            <p:cNvPr id="25361" name="Google Shape;25361;p66"/>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p:cNvGrpSpPr/>
          <p:nvPr/>
        </p:nvGrpSpPr>
        <p:grpSpPr>
          <a:xfrm>
            <a:off x="4831532" y="4792679"/>
            <a:ext cx="363110" cy="151607"/>
            <a:chOff x="5075473" y="4792679"/>
            <a:chExt cx="363110" cy="151607"/>
          </a:xfrm>
        </p:grpSpPr>
        <p:cxnSp>
          <p:nvCxnSpPr>
            <p:cNvPr id="25364" name="Google Shape;25364;p66"/>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p:cNvGrpSpPr/>
          <p:nvPr/>
        </p:nvGrpSpPr>
        <p:grpSpPr>
          <a:xfrm>
            <a:off x="4406700" y="4764377"/>
            <a:ext cx="330600" cy="210673"/>
            <a:chOff x="4181350" y="4786752"/>
            <a:chExt cx="330600" cy="210673"/>
          </a:xfrm>
        </p:grpSpPr>
        <p:grpSp>
          <p:nvGrpSpPr>
            <p:cNvPr id="25369" name="Google Shape;25369;p66"/>
            <p:cNvGrpSpPr/>
            <p:nvPr/>
          </p:nvGrpSpPr>
          <p:grpSpPr>
            <a:xfrm>
              <a:off x="4257160" y="4786752"/>
              <a:ext cx="178983" cy="164217"/>
              <a:chOff x="3605095" y="3530536"/>
              <a:chExt cx="1280277" cy="1174657"/>
            </a:xfrm>
          </p:grpSpPr>
          <p:sp>
            <p:nvSpPr>
              <p:cNvPr id="25370" name="Google Shape;25370;p66"/>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rId3" action="ppaction://hlinksldjump"/>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04754C0B-60BC-8F8F-17CD-18C27CC35666}"/>
              </a:ext>
            </a:extLst>
          </p:cNvPr>
          <p:cNvSpPr>
            <a:spLocks noGrp="1"/>
          </p:cNvSpPr>
          <p:nvPr>
            <p:ph type="subTitle" idx="2"/>
          </p:nvPr>
        </p:nvSpPr>
        <p:spPr>
          <a:xfrm>
            <a:off x="865950" y="1883311"/>
            <a:ext cx="7717500" cy="2771020"/>
          </a:xfrm>
        </p:spPr>
        <p:txBody>
          <a:bodyPr/>
          <a:lstStyle/>
          <a:p>
            <a:r>
              <a:rPr lang="en-US" dirty="0"/>
              <a:t>The following methodologies were used to analyze data: </a:t>
            </a:r>
          </a:p>
          <a:p>
            <a:r>
              <a:rPr lang="en-US" dirty="0"/>
              <a:t>• Data Collection using web scraping and SpaceX API; </a:t>
            </a:r>
          </a:p>
          <a:p>
            <a:r>
              <a:rPr lang="en-US" dirty="0"/>
              <a:t>• Exploratory Data Analysis (EDA), including data wrangling, data visualization and interactive visual analytics;</a:t>
            </a:r>
          </a:p>
          <a:p>
            <a:r>
              <a:rPr lang="en-US" dirty="0"/>
              <a:t>• Machine Learning Prediction. </a:t>
            </a:r>
          </a:p>
          <a:p>
            <a:r>
              <a:rPr lang="en-US" dirty="0"/>
              <a:t>• Summary of all results </a:t>
            </a:r>
          </a:p>
          <a:p>
            <a:r>
              <a:rPr lang="en-US" dirty="0"/>
              <a:t>• It was possible to collected valuable data from public sources; </a:t>
            </a:r>
          </a:p>
          <a:p>
            <a:r>
              <a:rPr lang="en-US" dirty="0"/>
              <a:t>• EDA allowed to identify which features are the best to predict success of launchings; </a:t>
            </a:r>
          </a:p>
          <a:p>
            <a:r>
              <a:rPr lang="en-US" dirty="0"/>
              <a:t>• Machine Learning Prediction showed the best model to predict which characteristics are important to drive this opportunity by the best way, using all collected data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C6647A50-0B03-0D9A-26D5-4FC9E6515B32}"/>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DDB2E6CE-7851-5B06-8921-6CF37EC3A50C}"/>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Total Payload Mass </a:t>
            </a:r>
            <a:endParaRPr dirty="0"/>
          </a:p>
        </p:txBody>
      </p:sp>
      <p:grpSp>
        <p:nvGrpSpPr>
          <p:cNvPr id="25360" name="Google Shape;25360;p66">
            <a:extLst>
              <a:ext uri="{FF2B5EF4-FFF2-40B4-BE49-F238E27FC236}">
                <a16:creationId xmlns:a16="http://schemas.microsoft.com/office/drawing/2014/main" id="{C137D22A-6CFC-1E4F-7C24-AF6C280B7F70}"/>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F990657F-964B-25C7-323B-EFB6FF519E21}"/>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F9E69547-BE29-BF75-692E-8566F1778FA1}"/>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90268FA8-67CB-81BB-D670-C0F92B127DF7}"/>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118BA145-6FFB-41C0-73CA-361826656B10}"/>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65D1C6B2-6031-D70D-542E-DBE2D926D971}"/>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E779F6AB-3780-25FB-6AA1-9368207D2B28}"/>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2D105D64-0907-978C-A708-D5AE99517CE4}"/>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34CB3CCD-3754-44AB-224B-7F1AE6E12B8B}"/>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983AB509-0BCD-4AFB-9060-C30F103EB80E}"/>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0F41846B-BCB9-E611-A219-AB9A1E9E02FE}"/>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E89F66AE-5927-D22F-2AB8-5DA5CE9549B0}"/>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870C8744-FBE0-95ED-11A4-A9BC16258FC7}"/>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D65AE45A-7468-3CD8-3A69-EC9D77CDB2F2}"/>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CF485C72-8183-3DC9-9772-732DA44C458B}"/>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4A19B81D-7D3D-1404-94EF-2DFF872EF218}"/>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0EDDAB69-65C3-36C6-72F4-72F10D85A0F1}"/>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66EBA379-27EF-7A41-A1A5-753C6ECF10D3}"/>
              </a:ext>
            </a:extLst>
          </p:cNvPr>
          <p:cNvSpPr>
            <a:spLocks noGrp="1"/>
          </p:cNvSpPr>
          <p:nvPr>
            <p:ph type="subTitle" idx="2"/>
          </p:nvPr>
        </p:nvSpPr>
        <p:spPr>
          <a:xfrm>
            <a:off x="652961" y="1530086"/>
            <a:ext cx="4824156" cy="3180209"/>
          </a:xfrm>
        </p:spPr>
        <p:txBody>
          <a:bodyPr/>
          <a:lstStyle/>
          <a:p>
            <a:r>
              <a:rPr lang="en-US" dirty="0"/>
              <a:t>• Total payload carried by boosters from NASA:</a:t>
            </a:r>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1400" dirty="0"/>
              <a:t>• Total payload calculated above, by summing all payloads whose codes contain ‘CRS’, which corresponds to NASA.</a:t>
            </a:r>
            <a:endParaRPr lang="en-US" sz="1000" dirty="0"/>
          </a:p>
        </p:txBody>
      </p:sp>
      <p:pic>
        <p:nvPicPr>
          <p:cNvPr id="4" name="Picture 3">
            <a:extLst>
              <a:ext uri="{FF2B5EF4-FFF2-40B4-BE49-F238E27FC236}">
                <a16:creationId xmlns:a16="http://schemas.microsoft.com/office/drawing/2014/main" id="{5EA7DB5A-66AF-7435-1722-61BBFE02C9A1}"/>
              </a:ext>
            </a:extLst>
          </p:cNvPr>
          <p:cNvPicPr>
            <a:picLocks noChangeAspect="1"/>
          </p:cNvPicPr>
          <p:nvPr/>
        </p:nvPicPr>
        <p:blipFill>
          <a:blip r:embed="rId3"/>
          <a:stretch>
            <a:fillRect/>
          </a:stretch>
        </p:blipFill>
        <p:spPr>
          <a:xfrm>
            <a:off x="928562" y="2140080"/>
            <a:ext cx="1800476" cy="724001"/>
          </a:xfrm>
          <a:prstGeom prst="rect">
            <a:avLst/>
          </a:prstGeom>
        </p:spPr>
      </p:pic>
    </p:spTree>
    <p:extLst>
      <p:ext uri="{BB962C8B-B14F-4D97-AF65-F5344CB8AC3E}">
        <p14:creationId xmlns:p14="http://schemas.microsoft.com/office/powerpoint/2010/main" val="2312221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45D67348-7B0B-B3C8-79DA-DBC7F4F3055E}"/>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3C0BDC26-5661-4C73-7EC8-CFB56E925CBA}"/>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Average Payload Mass by F9 v1.1 </a:t>
            </a:r>
            <a:endParaRPr dirty="0"/>
          </a:p>
        </p:txBody>
      </p:sp>
      <p:grpSp>
        <p:nvGrpSpPr>
          <p:cNvPr id="25360" name="Google Shape;25360;p66">
            <a:extLst>
              <a:ext uri="{FF2B5EF4-FFF2-40B4-BE49-F238E27FC236}">
                <a16:creationId xmlns:a16="http://schemas.microsoft.com/office/drawing/2014/main" id="{E737F5ED-1931-2DF2-C02D-24CA2F41B1DC}"/>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04675CC7-90D8-0916-4A6A-F50919EBE40C}"/>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81022399-3601-2BFA-D984-4FC84B096D20}"/>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8E4F5D66-2B27-E95A-A758-C6E123A79020}"/>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91A949AC-44DB-962C-63E7-66A22AD5C7EA}"/>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840944AD-E881-ACC6-3F99-9508BDE92E97}"/>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9AE96287-A962-B6CA-554A-AB81F4ED7C5A}"/>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335EBD95-AA40-61A1-AF61-B3765528F207}"/>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D0948784-4391-94D2-FEBF-8332E5C3E796}"/>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20CDDDEF-71C9-1801-39EC-FD487428863A}"/>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C368A0D6-B6C2-17C4-BCC8-6CCBDBFDB996}"/>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B7B17E8E-6E13-A04D-276F-CFD73035BEB2}"/>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99B7274A-9DE8-0AEB-D4ED-50CAEECDAAB0}"/>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C745D853-EA2E-E8C2-6007-2A8FDBF097C2}"/>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6E16FECD-EC55-79E4-F835-BCC7E790BC8C}"/>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B2F5F7C5-69F9-DBBC-E8F5-E57F11FF3117}"/>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9088D4E3-2CCD-01DD-B37C-08F7AAF29ACD}"/>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708A6AC0-2C3B-8B35-0F4F-17B632A3AD4A}"/>
              </a:ext>
            </a:extLst>
          </p:cNvPr>
          <p:cNvSpPr>
            <a:spLocks noGrp="1"/>
          </p:cNvSpPr>
          <p:nvPr>
            <p:ph type="subTitle" idx="2"/>
          </p:nvPr>
        </p:nvSpPr>
        <p:spPr>
          <a:xfrm>
            <a:off x="652961" y="1530086"/>
            <a:ext cx="6670948" cy="3180209"/>
          </a:xfrm>
        </p:spPr>
        <p:txBody>
          <a:bodyPr/>
          <a:lstStyle/>
          <a:p>
            <a:r>
              <a:rPr lang="en-US" dirty="0"/>
              <a:t>• Average payload mass carried by booster version F9 v1.1: </a:t>
            </a:r>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dirty="0"/>
              <a:t>• Filtering data by the booster version above and calculating the average payload mass we obtained the value of 2,928 kg.</a:t>
            </a:r>
            <a:endParaRPr lang="en-US" sz="1000" dirty="0"/>
          </a:p>
        </p:txBody>
      </p:sp>
      <p:pic>
        <p:nvPicPr>
          <p:cNvPr id="4" name="Picture 3">
            <a:extLst>
              <a:ext uri="{FF2B5EF4-FFF2-40B4-BE49-F238E27FC236}">
                <a16:creationId xmlns:a16="http://schemas.microsoft.com/office/drawing/2014/main" id="{539276F3-F90D-D4EE-7937-918F1E2E04D8}"/>
              </a:ext>
            </a:extLst>
          </p:cNvPr>
          <p:cNvPicPr>
            <a:picLocks noChangeAspect="1"/>
          </p:cNvPicPr>
          <p:nvPr/>
        </p:nvPicPr>
        <p:blipFill>
          <a:blip r:embed="rId3"/>
          <a:stretch>
            <a:fillRect/>
          </a:stretch>
        </p:blipFill>
        <p:spPr>
          <a:xfrm>
            <a:off x="928562" y="2140080"/>
            <a:ext cx="1800476" cy="724001"/>
          </a:xfrm>
          <a:prstGeom prst="rect">
            <a:avLst/>
          </a:prstGeom>
        </p:spPr>
      </p:pic>
    </p:spTree>
    <p:extLst>
      <p:ext uri="{BB962C8B-B14F-4D97-AF65-F5344CB8AC3E}">
        <p14:creationId xmlns:p14="http://schemas.microsoft.com/office/powerpoint/2010/main" val="2846039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06D40A74-272E-5AFA-0583-7D1A24AF1514}"/>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AF732ADD-43C1-2F49-5C22-2C45676A95C3}"/>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First Successful Ground Landing Date </a:t>
            </a:r>
            <a:endParaRPr dirty="0"/>
          </a:p>
        </p:txBody>
      </p:sp>
      <p:grpSp>
        <p:nvGrpSpPr>
          <p:cNvPr id="25360" name="Google Shape;25360;p66">
            <a:extLst>
              <a:ext uri="{FF2B5EF4-FFF2-40B4-BE49-F238E27FC236}">
                <a16:creationId xmlns:a16="http://schemas.microsoft.com/office/drawing/2014/main" id="{93E832E3-EF59-89C9-1D23-FFAE1E61CB3C}"/>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288BC1FF-15CA-7F55-A6B8-70EAF3A989F5}"/>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F3CC0FAB-2961-7BD5-0636-3C1AC4BFDDC4}"/>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CF66EC17-53BC-03B8-37CD-92FB55B12B69}"/>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7A0459B6-1115-0DA5-741D-9C0F138285ED}"/>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BC477AAA-697E-5A80-EA28-5832A0876FFE}"/>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96619C77-B071-6F3A-2A7A-E80015239B89}"/>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E2C79AF3-9362-9FEB-7C81-215612AB46AC}"/>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899775DC-884A-ABDA-5AA9-4F42B035EBB9}"/>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53C1E5DA-CC91-6EC1-1D8D-CF9027C6F31E}"/>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A6E718EA-E683-899B-F7DE-E4FA5B6A3FE8}"/>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0ABE7D8A-1E58-FFF7-4E5F-86C7DAD184EA}"/>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362A819E-1747-A5D5-EF81-1EE466A301DF}"/>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F7F6E2B0-4957-C23C-5F6F-BEDBCF4E62F2}"/>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BBB7D57A-3F32-C871-A6A2-BE5134488910}"/>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F4FAF3E7-23B7-9476-0D1F-2F104F84A1A0}"/>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DC9723F9-2388-9734-BE56-CEAFF1BDF44B}"/>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0B17AAA1-8621-8002-D293-408C86EB5932}"/>
              </a:ext>
            </a:extLst>
          </p:cNvPr>
          <p:cNvSpPr>
            <a:spLocks noGrp="1"/>
          </p:cNvSpPr>
          <p:nvPr>
            <p:ph type="subTitle" idx="2"/>
          </p:nvPr>
        </p:nvSpPr>
        <p:spPr>
          <a:xfrm>
            <a:off x="652961" y="1530086"/>
            <a:ext cx="6670948" cy="3180209"/>
          </a:xfrm>
        </p:spPr>
        <p:txBody>
          <a:bodyPr/>
          <a:lstStyle/>
          <a:p>
            <a:r>
              <a:rPr lang="en-US" dirty="0"/>
              <a:t>• First successful landing outcome on ground pad:</a:t>
            </a:r>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dirty="0"/>
              <a:t>• By filtering data by successful landing outcome on ground pad and getting the minimum value for date it’s possible to identify the first occurrence, that happened on 12/22/2015.</a:t>
            </a:r>
            <a:endParaRPr lang="en-US" sz="1000" dirty="0"/>
          </a:p>
        </p:txBody>
      </p:sp>
      <p:pic>
        <p:nvPicPr>
          <p:cNvPr id="4" name="Picture 3">
            <a:extLst>
              <a:ext uri="{FF2B5EF4-FFF2-40B4-BE49-F238E27FC236}">
                <a16:creationId xmlns:a16="http://schemas.microsoft.com/office/drawing/2014/main" id="{58D2A318-61ED-41C0-6E0B-0C7DB0B9BB07}"/>
              </a:ext>
            </a:extLst>
          </p:cNvPr>
          <p:cNvPicPr>
            <a:picLocks noChangeAspect="1"/>
          </p:cNvPicPr>
          <p:nvPr/>
        </p:nvPicPr>
        <p:blipFill>
          <a:blip r:embed="rId3"/>
          <a:stretch>
            <a:fillRect/>
          </a:stretch>
        </p:blipFill>
        <p:spPr>
          <a:xfrm>
            <a:off x="928562" y="2140080"/>
            <a:ext cx="1800476" cy="724001"/>
          </a:xfrm>
          <a:prstGeom prst="rect">
            <a:avLst/>
          </a:prstGeom>
        </p:spPr>
      </p:pic>
    </p:spTree>
    <p:extLst>
      <p:ext uri="{BB962C8B-B14F-4D97-AF65-F5344CB8AC3E}">
        <p14:creationId xmlns:p14="http://schemas.microsoft.com/office/powerpoint/2010/main" val="20584694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2ADD7D37-C528-0009-51C9-34997466427F}"/>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2EF90DFA-506E-8846-288C-E064EA76233F}"/>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Successful Drone Ship Landing with Payload between 4000 and 6000 </a:t>
            </a:r>
            <a:endParaRPr dirty="0"/>
          </a:p>
        </p:txBody>
      </p:sp>
      <p:grpSp>
        <p:nvGrpSpPr>
          <p:cNvPr id="25360" name="Google Shape;25360;p66">
            <a:extLst>
              <a:ext uri="{FF2B5EF4-FFF2-40B4-BE49-F238E27FC236}">
                <a16:creationId xmlns:a16="http://schemas.microsoft.com/office/drawing/2014/main" id="{0AE90CBE-E6FB-A182-6B84-7F9D9057803A}"/>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D0E32A7F-B754-2EB5-E6A0-400C584A9C06}"/>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6D0C0B56-E8FD-81EF-24F9-ECA6F72899EF}"/>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71ABD2EE-9094-17A9-31FC-07393AB1A12E}"/>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EFB9EADA-909E-A373-5934-9A5E4C4E8D91}"/>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3CFA226B-BD80-707F-59A1-1E948BD76F78}"/>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CAA226E3-E524-51AE-DF38-4E829BE4A948}"/>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DFA0A737-D23A-64FD-9C90-0EFF44461790}"/>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3616D199-9D3F-33D2-D902-F3884338CC03}"/>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66893A57-A4CA-33AF-5DF7-AA6A28969DF7}"/>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D28D0D5B-0977-5D79-F72C-0C86F8AB5120}"/>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877DACE8-D506-B5CC-F07E-55C1D7E18ED2}"/>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4F85E7EF-405A-ED4D-4A18-5A585F4D8607}"/>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D25DD448-8F45-FD17-707F-5906F915499B}"/>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A95CD9F8-8ACF-4F92-5E88-80ADB98891DC}"/>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3ECB1863-7847-1C57-8915-FF4BD6739849}"/>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5FF04D97-1E12-3451-964B-B66D2BE77305}"/>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57E62244-91E7-2D19-CD4E-57E76D918373}"/>
              </a:ext>
            </a:extLst>
          </p:cNvPr>
          <p:cNvSpPr>
            <a:spLocks noGrp="1"/>
          </p:cNvSpPr>
          <p:nvPr>
            <p:ph type="subTitle" idx="2"/>
          </p:nvPr>
        </p:nvSpPr>
        <p:spPr>
          <a:xfrm>
            <a:off x="652961" y="1530086"/>
            <a:ext cx="6670948" cy="3180209"/>
          </a:xfrm>
        </p:spPr>
        <p:txBody>
          <a:bodyPr/>
          <a:lstStyle/>
          <a:p>
            <a:r>
              <a:rPr lang="en-US" dirty="0"/>
              <a:t>• Boosters which have successfully landed on drone ship and had payload mass greater than 4000 but less than 6000</a:t>
            </a:r>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dirty="0"/>
              <a:t>• Selecting distinct booster versions according to the filters above, these 4 are the result.</a:t>
            </a:r>
            <a:endParaRPr lang="en-US" sz="1000" dirty="0"/>
          </a:p>
        </p:txBody>
      </p:sp>
      <p:pic>
        <p:nvPicPr>
          <p:cNvPr id="3" name="Picture 2">
            <a:extLst>
              <a:ext uri="{FF2B5EF4-FFF2-40B4-BE49-F238E27FC236}">
                <a16:creationId xmlns:a16="http://schemas.microsoft.com/office/drawing/2014/main" id="{B971D9AE-3015-7FCE-567D-EF6F297389FD}"/>
              </a:ext>
            </a:extLst>
          </p:cNvPr>
          <p:cNvPicPr>
            <a:picLocks noChangeAspect="1"/>
          </p:cNvPicPr>
          <p:nvPr/>
        </p:nvPicPr>
        <p:blipFill>
          <a:blip r:embed="rId3"/>
          <a:stretch>
            <a:fillRect/>
          </a:stretch>
        </p:blipFill>
        <p:spPr>
          <a:xfrm>
            <a:off x="975637" y="2048284"/>
            <a:ext cx="2095792" cy="1724266"/>
          </a:xfrm>
          <a:prstGeom prst="rect">
            <a:avLst/>
          </a:prstGeom>
        </p:spPr>
      </p:pic>
    </p:spTree>
    <p:extLst>
      <p:ext uri="{BB962C8B-B14F-4D97-AF65-F5344CB8AC3E}">
        <p14:creationId xmlns:p14="http://schemas.microsoft.com/office/powerpoint/2010/main" val="701777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39545324-F541-AC80-2BB5-136D02F684B0}"/>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72540746-58CA-0E30-2E77-76C16A2BEDB6}"/>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Total Number of Successful and Failure Mission Outcomes </a:t>
            </a:r>
            <a:endParaRPr dirty="0"/>
          </a:p>
        </p:txBody>
      </p:sp>
      <p:grpSp>
        <p:nvGrpSpPr>
          <p:cNvPr id="25360" name="Google Shape;25360;p66">
            <a:extLst>
              <a:ext uri="{FF2B5EF4-FFF2-40B4-BE49-F238E27FC236}">
                <a16:creationId xmlns:a16="http://schemas.microsoft.com/office/drawing/2014/main" id="{442E1E99-B907-0B38-5DDB-9D92344CBA51}"/>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99BDF530-0F64-ACC6-0859-A9EE6B343E30}"/>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028ED83A-1270-9822-4CCF-A4E4ADF37343}"/>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76BDF54C-085C-393D-9ED8-8C5A38AC7278}"/>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FE7F8511-5D75-CED3-8444-4F96DE74E7E7}"/>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BCB0B256-9D48-48DB-741E-E3865808459F}"/>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395328D0-A601-9A1E-3B54-E85268A6BEFD}"/>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C34BBDC6-D50B-7A59-AEDE-8F58792536AB}"/>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C0663C99-6A74-1CD9-C385-D80340128818}"/>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68A8FF98-F814-4AFF-98F3-B5EBD9A47185}"/>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F250AC8E-3EF4-C3AF-C7B6-7748FCCDBB41}"/>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72C6E40D-5AEF-7098-DA07-E2BCABFE75E4}"/>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29AF1783-244B-01BA-457A-53037F1B952C}"/>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FAD995FA-604C-2208-4425-23170A0EFE84}"/>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ABA3699C-18D2-E6E3-0545-719B622EE850}"/>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F28AE469-F075-8F21-B8E4-389F794293FB}"/>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B5972CA5-77D4-4037-0B7E-DDEA314DA353}"/>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01454F55-F0FC-346C-BEEB-44879E21A7BB}"/>
              </a:ext>
            </a:extLst>
          </p:cNvPr>
          <p:cNvSpPr>
            <a:spLocks noGrp="1"/>
          </p:cNvSpPr>
          <p:nvPr>
            <p:ph type="subTitle" idx="2"/>
          </p:nvPr>
        </p:nvSpPr>
        <p:spPr>
          <a:xfrm>
            <a:off x="652961" y="1530086"/>
            <a:ext cx="6670948" cy="3180209"/>
          </a:xfrm>
        </p:spPr>
        <p:txBody>
          <a:bodyPr/>
          <a:lstStyle/>
          <a:p>
            <a:r>
              <a:rPr lang="en-US" dirty="0"/>
              <a:t>• Number of successful and failure mission outcomes: </a:t>
            </a:r>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dirty="0"/>
              <a:t>• Grouping mission outcomes and counting records for each group led us to the summary above.</a:t>
            </a:r>
            <a:endParaRPr lang="en-US" sz="1000" dirty="0"/>
          </a:p>
        </p:txBody>
      </p:sp>
      <p:pic>
        <p:nvPicPr>
          <p:cNvPr id="4" name="Picture 3">
            <a:extLst>
              <a:ext uri="{FF2B5EF4-FFF2-40B4-BE49-F238E27FC236}">
                <a16:creationId xmlns:a16="http://schemas.microsoft.com/office/drawing/2014/main" id="{F1965ECD-2F19-1E46-87BC-BF2D5FD86A78}"/>
              </a:ext>
            </a:extLst>
          </p:cNvPr>
          <p:cNvPicPr>
            <a:picLocks noChangeAspect="1"/>
          </p:cNvPicPr>
          <p:nvPr/>
        </p:nvPicPr>
        <p:blipFill>
          <a:blip r:embed="rId3"/>
          <a:stretch>
            <a:fillRect/>
          </a:stretch>
        </p:blipFill>
        <p:spPr>
          <a:xfrm>
            <a:off x="829393" y="2122921"/>
            <a:ext cx="4877481" cy="1371791"/>
          </a:xfrm>
          <a:prstGeom prst="rect">
            <a:avLst/>
          </a:prstGeom>
        </p:spPr>
      </p:pic>
    </p:spTree>
    <p:extLst>
      <p:ext uri="{BB962C8B-B14F-4D97-AF65-F5344CB8AC3E}">
        <p14:creationId xmlns:p14="http://schemas.microsoft.com/office/powerpoint/2010/main" val="1480806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AB6ED6FD-8423-0CC5-EE2D-BFCDBCF34892}"/>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C3EC87EE-2497-76F1-27DA-458E568D956E}"/>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Boosters Carried Maximum Payload </a:t>
            </a:r>
            <a:endParaRPr dirty="0"/>
          </a:p>
        </p:txBody>
      </p:sp>
      <p:grpSp>
        <p:nvGrpSpPr>
          <p:cNvPr id="25360" name="Google Shape;25360;p66">
            <a:extLst>
              <a:ext uri="{FF2B5EF4-FFF2-40B4-BE49-F238E27FC236}">
                <a16:creationId xmlns:a16="http://schemas.microsoft.com/office/drawing/2014/main" id="{0CA314E0-95A3-1805-FFFE-13BB9A8EC5E9}"/>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7479094D-250D-921B-DDFE-067555A38C47}"/>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DFEAC5AE-CD7E-BC5F-4700-F0F5327B0D0E}"/>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E13E0C88-2680-8678-1F99-00F37143735A}"/>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B17A3F8C-649E-E7CF-7E0E-996813635F47}"/>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CAABE11C-1597-AC6F-B0F0-A122B71F6F61}"/>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DA96F6AB-0ABE-3B7C-E72D-C559173E4A84}"/>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E867814A-B1D0-9BC7-E16E-1458EBCEFB98}"/>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D9E24E4C-A669-8984-349D-C745C7564BA1}"/>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9DD3F04D-6549-0D79-6A61-3600CBDE266A}"/>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E52A825C-4135-EC85-65E2-83D44ED53DE0}"/>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AF673064-6B5A-54C1-B4F8-F0DF5DC3837E}"/>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7FA1FFDE-A3A1-AE2E-0D39-0AE8CB257CB3}"/>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D293C2F5-C1CC-5440-FB29-803F5404AF62}"/>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9F7DF488-8330-A98F-8C54-F7C932614D0D}"/>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3130B0FB-EA24-F6F4-3C18-9F1964505CE1}"/>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5E4BE008-6F21-20F2-42D3-0CE5104809EB}"/>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8A358784-1288-168E-5CE1-9756B565A961}"/>
              </a:ext>
            </a:extLst>
          </p:cNvPr>
          <p:cNvSpPr>
            <a:spLocks noGrp="1"/>
          </p:cNvSpPr>
          <p:nvPr>
            <p:ph type="subTitle" idx="2"/>
          </p:nvPr>
        </p:nvSpPr>
        <p:spPr>
          <a:xfrm>
            <a:off x="652961" y="1530086"/>
            <a:ext cx="6670948" cy="3180209"/>
          </a:xfrm>
        </p:spPr>
        <p:txBody>
          <a:bodyPr/>
          <a:lstStyle/>
          <a:p>
            <a:r>
              <a:rPr lang="en-US" dirty="0"/>
              <a:t>• Boosters which have carried the maximum payload mass </a:t>
            </a:r>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dirty="0"/>
              <a:t>• These are the boosters which have carried the maximum payload mass registered in the dataset.</a:t>
            </a:r>
            <a:endParaRPr lang="en-US" sz="1000" dirty="0"/>
          </a:p>
        </p:txBody>
      </p:sp>
      <p:pic>
        <p:nvPicPr>
          <p:cNvPr id="3" name="Picture 2">
            <a:extLst>
              <a:ext uri="{FF2B5EF4-FFF2-40B4-BE49-F238E27FC236}">
                <a16:creationId xmlns:a16="http://schemas.microsoft.com/office/drawing/2014/main" id="{0BB7C400-F61D-F498-C84B-97867438FFDB}"/>
              </a:ext>
            </a:extLst>
          </p:cNvPr>
          <p:cNvPicPr>
            <a:picLocks noChangeAspect="1"/>
          </p:cNvPicPr>
          <p:nvPr/>
        </p:nvPicPr>
        <p:blipFill>
          <a:blip r:embed="rId3"/>
          <a:stretch>
            <a:fillRect/>
          </a:stretch>
        </p:blipFill>
        <p:spPr>
          <a:xfrm>
            <a:off x="957768" y="1875204"/>
            <a:ext cx="4163006" cy="2324424"/>
          </a:xfrm>
          <a:prstGeom prst="rect">
            <a:avLst/>
          </a:prstGeom>
        </p:spPr>
      </p:pic>
    </p:spTree>
    <p:extLst>
      <p:ext uri="{BB962C8B-B14F-4D97-AF65-F5344CB8AC3E}">
        <p14:creationId xmlns:p14="http://schemas.microsoft.com/office/powerpoint/2010/main" val="3304747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75DF377B-A284-080C-43F6-C314A9F98621}"/>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78127745-7145-0164-3940-D23B331D7C4F}"/>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2015 Launch Records </a:t>
            </a:r>
            <a:endParaRPr dirty="0"/>
          </a:p>
        </p:txBody>
      </p:sp>
      <p:grpSp>
        <p:nvGrpSpPr>
          <p:cNvPr id="25360" name="Google Shape;25360;p66">
            <a:extLst>
              <a:ext uri="{FF2B5EF4-FFF2-40B4-BE49-F238E27FC236}">
                <a16:creationId xmlns:a16="http://schemas.microsoft.com/office/drawing/2014/main" id="{31111B08-9F88-3E66-1565-7BD73D57EEDD}"/>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CB19A2FC-4858-1748-57E6-C374A6D34401}"/>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A41A03E1-1EA4-0EFC-3BC1-CA0F4A4EBD82}"/>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E81288D7-2B1C-B049-AFD2-BEC6F5346935}"/>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70939595-78AE-3395-BA68-9E2F9D57CF3C}"/>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5C29204F-1AFC-22A5-6D15-4A6F0800690C}"/>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8B7B7875-AAFD-D669-EE23-576AFCC13E89}"/>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57B70B71-941B-33C3-0741-2063FD8C2AF4}"/>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4A6FC12A-0A82-ABF7-C547-93721FAE1BEB}"/>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359353D5-045E-4BC1-8CC6-4244D24E0C41}"/>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01E2C68A-9628-BC58-0A85-CE80B352F68F}"/>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4DBB36B2-FBC9-1457-CE3C-AC6E5F6EA21A}"/>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9F7F54C9-9F56-6E5B-54C2-89C2CC771423}"/>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751732F9-1915-8D3A-BC8E-D8977EC435B7}"/>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D6C7D1A9-9FBC-F199-C8BE-9D0AC52991F4}"/>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71B06D6B-E6F4-BF30-67DA-747EB431298B}"/>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3C14F19B-2C09-2EDF-E64A-5F0CD3D8341E}"/>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1FC7543A-68C8-AC54-B5FD-C062335DC69D}"/>
              </a:ext>
            </a:extLst>
          </p:cNvPr>
          <p:cNvSpPr>
            <a:spLocks noGrp="1"/>
          </p:cNvSpPr>
          <p:nvPr>
            <p:ph type="subTitle" idx="2"/>
          </p:nvPr>
        </p:nvSpPr>
        <p:spPr>
          <a:xfrm>
            <a:off x="652961" y="1530086"/>
            <a:ext cx="6670948" cy="3180209"/>
          </a:xfrm>
        </p:spPr>
        <p:txBody>
          <a:bodyPr/>
          <a:lstStyle/>
          <a:p>
            <a:r>
              <a:rPr lang="en-US" dirty="0"/>
              <a:t>• Failed landing outcomes in drone ship, their booster versions, and launch site names for in year 2015</a:t>
            </a:r>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dirty="0"/>
              <a:t>• The list above has the only two occurrences. </a:t>
            </a:r>
            <a:endParaRPr lang="en-US" sz="1000" dirty="0"/>
          </a:p>
        </p:txBody>
      </p:sp>
      <p:pic>
        <p:nvPicPr>
          <p:cNvPr id="4" name="Picture 3">
            <a:extLst>
              <a:ext uri="{FF2B5EF4-FFF2-40B4-BE49-F238E27FC236}">
                <a16:creationId xmlns:a16="http://schemas.microsoft.com/office/drawing/2014/main" id="{45921370-B081-3B72-7BC1-C6E22656B875}"/>
              </a:ext>
            </a:extLst>
          </p:cNvPr>
          <p:cNvPicPr>
            <a:picLocks noChangeAspect="1"/>
          </p:cNvPicPr>
          <p:nvPr/>
        </p:nvPicPr>
        <p:blipFill>
          <a:blip r:embed="rId3"/>
          <a:stretch>
            <a:fillRect/>
          </a:stretch>
        </p:blipFill>
        <p:spPr>
          <a:xfrm>
            <a:off x="1257337" y="2341491"/>
            <a:ext cx="3496163" cy="1019317"/>
          </a:xfrm>
          <a:prstGeom prst="rect">
            <a:avLst/>
          </a:prstGeom>
        </p:spPr>
      </p:pic>
    </p:spTree>
    <p:extLst>
      <p:ext uri="{BB962C8B-B14F-4D97-AF65-F5344CB8AC3E}">
        <p14:creationId xmlns:p14="http://schemas.microsoft.com/office/powerpoint/2010/main" val="4043398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15E99886-2B08-426A-7710-4602646BC1AA}"/>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DB9B14E2-C4B6-4C4D-C1F5-8CB4D48C9207}"/>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2015 Launch Records </a:t>
            </a:r>
            <a:endParaRPr dirty="0"/>
          </a:p>
        </p:txBody>
      </p:sp>
      <p:grpSp>
        <p:nvGrpSpPr>
          <p:cNvPr id="25360" name="Google Shape;25360;p66">
            <a:extLst>
              <a:ext uri="{FF2B5EF4-FFF2-40B4-BE49-F238E27FC236}">
                <a16:creationId xmlns:a16="http://schemas.microsoft.com/office/drawing/2014/main" id="{556DC7FD-3D7D-3DB6-1AC4-E16E0EB2BACD}"/>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C41ABB8C-DC87-0FD0-5F3A-70EA3749563B}"/>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0AC82DD1-1E08-1A9D-2E4B-8FDBA1F12AD6}"/>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F746B212-A25D-C6C1-202E-A9C030872C98}"/>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8133474C-DE9E-94FE-C4EA-FDB033FF4A0A}"/>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2F966869-FA95-A1F9-F497-AC2C40D27ECA}"/>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98107413-7FAD-9E2E-E5BC-557111533F56}"/>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2EC61CA9-DC00-C2BE-E0AA-DE069A6A89E5}"/>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569859C5-F195-416E-A872-7AF4CB4E6FEB}"/>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CF4E6DFA-5F60-74C0-A6EA-068677F25481}"/>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1A7E95B4-E5C7-1B4E-3D0A-DE8135ED3E3C}"/>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AB81023E-C8DB-25BD-9F93-B5EE94650EA3}"/>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940D2925-3594-BC28-3EB7-F77B2BBDF23F}"/>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00D24DB5-B8A7-5B6B-9B6D-E4433D087D01}"/>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982E5E7B-53CA-0B32-3ED6-765EF247BE03}"/>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19393ABE-0AF3-A8A0-B0CB-C721EA5504E4}"/>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FD521BE1-E592-B8F5-7AA8-5F839FAECF6A}"/>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618D195D-EC40-6300-0055-0855A982C8A1}"/>
              </a:ext>
            </a:extLst>
          </p:cNvPr>
          <p:cNvSpPr>
            <a:spLocks noGrp="1"/>
          </p:cNvSpPr>
          <p:nvPr>
            <p:ph type="subTitle" idx="2"/>
          </p:nvPr>
        </p:nvSpPr>
        <p:spPr>
          <a:xfrm>
            <a:off x="652961" y="1530086"/>
            <a:ext cx="6670948" cy="3180209"/>
          </a:xfrm>
        </p:spPr>
        <p:txBody>
          <a:bodyPr/>
          <a:lstStyle/>
          <a:p>
            <a:r>
              <a:rPr lang="en-US" dirty="0"/>
              <a:t>• Failed landing outcomes in drone ship, their booster versions, and launch site names for in year 2015</a:t>
            </a:r>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dirty="0"/>
              <a:t>• The list above has the only two occurrences. </a:t>
            </a:r>
            <a:endParaRPr lang="en-US" sz="1000" dirty="0"/>
          </a:p>
        </p:txBody>
      </p:sp>
      <p:pic>
        <p:nvPicPr>
          <p:cNvPr id="4" name="Picture 3">
            <a:extLst>
              <a:ext uri="{FF2B5EF4-FFF2-40B4-BE49-F238E27FC236}">
                <a16:creationId xmlns:a16="http://schemas.microsoft.com/office/drawing/2014/main" id="{DB8DA83B-468E-9B65-EA5C-1996CA43C262}"/>
              </a:ext>
            </a:extLst>
          </p:cNvPr>
          <p:cNvPicPr>
            <a:picLocks noChangeAspect="1"/>
          </p:cNvPicPr>
          <p:nvPr/>
        </p:nvPicPr>
        <p:blipFill>
          <a:blip r:embed="rId3"/>
          <a:stretch>
            <a:fillRect/>
          </a:stretch>
        </p:blipFill>
        <p:spPr>
          <a:xfrm>
            <a:off x="1257337" y="2341491"/>
            <a:ext cx="3496163" cy="1019317"/>
          </a:xfrm>
          <a:prstGeom prst="rect">
            <a:avLst/>
          </a:prstGeom>
        </p:spPr>
      </p:pic>
    </p:spTree>
    <p:extLst>
      <p:ext uri="{BB962C8B-B14F-4D97-AF65-F5344CB8AC3E}">
        <p14:creationId xmlns:p14="http://schemas.microsoft.com/office/powerpoint/2010/main" val="1640119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B4123DB4-B455-FA99-473C-49110752534F}"/>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6BB5D5F8-6FD5-DFAF-04A6-641E6E7177CA}"/>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Rank Landing Outcomes Between 2010-06-04 and 2017-03-20 </a:t>
            </a:r>
            <a:endParaRPr dirty="0"/>
          </a:p>
        </p:txBody>
      </p:sp>
      <p:grpSp>
        <p:nvGrpSpPr>
          <p:cNvPr id="25360" name="Google Shape;25360;p66">
            <a:extLst>
              <a:ext uri="{FF2B5EF4-FFF2-40B4-BE49-F238E27FC236}">
                <a16:creationId xmlns:a16="http://schemas.microsoft.com/office/drawing/2014/main" id="{8C50726A-0641-DE7D-8CC6-7557121DB2CA}"/>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CAB65E41-2751-56A3-F121-37CF4D706EAD}"/>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B5623774-DA2C-5D0E-CF8E-4B92B2A060ED}"/>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E6995CB4-7654-B164-FFCC-8B76693B9A2E}"/>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98F43D0F-DD06-618A-8286-808FA92B6FF5}"/>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BBDAA536-B9AA-FC0E-F4B4-24CCF645D40A}"/>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01E0F26F-0DFF-1BD6-2FFD-D239616659F4}"/>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F9FBD7DF-9F31-DE21-00BC-359A7F2E79A0}"/>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FD668FA9-53BF-1C72-AE52-D6FB65831F92}"/>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197890E0-7772-308C-ED61-185DE9B93E3C}"/>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A28C87E1-F46E-19D8-E6A8-1DBD3913922E}"/>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9AD264C8-2845-E264-D479-8D680B57C3F2}"/>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2897E605-7C47-6533-3F0F-7BFB434F19AC}"/>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29F7B3BA-DB93-C186-B60B-E3ECE42115BF}"/>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040F1772-F6AA-9DD8-3B91-827E329F9E3E}"/>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84808C4A-21DB-18A3-001B-08CA3D15B9DA}"/>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E2FCDA66-7EB8-64B4-7C7D-715385F94821}"/>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B5FA818C-043D-85F4-3209-E4CB881A9CCB}"/>
              </a:ext>
            </a:extLst>
          </p:cNvPr>
          <p:cNvSpPr>
            <a:spLocks noGrp="1"/>
          </p:cNvSpPr>
          <p:nvPr>
            <p:ph type="subTitle" idx="2"/>
          </p:nvPr>
        </p:nvSpPr>
        <p:spPr>
          <a:xfrm>
            <a:off x="615015" y="1575816"/>
            <a:ext cx="3978967" cy="3180209"/>
          </a:xfrm>
        </p:spPr>
        <p:txBody>
          <a:bodyPr/>
          <a:lstStyle/>
          <a:p>
            <a:r>
              <a:rPr lang="en-US" dirty="0"/>
              <a:t>• Ranking of all landing outcomes between the date 2010-06-04 and 2017 03-20: </a:t>
            </a:r>
            <a:endParaRPr lang="en-US" sz="1000" dirty="0"/>
          </a:p>
          <a:p>
            <a:endParaRPr lang="en-US" sz="1000" dirty="0"/>
          </a:p>
          <a:p>
            <a:endParaRPr lang="en-US" sz="1000" dirty="0"/>
          </a:p>
          <a:p>
            <a:endParaRPr lang="en-US" sz="1000" dirty="0"/>
          </a:p>
          <a:p>
            <a:endParaRPr lang="en-US" sz="1000" dirty="0"/>
          </a:p>
          <a:p>
            <a:endParaRPr lang="en-US" sz="1000" dirty="0"/>
          </a:p>
          <a:p>
            <a:r>
              <a:rPr lang="en-US" dirty="0"/>
              <a:t>• This view of data alerts us that “No attempt” must be taken in account. </a:t>
            </a:r>
            <a:endParaRPr lang="en-US" sz="1000" dirty="0"/>
          </a:p>
        </p:txBody>
      </p:sp>
      <p:pic>
        <p:nvPicPr>
          <p:cNvPr id="3" name="Picture 2">
            <a:extLst>
              <a:ext uri="{FF2B5EF4-FFF2-40B4-BE49-F238E27FC236}">
                <a16:creationId xmlns:a16="http://schemas.microsoft.com/office/drawing/2014/main" id="{6F326873-9715-781A-E37C-2454BAE39ED8}"/>
              </a:ext>
            </a:extLst>
          </p:cNvPr>
          <p:cNvPicPr>
            <a:picLocks noChangeAspect="1"/>
          </p:cNvPicPr>
          <p:nvPr/>
        </p:nvPicPr>
        <p:blipFill>
          <a:blip r:embed="rId3"/>
          <a:stretch>
            <a:fillRect/>
          </a:stretch>
        </p:blipFill>
        <p:spPr>
          <a:xfrm>
            <a:off x="4966081" y="1654760"/>
            <a:ext cx="4013378" cy="2558704"/>
          </a:xfrm>
          <a:prstGeom prst="rect">
            <a:avLst/>
          </a:prstGeom>
        </p:spPr>
      </p:pic>
    </p:spTree>
    <p:extLst>
      <p:ext uri="{BB962C8B-B14F-4D97-AF65-F5344CB8AC3E}">
        <p14:creationId xmlns:p14="http://schemas.microsoft.com/office/powerpoint/2010/main" val="39515733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ED003468-8947-4489-AA59-A73457A52F15}"/>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D68EBE34-8A98-C2B8-3E37-D127B1F7E1B3}"/>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All launch sites </a:t>
            </a:r>
            <a:endParaRPr dirty="0"/>
          </a:p>
        </p:txBody>
      </p:sp>
      <p:grpSp>
        <p:nvGrpSpPr>
          <p:cNvPr id="25360" name="Google Shape;25360;p66">
            <a:extLst>
              <a:ext uri="{FF2B5EF4-FFF2-40B4-BE49-F238E27FC236}">
                <a16:creationId xmlns:a16="http://schemas.microsoft.com/office/drawing/2014/main" id="{ED424A1D-EBF5-F174-311A-DE491A2A5676}"/>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43E39F1E-AF8B-AFAC-9610-C0DFA6FBD940}"/>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09EE117E-C8D6-ED75-3FC0-71430395176E}"/>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12B497BF-9FB8-3DB7-641D-5CAF62CFBAFD}"/>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F8FDD25B-9B9D-3055-0C97-4C07AFB4AA94}"/>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D83C8852-1502-E97F-C3EC-7E8FF677564C}"/>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CDB6C68A-315B-B7BB-9C6E-09A55D6E3DC5}"/>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FEF801A9-024A-FD9B-5463-71A00CD7EA39}"/>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D2C0FDC3-8A10-3B4D-30E7-9A1D0A61C19D}"/>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FED32D33-91C4-FEA4-BB8B-2C28A6329442}"/>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198098FC-1E8F-132D-AA6C-0A9C31A7EA07}"/>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6A48B588-5513-6312-84A9-B14445514240}"/>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0BC697B2-9FC7-99C2-E180-7CA2807BBB2D}"/>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B27EC8C7-44EE-4EB0-5EF1-FF1419A0856E}"/>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8696DBDD-EB2F-5B1F-8E4C-28D6619A04D9}"/>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0B64FA12-0A09-F517-F03F-6369CBE1F117}"/>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C2D9849B-A41F-DF29-D720-658C3BDE9351}"/>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111914A2-A681-0BC3-729A-172FF69DD011}"/>
              </a:ext>
            </a:extLst>
          </p:cNvPr>
          <p:cNvSpPr>
            <a:spLocks noGrp="1"/>
          </p:cNvSpPr>
          <p:nvPr>
            <p:ph type="subTitle" idx="2"/>
          </p:nvPr>
        </p:nvSpPr>
        <p:spPr>
          <a:xfrm>
            <a:off x="615015" y="1575816"/>
            <a:ext cx="3978967" cy="3180209"/>
          </a:xfrm>
        </p:spPr>
        <p:txBody>
          <a:bodyPr/>
          <a:lstStyle/>
          <a:p>
            <a:r>
              <a:rPr lang="en-US" dirty="0"/>
              <a:t>Launch sites are near sea, probably by safety, but not too far from roads and 38 railroads.</a:t>
            </a:r>
            <a:endParaRPr lang="en-US" sz="1000" dirty="0"/>
          </a:p>
        </p:txBody>
      </p:sp>
      <p:pic>
        <p:nvPicPr>
          <p:cNvPr id="4" name="Picture 3">
            <a:extLst>
              <a:ext uri="{FF2B5EF4-FFF2-40B4-BE49-F238E27FC236}">
                <a16:creationId xmlns:a16="http://schemas.microsoft.com/office/drawing/2014/main" id="{53B29702-A1CC-3890-0603-D60B0281E1AB}"/>
              </a:ext>
            </a:extLst>
          </p:cNvPr>
          <p:cNvPicPr>
            <a:picLocks noChangeAspect="1"/>
          </p:cNvPicPr>
          <p:nvPr/>
        </p:nvPicPr>
        <p:blipFill>
          <a:blip r:embed="rId3"/>
          <a:stretch>
            <a:fillRect/>
          </a:stretch>
        </p:blipFill>
        <p:spPr>
          <a:xfrm>
            <a:off x="4830384" y="1507980"/>
            <a:ext cx="4076585" cy="2447260"/>
          </a:xfrm>
          <a:prstGeom prst="rect">
            <a:avLst/>
          </a:prstGeom>
        </p:spPr>
      </p:pic>
    </p:spTree>
    <p:extLst>
      <p:ext uri="{BB962C8B-B14F-4D97-AF65-F5344CB8AC3E}">
        <p14:creationId xmlns:p14="http://schemas.microsoft.com/office/powerpoint/2010/main" val="1136453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3020D5B5-DBA5-3AC6-18C5-56585D41CBF4}"/>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3D3469EA-ED10-914F-8CF6-502FDDC12A67}"/>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Introduction </a:t>
            </a:r>
            <a:endParaRPr dirty="0"/>
          </a:p>
        </p:txBody>
      </p:sp>
      <p:grpSp>
        <p:nvGrpSpPr>
          <p:cNvPr id="25360" name="Google Shape;25360;p66">
            <a:extLst>
              <a:ext uri="{FF2B5EF4-FFF2-40B4-BE49-F238E27FC236}">
                <a16:creationId xmlns:a16="http://schemas.microsoft.com/office/drawing/2014/main" id="{A357923C-EEE4-27D7-2A50-5B4C50305600}"/>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C1AC9527-545A-B249-E5CC-84B8BFF979D6}"/>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246E6581-61C8-D62F-1C72-FDFD9AE9B3A9}"/>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433C53AE-98F7-42C5-00DA-33B9BF5E772A}"/>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825ED8E6-5A9E-89E0-6CEF-D1AB6367563C}"/>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EF9F58C4-C6BB-1226-97C6-D89976E38DA0}"/>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DAE97116-27DE-5BD5-AA90-F653732B818B}"/>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D676D03D-774A-D3B2-8062-202768631F14}"/>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EEC98D31-AE3E-9D8B-EB0A-30DD11B7F2BE}"/>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232BA48E-6F91-3424-EF37-9F8FE7A71106}"/>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FE1F1BEA-87F4-B647-0FD2-2A4DF35C18D1}"/>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919DC860-7946-A141-CA6D-741F0D98586D}"/>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E4077ED4-A0A1-2EA0-6657-7E3F48426F08}"/>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11CDF177-FE82-D194-4F1F-0FAE50C2503E}"/>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BF9E3820-77A2-BB07-1EBA-32DB1ECC830B}"/>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B4D9A972-C57B-8E27-76AC-094884ADE8EB}"/>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rId3" action="ppaction://hlinksldjump"/>
            <a:extLst>
              <a:ext uri="{FF2B5EF4-FFF2-40B4-BE49-F238E27FC236}">
                <a16:creationId xmlns:a16="http://schemas.microsoft.com/office/drawing/2014/main" id="{B7F64B95-E6C4-56E1-D0D2-B43A93E65653}"/>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8DCC45CA-4330-F63F-59C8-87CBD61A9597}"/>
              </a:ext>
            </a:extLst>
          </p:cNvPr>
          <p:cNvSpPr>
            <a:spLocks noGrp="1"/>
          </p:cNvSpPr>
          <p:nvPr>
            <p:ph type="subTitle" idx="2"/>
          </p:nvPr>
        </p:nvSpPr>
        <p:spPr>
          <a:xfrm>
            <a:off x="667853" y="1822509"/>
            <a:ext cx="8171293" cy="2771020"/>
          </a:xfrm>
        </p:spPr>
        <p:txBody>
          <a:bodyPr/>
          <a:lstStyle/>
          <a:p>
            <a:r>
              <a:rPr lang="en-US" dirty="0"/>
              <a:t>The objective is to evaluate the viability of the new company Space Y to compete with Space X. </a:t>
            </a:r>
          </a:p>
          <a:p>
            <a:r>
              <a:rPr lang="en-US" dirty="0"/>
              <a:t>• Desirable answers: </a:t>
            </a:r>
          </a:p>
          <a:p>
            <a:r>
              <a:rPr lang="en-US" sz="1200" dirty="0"/>
              <a:t>• The best way to estimate the total cost for launches, by predicting successful landings of the first stage of rockets; </a:t>
            </a:r>
          </a:p>
          <a:p>
            <a:r>
              <a:rPr lang="en-US" sz="1200" dirty="0"/>
              <a:t>• Where is the best place to make launches</a:t>
            </a:r>
          </a:p>
        </p:txBody>
      </p:sp>
    </p:spTree>
    <p:extLst>
      <p:ext uri="{BB962C8B-B14F-4D97-AF65-F5344CB8AC3E}">
        <p14:creationId xmlns:p14="http://schemas.microsoft.com/office/powerpoint/2010/main" val="7526509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71236CF1-0F4D-F454-7A00-489364DF1E69}"/>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10AD76A7-229E-0A31-9E1A-4FACFDB52525}"/>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Launch Outcomes by Site </a:t>
            </a:r>
            <a:endParaRPr dirty="0"/>
          </a:p>
        </p:txBody>
      </p:sp>
      <p:grpSp>
        <p:nvGrpSpPr>
          <p:cNvPr id="25360" name="Google Shape;25360;p66">
            <a:extLst>
              <a:ext uri="{FF2B5EF4-FFF2-40B4-BE49-F238E27FC236}">
                <a16:creationId xmlns:a16="http://schemas.microsoft.com/office/drawing/2014/main" id="{6BB13019-E0BF-1047-BDCC-72FAE78FB7E1}"/>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6C543A5B-23A0-0450-03F2-0A363D89C693}"/>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CAAF1126-422C-C52C-2A88-A238C980F4FA}"/>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22E5EA53-0CE5-8CF1-FBC4-C67EC503725C}"/>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3002F63E-8B4A-6FE4-A0CF-6251F02A0E5B}"/>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9C9BCA97-EB3F-49B5-68DB-B2FE1C504B1C}"/>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D69E65A6-30F7-267A-6C65-B7F9691A3C3D}"/>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67CE0C80-3F52-E465-B2A9-CFB3DEBACD78}"/>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F3064B2B-DE5C-CC96-3694-ABD614EC8D64}"/>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382FB266-61DE-C6CB-E67E-9136EE63DB6E}"/>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264EA27B-FFB5-EF0D-D649-7F25A44C42CE}"/>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E6311230-A2FC-042C-83B4-2648C25B4EFE}"/>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04C581D0-CBD9-F98C-DD85-82791A004220}"/>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2C37DBF8-03EA-D47C-44BD-742A6A158D30}"/>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7D5868C8-6C14-47DA-DECB-ECE1A3B48F2E}"/>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0AC59974-DB49-2D1E-7793-5C8631DC8B11}"/>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21DF635A-C93E-8A69-8CCD-DA15B668EB0B}"/>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2FF233EF-4375-1807-A00C-8528B6BE799B}"/>
              </a:ext>
            </a:extLst>
          </p:cNvPr>
          <p:cNvSpPr>
            <a:spLocks noGrp="1"/>
          </p:cNvSpPr>
          <p:nvPr>
            <p:ph type="subTitle" idx="2"/>
          </p:nvPr>
        </p:nvSpPr>
        <p:spPr>
          <a:xfrm>
            <a:off x="615015" y="1575816"/>
            <a:ext cx="3978967" cy="3180209"/>
          </a:xfrm>
        </p:spPr>
        <p:txBody>
          <a:bodyPr/>
          <a:lstStyle/>
          <a:p>
            <a:r>
              <a:rPr lang="en-US" dirty="0"/>
              <a:t>• Example of KSC LC-39A launch site launch outcomes </a:t>
            </a:r>
          </a:p>
          <a:p>
            <a:endParaRPr lang="en-US" sz="1000" dirty="0"/>
          </a:p>
          <a:p>
            <a:r>
              <a:rPr lang="en-US" sz="1100" dirty="0"/>
              <a:t>• Green markers indicate successful and red ones indicate failure. </a:t>
            </a:r>
            <a:endParaRPr lang="en-US" sz="1000" dirty="0"/>
          </a:p>
        </p:txBody>
      </p:sp>
      <p:pic>
        <p:nvPicPr>
          <p:cNvPr id="3" name="Picture 2">
            <a:extLst>
              <a:ext uri="{FF2B5EF4-FFF2-40B4-BE49-F238E27FC236}">
                <a16:creationId xmlns:a16="http://schemas.microsoft.com/office/drawing/2014/main" id="{C633164B-1459-6B94-711B-FAE459DEF714}"/>
              </a:ext>
            </a:extLst>
          </p:cNvPr>
          <p:cNvPicPr>
            <a:picLocks noChangeAspect="1"/>
          </p:cNvPicPr>
          <p:nvPr/>
        </p:nvPicPr>
        <p:blipFill>
          <a:blip r:embed="rId3"/>
          <a:stretch>
            <a:fillRect/>
          </a:stretch>
        </p:blipFill>
        <p:spPr>
          <a:xfrm>
            <a:off x="1760031" y="2510987"/>
            <a:ext cx="7249537" cy="2381582"/>
          </a:xfrm>
          <a:prstGeom prst="rect">
            <a:avLst/>
          </a:prstGeom>
        </p:spPr>
      </p:pic>
    </p:spTree>
    <p:extLst>
      <p:ext uri="{BB962C8B-B14F-4D97-AF65-F5344CB8AC3E}">
        <p14:creationId xmlns:p14="http://schemas.microsoft.com/office/powerpoint/2010/main" val="22916673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126489E2-4D72-41BD-E59A-1943186A78A0}"/>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9C6F5298-EF95-A49D-266B-B3AE9E9ADD13}"/>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Logistics and Safety </a:t>
            </a:r>
            <a:endParaRPr dirty="0"/>
          </a:p>
        </p:txBody>
      </p:sp>
      <p:grpSp>
        <p:nvGrpSpPr>
          <p:cNvPr id="25360" name="Google Shape;25360;p66">
            <a:extLst>
              <a:ext uri="{FF2B5EF4-FFF2-40B4-BE49-F238E27FC236}">
                <a16:creationId xmlns:a16="http://schemas.microsoft.com/office/drawing/2014/main" id="{A76C0897-2B4A-DF85-2DB0-74A45F39CBC2}"/>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EFD85B1D-51E8-75A8-77EB-C363C5CDECD5}"/>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06BF0D3A-CCF9-D6CD-3552-9E8B87D92C45}"/>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C82C4232-552F-3309-F102-D11EFBF1D90B}"/>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1E2B44D2-8340-F200-74D6-E247FBFDBB83}"/>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FDBC33F2-6524-BD15-6A00-C654677680D2}"/>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7A527451-79F5-6192-08FB-A3FC7AE8D06B}"/>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D80FF34B-4C3D-0050-79FA-F7F57F3C19DE}"/>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2F691346-37FA-3B12-00F3-EB8F728DD1B2}"/>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B2169892-D231-3940-87B6-6D70F1EA8F3F}"/>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2286E09C-E55D-AED1-2E2D-8CEF85AE7901}"/>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B7F0DAA4-FCD4-0FF0-CFAB-3EF0670CB893}"/>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3F9FEC4D-263B-35DB-0CE0-57EA39809D39}"/>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E753246B-A443-721A-C068-1AA047DF3E7D}"/>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737D9534-B914-A9D7-7DF8-764B1FD1A47E}"/>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D387209E-B171-0397-E6BB-211412F9AB87}"/>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0400DDF1-B68A-8BC0-848E-9D8E2D6DEB53}"/>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11E91BA6-4F5D-6FB9-0E43-4D415F5A1550}"/>
              </a:ext>
            </a:extLst>
          </p:cNvPr>
          <p:cNvSpPr>
            <a:spLocks noGrp="1"/>
          </p:cNvSpPr>
          <p:nvPr>
            <p:ph type="subTitle" idx="2"/>
          </p:nvPr>
        </p:nvSpPr>
        <p:spPr>
          <a:xfrm>
            <a:off x="615015" y="1575816"/>
            <a:ext cx="7072718" cy="3180209"/>
          </a:xfrm>
        </p:spPr>
        <p:txBody>
          <a:bodyPr/>
          <a:lstStyle/>
          <a:p>
            <a:r>
              <a:rPr lang="en-US" dirty="0"/>
              <a:t>• Launch site KSC LC-39A has good logistics aspects, being near railroad and road and relatively far from inhabited areas.</a:t>
            </a:r>
            <a:endParaRPr lang="en-US" sz="1000" dirty="0"/>
          </a:p>
        </p:txBody>
      </p:sp>
      <p:pic>
        <p:nvPicPr>
          <p:cNvPr id="4" name="Picture 3">
            <a:extLst>
              <a:ext uri="{FF2B5EF4-FFF2-40B4-BE49-F238E27FC236}">
                <a16:creationId xmlns:a16="http://schemas.microsoft.com/office/drawing/2014/main" id="{90A50A0E-C8B7-FF50-32CE-785EDD69D625}"/>
              </a:ext>
            </a:extLst>
          </p:cNvPr>
          <p:cNvPicPr>
            <a:picLocks noChangeAspect="1"/>
          </p:cNvPicPr>
          <p:nvPr/>
        </p:nvPicPr>
        <p:blipFill>
          <a:blip r:embed="rId3"/>
          <a:stretch>
            <a:fillRect/>
          </a:stretch>
        </p:blipFill>
        <p:spPr>
          <a:xfrm>
            <a:off x="4830384" y="2130712"/>
            <a:ext cx="3059951" cy="2512760"/>
          </a:xfrm>
          <a:prstGeom prst="rect">
            <a:avLst/>
          </a:prstGeom>
        </p:spPr>
      </p:pic>
    </p:spTree>
    <p:extLst>
      <p:ext uri="{BB962C8B-B14F-4D97-AF65-F5344CB8AC3E}">
        <p14:creationId xmlns:p14="http://schemas.microsoft.com/office/powerpoint/2010/main" val="9308966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B560FA43-30D8-8106-047D-8C462AF70757}"/>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63300F43-BE79-57EF-8C27-CC6104EE3803}"/>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Successful Launches by Site </a:t>
            </a:r>
            <a:endParaRPr dirty="0"/>
          </a:p>
        </p:txBody>
      </p:sp>
      <p:grpSp>
        <p:nvGrpSpPr>
          <p:cNvPr id="25360" name="Google Shape;25360;p66">
            <a:extLst>
              <a:ext uri="{FF2B5EF4-FFF2-40B4-BE49-F238E27FC236}">
                <a16:creationId xmlns:a16="http://schemas.microsoft.com/office/drawing/2014/main" id="{C187BA2C-2F6D-9F6A-EB3F-7D0C53537D2E}"/>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2E0D8A45-9431-6C40-E020-346D9551679B}"/>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1696B3A7-98B3-B071-4D12-3A386EEF2915}"/>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152DA9EC-A762-8D9E-56D3-B317BC573005}"/>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2BE88043-8B7C-8F9B-BEB1-7010DEBE2D64}"/>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7888100D-4D53-2BB0-5319-18568560EFD3}"/>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7349269F-7303-A921-D9ED-C654FE0F6E68}"/>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A4F2260A-2C43-26FE-CBBF-4968E29F3B29}"/>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574A18C2-4963-1842-FB87-2524A50C4AFF}"/>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6CBD4822-8119-7925-F608-8D52F3A97D39}"/>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6A3E2146-D1B6-6597-0783-29BFE9EB1089}"/>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ADE3E02E-898E-498B-C2B1-7AA4DBC35E2A}"/>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B70C0EB9-356D-791F-65CC-0FE8B2A0378A}"/>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29951F4F-03D7-DECD-ADF3-CCA4C4E642C6}"/>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9B4A2D8C-FAF9-ACA8-ED11-9C4AE0FB7610}"/>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1A27A4EB-5357-4CB5-14EB-056BE626E47E}"/>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1A7FA91F-7423-636B-E4F7-71334B56261E}"/>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8C753D2A-744C-3467-751E-5F1BFB06EF03}"/>
              </a:ext>
            </a:extLst>
          </p:cNvPr>
          <p:cNvSpPr>
            <a:spLocks noGrp="1"/>
          </p:cNvSpPr>
          <p:nvPr>
            <p:ph type="subTitle" idx="2"/>
          </p:nvPr>
        </p:nvSpPr>
        <p:spPr>
          <a:xfrm>
            <a:off x="615015" y="1575816"/>
            <a:ext cx="7072718" cy="3180209"/>
          </a:xfrm>
        </p:spPr>
        <p:txBody>
          <a:bodyPr/>
          <a:lstStyle/>
          <a:p>
            <a:r>
              <a:rPr lang="en-US" dirty="0"/>
              <a:t>• The place from where launches are done seems to be a very important factor of success of missions.</a:t>
            </a:r>
            <a:endParaRPr lang="en-US" sz="1000" dirty="0"/>
          </a:p>
        </p:txBody>
      </p:sp>
      <p:pic>
        <p:nvPicPr>
          <p:cNvPr id="3" name="Picture 2">
            <a:extLst>
              <a:ext uri="{FF2B5EF4-FFF2-40B4-BE49-F238E27FC236}">
                <a16:creationId xmlns:a16="http://schemas.microsoft.com/office/drawing/2014/main" id="{6F120BCE-7C49-AC4C-30F4-39ECE7500BB0}"/>
              </a:ext>
            </a:extLst>
          </p:cNvPr>
          <p:cNvPicPr>
            <a:picLocks noChangeAspect="1"/>
          </p:cNvPicPr>
          <p:nvPr/>
        </p:nvPicPr>
        <p:blipFill>
          <a:blip r:embed="rId3"/>
          <a:stretch>
            <a:fillRect/>
          </a:stretch>
        </p:blipFill>
        <p:spPr>
          <a:xfrm>
            <a:off x="4775568" y="2139688"/>
            <a:ext cx="3890255" cy="2679625"/>
          </a:xfrm>
          <a:prstGeom prst="rect">
            <a:avLst/>
          </a:prstGeom>
        </p:spPr>
      </p:pic>
    </p:spTree>
    <p:extLst>
      <p:ext uri="{BB962C8B-B14F-4D97-AF65-F5344CB8AC3E}">
        <p14:creationId xmlns:p14="http://schemas.microsoft.com/office/powerpoint/2010/main" val="3281967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A70EBBAB-D6E0-A814-DDB3-3C0B0FD1A992}"/>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749C535E-009E-5B26-7966-8F4372D235BA}"/>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Launch Success Ratio for KSC LC-39A </a:t>
            </a:r>
            <a:endParaRPr dirty="0"/>
          </a:p>
        </p:txBody>
      </p:sp>
      <p:grpSp>
        <p:nvGrpSpPr>
          <p:cNvPr id="25360" name="Google Shape;25360;p66">
            <a:extLst>
              <a:ext uri="{FF2B5EF4-FFF2-40B4-BE49-F238E27FC236}">
                <a16:creationId xmlns:a16="http://schemas.microsoft.com/office/drawing/2014/main" id="{C37FADE4-4236-9350-272A-CFC4F650F8FC}"/>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4C16FDB2-80BE-418D-F891-763F3BBC9E77}"/>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28ECDD93-87B3-D325-F85F-3368945F0516}"/>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D2400CCE-7095-393A-4613-5E4A5C6B379B}"/>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DBBA025C-9CA3-3E4A-D697-1096B6A9F6C7}"/>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E7333CF8-2945-977D-7016-84A43EE3F86D}"/>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7D36F499-C29E-A81D-6280-222FE85C4C42}"/>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BD9FFBB1-662D-40E5-9E78-9D234F4482F2}"/>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7BDC1A52-77E9-C222-AC9A-A6F9C17466AD}"/>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62A8F912-EAEC-F8AF-A74D-0F1AB380C242}"/>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5F200FB6-00E8-D1DE-4015-371601D5E881}"/>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825B170E-5028-BD04-DBC0-81F5EAB61EE5}"/>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4D3B5495-C2F0-F69A-2648-7B199499F01F}"/>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5D2B0DCC-4198-1D76-5845-21ECF9039D60}"/>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1EEA8BC7-4A6A-9633-F41F-D5BF1748C11B}"/>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0DA79EED-3E23-F4C6-9D35-B8510C617F53}"/>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1AECA08D-48F9-C493-BB8A-F614294AE981}"/>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E7DC2413-97F4-67F0-D076-DE6E2EAE578E}"/>
              </a:ext>
            </a:extLst>
          </p:cNvPr>
          <p:cNvSpPr>
            <a:spLocks noGrp="1"/>
          </p:cNvSpPr>
          <p:nvPr>
            <p:ph type="subTitle" idx="2"/>
          </p:nvPr>
        </p:nvSpPr>
        <p:spPr>
          <a:xfrm>
            <a:off x="615015" y="1575816"/>
            <a:ext cx="7072718" cy="3180209"/>
          </a:xfrm>
        </p:spPr>
        <p:txBody>
          <a:bodyPr/>
          <a:lstStyle/>
          <a:p>
            <a:r>
              <a:rPr lang="en-US" dirty="0"/>
              <a:t>• 76.9% of launches are successful in this site.</a:t>
            </a:r>
            <a:endParaRPr lang="en-US" sz="1000" dirty="0"/>
          </a:p>
        </p:txBody>
      </p:sp>
      <p:pic>
        <p:nvPicPr>
          <p:cNvPr id="4" name="Picture 3">
            <a:extLst>
              <a:ext uri="{FF2B5EF4-FFF2-40B4-BE49-F238E27FC236}">
                <a16:creationId xmlns:a16="http://schemas.microsoft.com/office/drawing/2014/main" id="{3B4E7EC9-8E4C-33AA-B282-627DFF281D92}"/>
              </a:ext>
            </a:extLst>
          </p:cNvPr>
          <p:cNvPicPr>
            <a:picLocks noChangeAspect="1"/>
          </p:cNvPicPr>
          <p:nvPr/>
        </p:nvPicPr>
        <p:blipFill>
          <a:blip r:embed="rId3"/>
          <a:stretch>
            <a:fillRect/>
          </a:stretch>
        </p:blipFill>
        <p:spPr>
          <a:xfrm>
            <a:off x="1150055" y="2094685"/>
            <a:ext cx="5048955" cy="2438740"/>
          </a:xfrm>
          <a:prstGeom prst="rect">
            <a:avLst/>
          </a:prstGeom>
        </p:spPr>
      </p:pic>
    </p:spTree>
    <p:extLst>
      <p:ext uri="{BB962C8B-B14F-4D97-AF65-F5344CB8AC3E}">
        <p14:creationId xmlns:p14="http://schemas.microsoft.com/office/powerpoint/2010/main" val="10751535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317B6880-F5CF-21B1-4379-C39C8E206C70}"/>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8872F192-E4ED-4A44-9EEE-95820E8D2E4B}"/>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Payload vs. Launch Outcome </a:t>
            </a:r>
            <a:endParaRPr dirty="0"/>
          </a:p>
        </p:txBody>
      </p:sp>
      <p:grpSp>
        <p:nvGrpSpPr>
          <p:cNvPr id="25360" name="Google Shape;25360;p66">
            <a:extLst>
              <a:ext uri="{FF2B5EF4-FFF2-40B4-BE49-F238E27FC236}">
                <a16:creationId xmlns:a16="http://schemas.microsoft.com/office/drawing/2014/main" id="{9FCCBDA7-CC8E-9664-716D-7AC15322DAD5}"/>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15E010F2-5478-87BB-511E-F9B62180279D}"/>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0B77706A-0BBB-CEDB-5272-CDE85F270195}"/>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BE07F97D-2233-69C9-2283-373EB37F62CE}"/>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BD34F1D5-AD61-A080-E7F9-2FB65AEDBD9B}"/>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9DF628DD-537F-E96F-18EE-CDD04AE5670E}"/>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E8CA15B9-4ABC-C6C8-CFBF-565839AB0149}"/>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1755E6EA-469E-C94A-227A-43F06A2CAD75}"/>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9BDE1A88-7CB0-E44F-9A2B-6CDE8815D41F}"/>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4AA547CC-6AF7-5BFA-34C4-457B6B1DF419}"/>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34C414A9-C90C-B909-454F-6E1A7A527CD5}"/>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0A7712F6-C1C7-77BF-5199-57C959ABE91B}"/>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7D4B250E-5AFB-89A3-5941-1934631773D0}"/>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FF8DDE3C-0D70-1DEF-5EC3-DB1BBFC645A1}"/>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F3F8FB6A-1B56-67E3-9E6C-126377906161}"/>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62BA94F6-64AD-F7A4-2165-0C07618490DE}"/>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F3985AFF-E40A-FA54-519E-857D50AA0B35}"/>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98655B28-0E8D-7317-DFA5-C3383C840581}"/>
              </a:ext>
            </a:extLst>
          </p:cNvPr>
          <p:cNvSpPr>
            <a:spLocks noGrp="1"/>
          </p:cNvSpPr>
          <p:nvPr>
            <p:ph type="subTitle" idx="2"/>
          </p:nvPr>
        </p:nvSpPr>
        <p:spPr>
          <a:xfrm>
            <a:off x="615015" y="1575816"/>
            <a:ext cx="7072718" cy="3180209"/>
          </a:xfrm>
        </p:spPr>
        <p:txBody>
          <a:bodyPr/>
          <a:lstStyle/>
          <a:p>
            <a:r>
              <a:rPr lang="en-US" dirty="0"/>
              <a:t>• Payloads under 6,000kg and FT boosters are the most successful combination. </a:t>
            </a:r>
            <a:endParaRPr lang="en-US" sz="1000" dirty="0"/>
          </a:p>
        </p:txBody>
      </p:sp>
      <p:pic>
        <p:nvPicPr>
          <p:cNvPr id="3" name="Picture 2">
            <a:extLst>
              <a:ext uri="{FF2B5EF4-FFF2-40B4-BE49-F238E27FC236}">
                <a16:creationId xmlns:a16="http://schemas.microsoft.com/office/drawing/2014/main" id="{D8B90981-1590-60B0-1E3C-31D3E8CEB4D4}"/>
              </a:ext>
            </a:extLst>
          </p:cNvPr>
          <p:cNvPicPr>
            <a:picLocks noChangeAspect="1"/>
          </p:cNvPicPr>
          <p:nvPr/>
        </p:nvPicPr>
        <p:blipFill>
          <a:blip r:embed="rId3"/>
          <a:stretch>
            <a:fillRect/>
          </a:stretch>
        </p:blipFill>
        <p:spPr>
          <a:xfrm>
            <a:off x="2056704" y="2002966"/>
            <a:ext cx="4993073" cy="2819922"/>
          </a:xfrm>
          <a:prstGeom prst="rect">
            <a:avLst/>
          </a:prstGeom>
        </p:spPr>
      </p:pic>
    </p:spTree>
    <p:extLst>
      <p:ext uri="{BB962C8B-B14F-4D97-AF65-F5344CB8AC3E}">
        <p14:creationId xmlns:p14="http://schemas.microsoft.com/office/powerpoint/2010/main" val="9413600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D9477082-8028-5A6A-6F82-9C14FF2AD77F}"/>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368B3A62-C46A-F56C-F121-C1C0974CCFFA}"/>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Payload vs. Launch Outcome </a:t>
            </a:r>
            <a:endParaRPr dirty="0"/>
          </a:p>
        </p:txBody>
      </p:sp>
      <p:grpSp>
        <p:nvGrpSpPr>
          <p:cNvPr id="25360" name="Google Shape;25360;p66">
            <a:extLst>
              <a:ext uri="{FF2B5EF4-FFF2-40B4-BE49-F238E27FC236}">
                <a16:creationId xmlns:a16="http://schemas.microsoft.com/office/drawing/2014/main" id="{A47FA533-D9CF-4744-05B7-B3BF5407A075}"/>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D3353B8F-4D17-7254-91E5-C2B5A9AFDB6B}"/>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155AC2E7-3B0C-AE3F-C23F-5161F67FD653}"/>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2B866275-D6C3-BC36-C955-8BC5234FF4C1}"/>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ED523FA9-A445-B517-CA91-5EE42C825E42}"/>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B586F663-A5C0-0335-53ED-4F6079327905}"/>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9ED47337-6EB4-0EAE-5CD9-027F654A24BA}"/>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40A54947-40F9-6111-9A75-2EAAEF7BC34A}"/>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97ECA235-7F06-1FD7-9AD9-B19187117F83}"/>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7FA087D4-EA1F-108B-F73C-AD5E69BA3583}"/>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DE7E9923-DB45-9D83-9D0B-7F966D75A8C1}"/>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6F1ED587-D089-647A-9696-29D5AE3CFD86}"/>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703200ED-59B5-6DCE-47CE-35A531E38379}"/>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C3C424B2-731B-B6DD-0D80-2CA27DA8CEB0}"/>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DD4CC260-14A3-5A9D-2819-E48E126FEE81}"/>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32260FCD-816A-DED3-0524-6448B7B32B2C}"/>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2A3EA08B-B5BE-F7BB-631C-DB896DF13367}"/>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85D09BD9-47B1-1969-A6E0-0E4C4BA980FF}"/>
              </a:ext>
            </a:extLst>
          </p:cNvPr>
          <p:cNvSpPr>
            <a:spLocks noGrp="1"/>
          </p:cNvSpPr>
          <p:nvPr>
            <p:ph type="subTitle" idx="2"/>
          </p:nvPr>
        </p:nvSpPr>
        <p:spPr>
          <a:xfrm>
            <a:off x="615015" y="1575816"/>
            <a:ext cx="7072718" cy="3180209"/>
          </a:xfrm>
        </p:spPr>
        <p:txBody>
          <a:bodyPr/>
          <a:lstStyle/>
          <a:p>
            <a:r>
              <a:rPr lang="en-US" dirty="0"/>
              <a:t>• There’s not enough data to estimate risk of launches over 7,000kg </a:t>
            </a:r>
            <a:endParaRPr lang="en-US" sz="1000" dirty="0"/>
          </a:p>
        </p:txBody>
      </p:sp>
      <p:pic>
        <p:nvPicPr>
          <p:cNvPr id="4" name="Picture 3">
            <a:extLst>
              <a:ext uri="{FF2B5EF4-FFF2-40B4-BE49-F238E27FC236}">
                <a16:creationId xmlns:a16="http://schemas.microsoft.com/office/drawing/2014/main" id="{F45DAB4B-80EC-DE6B-02BB-D32D310AD1B1}"/>
              </a:ext>
            </a:extLst>
          </p:cNvPr>
          <p:cNvPicPr>
            <a:picLocks noChangeAspect="1"/>
          </p:cNvPicPr>
          <p:nvPr/>
        </p:nvPicPr>
        <p:blipFill>
          <a:blip r:embed="rId3"/>
          <a:stretch>
            <a:fillRect/>
          </a:stretch>
        </p:blipFill>
        <p:spPr>
          <a:xfrm>
            <a:off x="1818457" y="1911147"/>
            <a:ext cx="5430008" cy="3067478"/>
          </a:xfrm>
          <a:prstGeom prst="rect">
            <a:avLst/>
          </a:prstGeom>
        </p:spPr>
      </p:pic>
    </p:spTree>
    <p:extLst>
      <p:ext uri="{BB962C8B-B14F-4D97-AF65-F5344CB8AC3E}">
        <p14:creationId xmlns:p14="http://schemas.microsoft.com/office/powerpoint/2010/main" val="13268967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B9AA01C6-9AF6-6F5F-F611-14562B8314A3}"/>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B3CDBBE4-7C7F-4E46-8FF7-C30FD7CA57DC}"/>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Classification Accuracy </a:t>
            </a:r>
            <a:endParaRPr dirty="0"/>
          </a:p>
        </p:txBody>
      </p:sp>
      <p:grpSp>
        <p:nvGrpSpPr>
          <p:cNvPr id="25360" name="Google Shape;25360;p66">
            <a:extLst>
              <a:ext uri="{FF2B5EF4-FFF2-40B4-BE49-F238E27FC236}">
                <a16:creationId xmlns:a16="http://schemas.microsoft.com/office/drawing/2014/main" id="{3B56EB78-78BD-46CE-7AFB-AEF93BBF5E95}"/>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CD442999-31B8-E2DC-50B1-72BCF705EDC5}"/>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D08E97A8-87CF-D45D-62E1-77E742214BA8}"/>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797E0B4D-C81E-17FE-FAC5-26F1B383E9B4}"/>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8907DDA9-CDEE-CCF5-F5E7-0BCF5A2A8F28}"/>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C6246B32-A5E8-1E35-4D43-58ADAEC48C63}"/>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A7CE77BA-EDD7-18B3-9BE2-2239BCC0F601}"/>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FDAB4BCA-B749-CD72-1DA7-6C0522A21FBD}"/>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F64D1ED2-66E5-D0F1-979F-B376D98697FD}"/>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0D1086FB-1E5F-E2BB-B0CE-4151C642D045}"/>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C6DAC6AF-DF29-E8E3-B16F-D137EB03032A}"/>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51983FBE-0CCC-C79B-0196-3ADCD54C5EFB}"/>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A24B924F-9FD6-8123-13E3-A210196B76A3}"/>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364ED159-66B1-AD82-114E-EFE71E3C273D}"/>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CFED109D-8BBB-CD7A-14BB-284B46D59EA2}"/>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5C23133B-67F4-FDD6-1F60-EA9760DA8384}"/>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B27AD2C3-BEEC-CFC1-AE62-C3F0988B9A27}"/>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4BC401F8-62AF-0ACF-F09E-D9D7EA0BB52E}"/>
              </a:ext>
            </a:extLst>
          </p:cNvPr>
          <p:cNvSpPr>
            <a:spLocks noGrp="1"/>
          </p:cNvSpPr>
          <p:nvPr>
            <p:ph type="subTitle" idx="2"/>
          </p:nvPr>
        </p:nvSpPr>
        <p:spPr>
          <a:xfrm>
            <a:off x="615015" y="1575816"/>
            <a:ext cx="4122285" cy="3180209"/>
          </a:xfrm>
        </p:spPr>
        <p:txBody>
          <a:bodyPr/>
          <a:lstStyle/>
          <a:p>
            <a:r>
              <a:rPr lang="en-US" dirty="0"/>
              <a:t>• Four classification models were tested, and their accuracies are plotted beside; </a:t>
            </a:r>
          </a:p>
          <a:p>
            <a:endParaRPr lang="en-US" dirty="0"/>
          </a:p>
          <a:p>
            <a:r>
              <a:rPr lang="en-US" dirty="0"/>
              <a:t>• The model with the highest classification accuracy is Decision Tree Classifier, which has accuracies over than 87%.</a:t>
            </a:r>
            <a:endParaRPr lang="en-US" sz="1000" dirty="0"/>
          </a:p>
        </p:txBody>
      </p:sp>
      <p:pic>
        <p:nvPicPr>
          <p:cNvPr id="3" name="Picture 2">
            <a:extLst>
              <a:ext uri="{FF2B5EF4-FFF2-40B4-BE49-F238E27FC236}">
                <a16:creationId xmlns:a16="http://schemas.microsoft.com/office/drawing/2014/main" id="{577AFF28-A0BE-80E2-2830-253CD0F29595}"/>
              </a:ext>
            </a:extLst>
          </p:cNvPr>
          <p:cNvPicPr>
            <a:picLocks noChangeAspect="1"/>
          </p:cNvPicPr>
          <p:nvPr/>
        </p:nvPicPr>
        <p:blipFill>
          <a:blip r:embed="rId3"/>
          <a:stretch>
            <a:fillRect/>
          </a:stretch>
        </p:blipFill>
        <p:spPr>
          <a:xfrm>
            <a:off x="5245884" y="1757611"/>
            <a:ext cx="3353268" cy="2353003"/>
          </a:xfrm>
          <a:prstGeom prst="rect">
            <a:avLst/>
          </a:prstGeom>
        </p:spPr>
      </p:pic>
    </p:spTree>
    <p:extLst>
      <p:ext uri="{BB962C8B-B14F-4D97-AF65-F5344CB8AC3E}">
        <p14:creationId xmlns:p14="http://schemas.microsoft.com/office/powerpoint/2010/main" val="26859855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D80C969B-94BA-4FE7-BC36-43A13716CAC3}"/>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751683D3-2B4E-A249-5AEF-012F6C1DBA4B}"/>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Confusion Matrix of Decision Tree Classifier </a:t>
            </a:r>
            <a:endParaRPr dirty="0"/>
          </a:p>
        </p:txBody>
      </p:sp>
      <p:grpSp>
        <p:nvGrpSpPr>
          <p:cNvPr id="25360" name="Google Shape;25360;p66">
            <a:extLst>
              <a:ext uri="{FF2B5EF4-FFF2-40B4-BE49-F238E27FC236}">
                <a16:creationId xmlns:a16="http://schemas.microsoft.com/office/drawing/2014/main" id="{0F836C58-4EED-0093-0138-101853BC4267}"/>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86681DA9-9278-6DAB-9362-5F7262264044}"/>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07FE9D65-19C7-3887-7889-EE15C457B96E}"/>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DB084298-966E-28C6-5C51-6E93DB8BBD65}"/>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4D285F52-D74D-F652-5069-2195EAF0786E}"/>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678A8EB5-CD97-D92C-A99D-039169525716}"/>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26E629C6-0620-3295-F985-681627784866}"/>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23B4446D-9736-842A-DE5C-2C454F7603C8}"/>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971E7C43-D94A-A2C7-D077-C56B6885AD6C}"/>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93915E78-7EAB-DB9C-AA39-B2F4E349EB10}"/>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8150DADF-382F-A2F7-C40B-E3C5040AE2BD}"/>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BAD7001B-1274-330F-62EE-DF312F2949A3}"/>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075EC0C6-9EBC-9B33-09D0-F154B110231B}"/>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51BDCC60-0CA2-0014-1DDC-BF0E5683B52A}"/>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4943CBA9-65DF-4C90-D7B1-91AD8A756AE5}"/>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7F537382-933E-1584-D366-D205FD3F442F}"/>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257B15DF-B868-5FAE-8951-05F249FD985D}"/>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F100C333-593D-ADE0-7F0B-4CC6899A0126}"/>
              </a:ext>
            </a:extLst>
          </p:cNvPr>
          <p:cNvSpPr>
            <a:spLocks noGrp="1"/>
          </p:cNvSpPr>
          <p:nvPr>
            <p:ph type="subTitle" idx="2"/>
          </p:nvPr>
        </p:nvSpPr>
        <p:spPr>
          <a:xfrm>
            <a:off x="487997" y="1276862"/>
            <a:ext cx="7072718" cy="3180209"/>
          </a:xfrm>
        </p:spPr>
        <p:txBody>
          <a:bodyPr/>
          <a:lstStyle/>
          <a:p>
            <a:r>
              <a:rPr lang="en-US" dirty="0"/>
              <a:t>• Confusion matrix of Decision Tree Classifier proves its accuracy by showing the big numbers of true positive and true negative compared to the false ones.</a:t>
            </a:r>
            <a:endParaRPr lang="en-US" sz="1000" dirty="0"/>
          </a:p>
        </p:txBody>
      </p:sp>
      <p:pic>
        <p:nvPicPr>
          <p:cNvPr id="3" name="Picture 2">
            <a:extLst>
              <a:ext uri="{FF2B5EF4-FFF2-40B4-BE49-F238E27FC236}">
                <a16:creationId xmlns:a16="http://schemas.microsoft.com/office/drawing/2014/main" id="{B6C7BA23-3D46-B1B4-7A9E-E93D7DD9BB1F}"/>
              </a:ext>
            </a:extLst>
          </p:cNvPr>
          <p:cNvPicPr>
            <a:picLocks noChangeAspect="1"/>
          </p:cNvPicPr>
          <p:nvPr/>
        </p:nvPicPr>
        <p:blipFill>
          <a:blip r:embed="rId3"/>
          <a:stretch>
            <a:fillRect/>
          </a:stretch>
        </p:blipFill>
        <p:spPr>
          <a:xfrm>
            <a:off x="3066102" y="2208857"/>
            <a:ext cx="2876951" cy="2248214"/>
          </a:xfrm>
          <a:prstGeom prst="rect">
            <a:avLst/>
          </a:prstGeom>
        </p:spPr>
      </p:pic>
    </p:spTree>
    <p:extLst>
      <p:ext uri="{BB962C8B-B14F-4D97-AF65-F5344CB8AC3E}">
        <p14:creationId xmlns:p14="http://schemas.microsoft.com/office/powerpoint/2010/main" val="3413470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55C8F9CF-9935-EE10-E0A3-2BAF6927E0C9}"/>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D5BE06BF-DAEE-2A19-11D1-407ECB18BA20}"/>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Conclusions </a:t>
            </a:r>
            <a:endParaRPr dirty="0"/>
          </a:p>
        </p:txBody>
      </p:sp>
      <p:grpSp>
        <p:nvGrpSpPr>
          <p:cNvPr id="25360" name="Google Shape;25360;p66">
            <a:extLst>
              <a:ext uri="{FF2B5EF4-FFF2-40B4-BE49-F238E27FC236}">
                <a16:creationId xmlns:a16="http://schemas.microsoft.com/office/drawing/2014/main" id="{0EDC1CD6-2751-FF82-B015-24C3197A8AC9}"/>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755AD881-ED74-609A-12AA-AB602325FA8C}"/>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318EC8D2-5F7D-8FD8-AB24-32B49A91345C}"/>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8FE552CB-6FA0-7B68-0E78-1DC64173A3B6}"/>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79C15F7A-C57C-1F22-7EB0-320556BAA0B4}"/>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7627A1FB-E11C-E43A-9AB3-21EC8C196F94}"/>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4322AFCD-BF02-674D-5606-D4C2E29923F8}"/>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1C800790-904D-CF6E-2E13-B70C94050240}"/>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68B9E20C-40D5-CBFB-D743-6708F71373E6}"/>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96570C16-E176-2960-C42B-F04AC7B66F6E}"/>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99293CC5-B1CC-C98B-4880-F8BB6CA66EA6}"/>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E6C0E88E-48E3-C1AF-89E1-3BF3ADF0D8FD}"/>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429550FC-4DBB-85A2-2EA3-F2EBC4B912C1}"/>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9830E4F4-5AE4-B067-3577-22F1C6E36DBA}"/>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77C673AF-BC31-7F46-6EC4-A78C6FEE44B4}"/>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9B43C8D9-2B38-5889-0FA5-0E0831B9B144}"/>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D89F6396-2834-520F-B3A9-23E44F79F330}"/>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71CA2088-7F81-081C-546C-76053D37D7A8}"/>
              </a:ext>
            </a:extLst>
          </p:cNvPr>
          <p:cNvSpPr>
            <a:spLocks noGrp="1"/>
          </p:cNvSpPr>
          <p:nvPr>
            <p:ph type="subTitle" idx="2"/>
          </p:nvPr>
        </p:nvSpPr>
        <p:spPr>
          <a:xfrm>
            <a:off x="652961" y="1530086"/>
            <a:ext cx="7330634" cy="3180209"/>
          </a:xfrm>
        </p:spPr>
        <p:txBody>
          <a:bodyPr/>
          <a:lstStyle/>
          <a:p>
            <a:r>
              <a:rPr lang="en-US" dirty="0"/>
              <a:t>• Different data sources were analyzed, refining conclusions along the process; </a:t>
            </a:r>
          </a:p>
          <a:p>
            <a:r>
              <a:rPr lang="en-US" dirty="0"/>
              <a:t>• The best launch site is KSC LC-39A; </a:t>
            </a:r>
          </a:p>
          <a:p>
            <a:r>
              <a:rPr lang="en-US" dirty="0"/>
              <a:t>• Launches above 7,000kg are less risky; </a:t>
            </a:r>
          </a:p>
          <a:p>
            <a:r>
              <a:rPr lang="en-US" dirty="0"/>
              <a:t>• Although most of mission outcomes are successful, successful landing outcomes seem to improve over time, according the evolution of processes and rockets; • Decision Tree Classifier can be used to predict successful landings and increase profits.</a:t>
            </a:r>
            <a:endParaRPr lang="en-US" sz="1000" dirty="0"/>
          </a:p>
        </p:txBody>
      </p:sp>
    </p:spTree>
    <p:extLst>
      <p:ext uri="{BB962C8B-B14F-4D97-AF65-F5344CB8AC3E}">
        <p14:creationId xmlns:p14="http://schemas.microsoft.com/office/powerpoint/2010/main" val="2304610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380"/>
        <p:cNvGrpSpPr/>
        <p:nvPr/>
      </p:nvGrpSpPr>
      <p:grpSpPr>
        <a:xfrm>
          <a:off x="0" y="0"/>
          <a:ext cx="0" cy="0"/>
          <a:chOff x="0" y="0"/>
          <a:chExt cx="0" cy="0"/>
        </a:xfrm>
      </p:grpSpPr>
      <p:sp>
        <p:nvSpPr>
          <p:cNvPr id="25389" name="Google Shape;25389;p67"/>
          <p:cNvSpPr txBox="1">
            <a:spLocks noGrp="1"/>
          </p:cNvSpPr>
          <p:nvPr>
            <p:ph type="title" idx="9"/>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t>Methodology</a:t>
            </a:r>
            <a:endParaRPr dirty="0"/>
          </a:p>
        </p:txBody>
      </p:sp>
      <p:grpSp>
        <p:nvGrpSpPr>
          <p:cNvPr id="25394" name="Google Shape;25394;p67"/>
          <p:cNvGrpSpPr/>
          <p:nvPr/>
        </p:nvGrpSpPr>
        <p:grpSpPr>
          <a:xfrm>
            <a:off x="3687200" y="1398599"/>
            <a:ext cx="1767266" cy="3209969"/>
            <a:chOff x="3687200" y="1398599"/>
            <a:chExt cx="1767266" cy="3209969"/>
          </a:xfrm>
        </p:grpSpPr>
        <p:sp>
          <p:nvSpPr>
            <p:cNvPr id="25395" name="Google Shape;25395;p67"/>
            <p:cNvSpPr/>
            <p:nvPr/>
          </p:nvSpPr>
          <p:spPr>
            <a:xfrm>
              <a:off x="4898622" y="2492157"/>
              <a:ext cx="517344" cy="1403789"/>
            </a:xfrm>
            <a:custGeom>
              <a:avLst/>
              <a:gdLst/>
              <a:ahLst/>
              <a:cxnLst/>
              <a:rect l="l" t="t" r="r" b="b"/>
              <a:pathLst>
                <a:path w="29831" h="80945" extrusionOk="0">
                  <a:moveTo>
                    <a:pt x="1" y="0"/>
                  </a:moveTo>
                  <a:lnTo>
                    <a:pt x="1480" y="45362"/>
                  </a:lnTo>
                  <a:lnTo>
                    <a:pt x="8876" y="47827"/>
                  </a:lnTo>
                  <a:lnTo>
                    <a:pt x="12492" y="49060"/>
                  </a:lnTo>
                  <a:lnTo>
                    <a:pt x="22024" y="66563"/>
                  </a:lnTo>
                  <a:lnTo>
                    <a:pt x="27941" y="77493"/>
                  </a:lnTo>
                  <a:lnTo>
                    <a:pt x="29831" y="80944"/>
                  </a:lnTo>
                  <a:lnTo>
                    <a:pt x="29831" y="35829"/>
                  </a:lnTo>
                  <a:lnTo>
                    <a:pt x="22024" y="26379"/>
                  </a:lnTo>
                  <a:lnTo>
                    <a:pt x="5178" y="616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6" name="Google Shape;25396;p67"/>
            <p:cNvSpPr/>
            <p:nvPr/>
          </p:nvSpPr>
          <p:spPr>
            <a:xfrm>
              <a:off x="4150402" y="3804760"/>
              <a:ext cx="836568" cy="803808"/>
            </a:xfrm>
            <a:custGeom>
              <a:avLst/>
              <a:gdLst/>
              <a:ahLst/>
              <a:cxnLst/>
              <a:rect l="l" t="t" r="r" b="b"/>
              <a:pathLst>
                <a:path w="48238" h="46349" extrusionOk="0">
                  <a:moveTo>
                    <a:pt x="8382" y="1"/>
                  </a:moveTo>
                  <a:cubicBezTo>
                    <a:pt x="6163" y="4521"/>
                    <a:pt x="0" y="20052"/>
                    <a:pt x="7642" y="33282"/>
                  </a:cubicBezTo>
                  <a:cubicBezTo>
                    <a:pt x="7642" y="33282"/>
                    <a:pt x="13066" y="29667"/>
                    <a:pt x="16435" y="21038"/>
                  </a:cubicBezTo>
                  <a:cubicBezTo>
                    <a:pt x="16682" y="30324"/>
                    <a:pt x="18408" y="40185"/>
                    <a:pt x="24078" y="46348"/>
                  </a:cubicBezTo>
                  <a:cubicBezTo>
                    <a:pt x="24078" y="46348"/>
                    <a:pt x="31885" y="38624"/>
                    <a:pt x="31802" y="21613"/>
                  </a:cubicBezTo>
                  <a:lnTo>
                    <a:pt x="31802" y="21613"/>
                  </a:lnTo>
                  <a:cubicBezTo>
                    <a:pt x="34925" y="28845"/>
                    <a:pt x="39856" y="31639"/>
                    <a:pt x="39856" y="31639"/>
                  </a:cubicBezTo>
                  <a:cubicBezTo>
                    <a:pt x="48238" y="18573"/>
                    <a:pt x="42239" y="4110"/>
                    <a:pt x="40184" y="83"/>
                  </a:cubicBezTo>
                  <a:lnTo>
                    <a:pt x="8382" y="83"/>
                  </a:lnTo>
                  <a:lnTo>
                    <a:pt x="83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7" name="Google Shape;25397;p67"/>
            <p:cNvSpPr/>
            <p:nvPr/>
          </p:nvSpPr>
          <p:spPr>
            <a:xfrm>
              <a:off x="4291489" y="3804760"/>
              <a:ext cx="558671" cy="436112"/>
            </a:xfrm>
            <a:custGeom>
              <a:avLst/>
              <a:gdLst/>
              <a:ahLst/>
              <a:cxnLst/>
              <a:rect l="l" t="t" r="r" b="b"/>
              <a:pathLst>
                <a:path w="32214" h="25147" extrusionOk="0">
                  <a:moveTo>
                    <a:pt x="3205" y="1"/>
                  </a:moveTo>
                  <a:cubicBezTo>
                    <a:pt x="2055" y="2713"/>
                    <a:pt x="1" y="9369"/>
                    <a:pt x="2877" y="17587"/>
                  </a:cubicBezTo>
                  <a:cubicBezTo>
                    <a:pt x="2877" y="17587"/>
                    <a:pt x="7807" y="17094"/>
                    <a:pt x="9533" y="11917"/>
                  </a:cubicBezTo>
                  <a:cubicBezTo>
                    <a:pt x="9697" y="11506"/>
                    <a:pt x="9780" y="11177"/>
                    <a:pt x="9862" y="10766"/>
                  </a:cubicBezTo>
                  <a:lnTo>
                    <a:pt x="11341" y="6082"/>
                  </a:lnTo>
                  <a:lnTo>
                    <a:pt x="11341" y="6082"/>
                  </a:lnTo>
                  <a:cubicBezTo>
                    <a:pt x="11012" y="8958"/>
                    <a:pt x="11012" y="12410"/>
                    <a:pt x="11670" y="15861"/>
                  </a:cubicBezTo>
                  <a:cubicBezTo>
                    <a:pt x="12327" y="19230"/>
                    <a:pt x="13724" y="22517"/>
                    <a:pt x="16107" y="25147"/>
                  </a:cubicBezTo>
                  <a:cubicBezTo>
                    <a:pt x="16107" y="25147"/>
                    <a:pt x="22270" y="20052"/>
                    <a:pt x="21366" y="6164"/>
                  </a:cubicBezTo>
                  <a:lnTo>
                    <a:pt x="21366" y="6164"/>
                  </a:lnTo>
                  <a:lnTo>
                    <a:pt x="22517" y="10684"/>
                  </a:lnTo>
                  <a:cubicBezTo>
                    <a:pt x="22517" y="10766"/>
                    <a:pt x="22599" y="11013"/>
                    <a:pt x="22599" y="11177"/>
                  </a:cubicBezTo>
                  <a:cubicBezTo>
                    <a:pt x="23421" y="14217"/>
                    <a:pt x="24818" y="16354"/>
                    <a:pt x="26215" y="17751"/>
                  </a:cubicBezTo>
                  <a:cubicBezTo>
                    <a:pt x="27530" y="19230"/>
                    <a:pt x="28516" y="19970"/>
                    <a:pt x="28516" y="19970"/>
                  </a:cubicBezTo>
                  <a:cubicBezTo>
                    <a:pt x="32214" y="11177"/>
                    <a:pt x="30159" y="2959"/>
                    <a:pt x="29173" y="83"/>
                  </a:cubicBezTo>
                  <a:lnTo>
                    <a:pt x="3205" y="83"/>
                  </a:lnTo>
                  <a:lnTo>
                    <a:pt x="32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8" name="Google Shape;25398;p67"/>
            <p:cNvSpPr/>
            <p:nvPr/>
          </p:nvSpPr>
          <p:spPr>
            <a:xfrm>
              <a:off x="3727107" y="2492157"/>
              <a:ext cx="515922" cy="1403789"/>
            </a:xfrm>
            <a:custGeom>
              <a:avLst/>
              <a:gdLst/>
              <a:ahLst/>
              <a:cxnLst/>
              <a:rect l="l" t="t" r="r" b="b"/>
              <a:pathLst>
                <a:path w="29749" h="80945" extrusionOk="0">
                  <a:moveTo>
                    <a:pt x="29749" y="0"/>
                  </a:moveTo>
                  <a:lnTo>
                    <a:pt x="24736" y="6164"/>
                  </a:lnTo>
                  <a:lnTo>
                    <a:pt x="7890" y="26379"/>
                  </a:lnTo>
                  <a:lnTo>
                    <a:pt x="1" y="35829"/>
                  </a:lnTo>
                  <a:lnTo>
                    <a:pt x="1" y="80944"/>
                  </a:lnTo>
                  <a:lnTo>
                    <a:pt x="1809" y="77493"/>
                  </a:lnTo>
                  <a:lnTo>
                    <a:pt x="7890" y="66563"/>
                  </a:lnTo>
                  <a:lnTo>
                    <a:pt x="15696" y="52265"/>
                  </a:lnTo>
                  <a:lnTo>
                    <a:pt x="17422" y="49060"/>
                  </a:lnTo>
                  <a:lnTo>
                    <a:pt x="18901" y="48649"/>
                  </a:lnTo>
                  <a:lnTo>
                    <a:pt x="21038" y="47827"/>
                  </a:lnTo>
                  <a:lnTo>
                    <a:pt x="28352" y="45362"/>
                  </a:lnTo>
                  <a:lnTo>
                    <a:pt x="297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9" name="Google Shape;25399;p67"/>
            <p:cNvSpPr/>
            <p:nvPr/>
          </p:nvSpPr>
          <p:spPr>
            <a:xfrm>
              <a:off x="4136146" y="1398599"/>
              <a:ext cx="872206" cy="2465947"/>
            </a:xfrm>
            <a:custGeom>
              <a:avLst/>
              <a:gdLst/>
              <a:ahLst/>
              <a:cxnLst/>
              <a:rect l="l" t="t" r="r" b="b"/>
              <a:pathLst>
                <a:path w="50293" h="142191" extrusionOk="0">
                  <a:moveTo>
                    <a:pt x="24991" y="1"/>
                  </a:moveTo>
                  <a:cubicBezTo>
                    <a:pt x="23705" y="1"/>
                    <a:pt x="22383" y="803"/>
                    <a:pt x="21613" y="2408"/>
                  </a:cubicBezTo>
                  <a:lnTo>
                    <a:pt x="14299" y="16378"/>
                  </a:lnTo>
                  <a:cubicBezTo>
                    <a:pt x="13477" y="17940"/>
                    <a:pt x="12738" y="19583"/>
                    <a:pt x="12080" y="21309"/>
                  </a:cubicBezTo>
                  <a:cubicBezTo>
                    <a:pt x="11505" y="22706"/>
                    <a:pt x="11012" y="24103"/>
                    <a:pt x="10601" y="25500"/>
                  </a:cubicBezTo>
                  <a:cubicBezTo>
                    <a:pt x="10437" y="26322"/>
                    <a:pt x="10190" y="27061"/>
                    <a:pt x="10026" y="27883"/>
                  </a:cubicBezTo>
                  <a:cubicBezTo>
                    <a:pt x="9779" y="29033"/>
                    <a:pt x="9451" y="30266"/>
                    <a:pt x="9286" y="31416"/>
                  </a:cubicBezTo>
                  <a:cubicBezTo>
                    <a:pt x="8875" y="33389"/>
                    <a:pt x="8629" y="35279"/>
                    <a:pt x="8464" y="37251"/>
                  </a:cubicBezTo>
                  <a:lnTo>
                    <a:pt x="740" y="128138"/>
                  </a:lnTo>
                  <a:lnTo>
                    <a:pt x="0" y="136767"/>
                  </a:lnTo>
                  <a:cubicBezTo>
                    <a:pt x="7150" y="139972"/>
                    <a:pt x="14628" y="141779"/>
                    <a:pt x="22188" y="142108"/>
                  </a:cubicBezTo>
                  <a:cubicBezTo>
                    <a:pt x="23216" y="142163"/>
                    <a:pt x="24246" y="142190"/>
                    <a:pt x="25279" y="142190"/>
                  </a:cubicBezTo>
                  <a:cubicBezTo>
                    <a:pt x="33581" y="142190"/>
                    <a:pt x="42034" y="140421"/>
                    <a:pt x="50292" y="136767"/>
                  </a:cubicBezTo>
                  <a:lnTo>
                    <a:pt x="49306" y="127974"/>
                  </a:lnTo>
                  <a:lnTo>
                    <a:pt x="41664" y="37333"/>
                  </a:lnTo>
                  <a:cubicBezTo>
                    <a:pt x="41417" y="35443"/>
                    <a:pt x="41089" y="33471"/>
                    <a:pt x="40842" y="31581"/>
                  </a:cubicBezTo>
                  <a:cubicBezTo>
                    <a:pt x="40595" y="30348"/>
                    <a:pt x="40431" y="29198"/>
                    <a:pt x="40102" y="28129"/>
                  </a:cubicBezTo>
                  <a:cubicBezTo>
                    <a:pt x="39856" y="27143"/>
                    <a:pt x="39692" y="26239"/>
                    <a:pt x="39363" y="25335"/>
                  </a:cubicBezTo>
                  <a:cubicBezTo>
                    <a:pt x="38952" y="23856"/>
                    <a:pt x="38459" y="22459"/>
                    <a:pt x="37966" y="21144"/>
                  </a:cubicBezTo>
                  <a:cubicBezTo>
                    <a:pt x="37308" y="19501"/>
                    <a:pt x="36569" y="17940"/>
                    <a:pt x="35747" y="16378"/>
                  </a:cubicBezTo>
                  <a:lnTo>
                    <a:pt x="28516" y="2408"/>
                  </a:lnTo>
                  <a:cubicBezTo>
                    <a:pt x="27858" y="1176"/>
                    <a:pt x="26954" y="436"/>
                    <a:pt x="26050" y="189"/>
                  </a:cubicBezTo>
                  <a:cubicBezTo>
                    <a:pt x="25709" y="64"/>
                    <a:pt x="25351" y="1"/>
                    <a:pt x="249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0" name="Google Shape;25400;p67"/>
            <p:cNvSpPr/>
            <p:nvPr/>
          </p:nvSpPr>
          <p:spPr>
            <a:xfrm>
              <a:off x="4298617" y="1882162"/>
              <a:ext cx="550121" cy="92661"/>
            </a:xfrm>
            <a:custGeom>
              <a:avLst/>
              <a:gdLst/>
              <a:ahLst/>
              <a:cxnLst/>
              <a:rect l="l" t="t" r="r" b="b"/>
              <a:pathLst>
                <a:path w="31721" h="5343" extrusionOk="0">
                  <a:moveTo>
                    <a:pt x="740" y="1"/>
                  </a:moveTo>
                  <a:cubicBezTo>
                    <a:pt x="493" y="1151"/>
                    <a:pt x="247" y="2384"/>
                    <a:pt x="0" y="3534"/>
                  </a:cubicBezTo>
                  <a:cubicBezTo>
                    <a:pt x="5013" y="4521"/>
                    <a:pt x="10601" y="5342"/>
                    <a:pt x="15860" y="5342"/>
                  </a:cubicBezTo>
                  <a:cubicBezTo>
                    <a:pt x="21202" y="5342"/>
                    <a:pt x="26790" y="4521"/>
                    <a:pt x="31721" y="3617"/>
                  </a:cubicBezTo>
                  <a:cubicBezTo>
                    <a:pt x="31474" y="2384"/>
                    <a:pt x="31227" y="1234"/>
                    <a:pt x="30899" y="1"/>
                  </a:cubicBezTo>
                  <a:cubicBezTo>
                    <a:pt x="26215" y="1069"/>
                    <a:pt x="20791" y="1809"/>
                    <a:pt x="15696" y="1809"/>
                  </a:cubicBezTo>
                  <a:cubicBezTo>
                    <a:pt x="10766" y="1809"/>
                    <a:pt x="5588" y="1069"/>
                    <a:pt x="7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1" name="Google Shape;25401;p67"/>
            <p:cNvSpPr/>
            <p:nvPr/>
          </p:nvSpPr>
          <p:spPr>
            <a:xfrm>
              <a:off x="4138990" y="3618061"/>
              <a:ext cx="869362" cy="247113"/>
            </a:xfrm>
            <a:custGeom>
              <a:avLst/>
              <a:gdLst/>
              <a:ahLst/>
              <a:cxnLst/>
              <a:rect l="l" t="t" r="r" b="b"/>
              <a:pathLst>
                <a:path w="50129" h="14249" extrusionOk="0">
                  <a:moveTo>
                    <a:pt x="49389" y="1"/>
                  </a:moveTo>
                  <a:cubicBezTo>
                    <a:pt x="44212" y="2220"/>
                    <a:pt x="34104" y="5918"/>
                    <a:pt x="25064" y="5918"/>
                  </a:cubicBezTo>
                  <a:cubicBezTo>
                    <a:pt x="14792" y="5918"/>
                    <a:pt x="4192" y="1809"/>
                    <a:pt x="658" y="247"/>
                  </a:cubicBezTo>
                  <a:lnTo>
                    <a:pt x="412" y="3863"/>
                  </a:lnTo>
                  <a:lnTo>
                    <a:pt x="1" y="8794"/>
                  </a:lnTo>
                  <a:cubicBezTo>
                    <a:pt x="7874" y="12399"/>
                    <a:pt x="16227" y="14249"/>
                    <a:pt x="24756" y="14249"/>
                  </a:cubicBezTo>
                  <a:cubicBezTo>
                    <a:pt x="33141" y="14249"/>
                    <a:pt x="41695" y="12460"/>
                    <a:pt x="50128" y="8794"/>
                  </a:cubicBezTo>
                  <a:lnTo>
                    <a:pt x="49717" y="4192"/>
                  </a:lnTo>
                  <a:lnTo>
                    <a:pt x="493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2" name="Google Shape;25402;p67"/>
            <p:cNvSpPr/>
            <p:nvPr/>
          </p:nvSpPr>
          <p:spPr>
            <a:xfrm>
              <a:off x="4138990" y="3685058"/>
              <a:ext cx="869362" cy="180119"/>
            </a:xfrm>
            <a:custGeom>
              <a:avLst/>
              <a:gdLst/>
              <a:ahLst/>
              <a:cxnLst/>
              <a:rect l="l" t="t" r="r" b="b"/>
              <a:pathLst>
                <a:path w="50129" h="10386" extrusionOk="0">
                  <a:moveTo>
                    <a:pt x="412" y="0"/>
                  </a:moveTo>
                  <a:lnTo>
                    <a:pt x="1" y="4931"/>
                  </a:lnTo>
                  <a:cubicBezTo>
                    <a:pt x="7874" y="8536"/>
                    <a:pt x="16227" y="10386"/>
                    <a:pt x="24756" y="10386"/>
                  </a:cubicBezTo>
                  <a:cubicBezTo>
                    <a:pt x="33141" y="10386"/>
                    <a:pt x="41695" y="8597"/>
                    <a:pt x="50128" y="4931"/>
                  </a:cubicBezTo>
                  <a:lnTo>
                    <a:pt x="49717" y="247"/>
                  </a:lnTo>
                  <a:cubicBezTo>
                    <a:pt x="43823" y="2477"/>
                    <a:pt x="35689" y="6175"/>
                    <a:pt x="25989" y="6175"/>
                  </a:cubicBezTo>
                  <a:cubicBezTo>
                    <a:pt x="25682" y="6175"/>
                    <a:pt x="25374" y="6171"/>
                    <a:pt x="25064" y="6163"/>
                  </a:cubicBezTo>
                  <a:cubicBezTo>
                    <a:pt x="12738" y="5835"/>
                    <a:pt x="3699" y="1479"/>
                    <a:pt x="4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3" name="Google Shape;25403;p67"/>
            <p:cNvSpPr/>
            <p:nvPr/>
          </p:nvSpPr>
          <p:spPr>
            <a:xfrm>
              <a:off x="4321423" y="1399171"/>
              <a:ext cx="501666" cy="468750"/>
            </a:xfrm>
            <a:custGeom>
              <a:avLst/>
              <a:gdLst/>
              <a:ahLst/>
              <a:cxnLst/>
              <a:rect l="l" t="t" r="r" b="b"/>
              <a:pathLst>
                <a:path w="28927" h="27029" extrusionOk="0">
                  <a:moveTo>
                    <a:pt x="14444" y="0"/>
                  </a:moveTo>
                  <a:cubicBezTo>
                    <a:pt x="13163" y="0"/>
                    <a:pt x="11856" y="751"/>
                    <a:pt x="11012" y="2375"/>
                  </a:cubicBezTo>
                  <a:lnTo>
                    <a:pt x="3698" y="16345"/>
                  </a:lnTo>
                  <a:cubicBezTo>
                    <a:pt x="2876" y="17907"/>
                    <a:pt x="2219" y="19550"/>
                    <a:pt x="1479" y="21276"/>
                  </a:cubicBezTo>
                  <a:cubicBezTo>
                    <a:pt x="986" y="22673"/>
                    <a:pt x="411" y="24070"/>
                    <a:pt x="0" y="25549"/>
                  </a:cubicBezTo>
                  <a:cubicBezTo>
                    <a:pt x="3452" y="26371"/>
                    <a:pt x="10026" y="27028"/>
                    <a:pt x="14956" y="27028"/>
                  </a:cubicBezTo>
                  <a:cubicBezTo>
                    <a:pt x="19887" y="27028"/>
                    <a:pt x="22845" y="26864"/>
                    <a:pt x="26872" y="25795"/>
                  </a:cubicBezTo>
                  <a:cubicBezTo>
                    <a:pt x="27447" y="25713"/>
                    <a:pt x="28187" y="25385"/>
                    <a:pt x="28926" y="25220"/>
                  </a:cubicBezTo>
                  <a:cubicBezTo>
                    <a:pt x="28433" y="23741"/>
                    <a:pt x="27940" y="22426"/>
                    <a:pt x="27365" y="21111"/>
                  </a:cubicBezTo>
                  <a:cubicBezTo>
                    <a:pt x="26708" y="19468"/>
                    <a:pt x="26050" y="17907"/>
                    <a:pt x="25228" y="16345"/>
                  </a:cubicBezTo>
                  <a:lnTo>
                    <a:pt x="17915" y="2375"/>
                  </a:lnTo>
                  <a:cubicBezTo>
                    <a:pt x="17257" y="1143"/>
                    <a:pt x="16353" y="485"/>
                    <a:pt x="15449" y="156"/>
                  </a:cubicBezTo>
                  <a:cubicBezTo>
                    <a:pt x="15122" y="53"/>
                    <a:pt x="14784" y="0"/>
                    <a:pt x="144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4" name="Google Shape;25404;p67"/>
            <p:cNvSpPr/>
            <p:nvPr/>
          </p:nvSpPr>
          <p:spPr>
            <a:xfrm>
              <a:off x="4321423" y="2373512"/>
              <a:ext cx="501666" cy="456767"/>
            </a:xfrm>
            <a:custGeom>
              <a:avLst/>
              <a:gdLst/>
              <a:ahLst/>
              <a:cxnLst/>
              <a:rect l="l" t="t" r="r" b="b"/>
              <a:pathLst>
                <a:path w="28927" h="26338" extrusionOk="0">
                  <a:moveTo>
                    <a:pt x="14463" y="0"/>
                  </a:moveTo>
                  <a:cubicBezTo>
                    <a:pt x="11094" y="0"/>
                    <a:pt x="7725" y="1295"/>
                    <a:pt x="5177" y="3883"/>
                  </a:cubicBezTo>
                  <a:cubicBezTo>
                    <a:pt x="0" y="8978"/>
                    <a:pt x="0" y="17360"/>
                    <a:pt x="5177" y="22455"/>
                  </a:cubicBezTo>
                  <a:cubicBezTo>
                    <a:pt x="7725" y="25044"/>
                    <a:pt x="11094" y="26338"/>
                    <a:pt x="14463" y="26338"/>
                  </a:cubicBezTo>
                  <a:cubicBezTo>
                    <a:pt x="17833" y="26338"/>
                    <a:pt x="21202" y="25044"/>
                    <a:pt x="23749" y="22455"/>
                  </a:cubicBezTo>
                  <a:cubicBezTo>
                    <a:pt x="28926" y="17360"/>
                    <a:pt x="28926" y="8978"/>
                    <a:pt x="23749" y="3883"/>
                  </a:cubicBezTo>
                  <a:cubicBezTo>
                    <a:pt x="21202" y="1295"/>
                    <a:pt x="17833" y="0"/>
                    <a:pt x="1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5" name="Google Shape;25405;p67"/>
            <p:cNvSpPr/>
            <p:nvPr/>
          </p:nvSpPr>
          <p:spPr>
            <a:xfrm>
              <a:off x="4391247" y="2420894"/>
              <a:ext cx="362007" cy="362007"/>
            </a:xfrm>
            <a:custGeom>
              <a:avLst/>
              <a:gdLst/>
              <a:ahLst/>
              <a:cxnLst/>
              <a:rect l="l" t="t" r="r" b="b"/>
              <a:pathLst>
                <a:path w="20874" h="20874" extrusionOk="0">
                  <a:moveTo>
                    <a:pt x="10355" y="1"/>
                  </a:moveTo>
                  <a:cubicBezTo>
                    <a:pt x="4603" y="1"/>
                    <a:pt x="1" y="4602"/>
                    <a:pt x="1" y="10355"/>
                  </a:cubicBezTo>
                  <a:cubicBezTo>
                    <a:pt x="1" y="11752"/>
                    <a:pt x="330" y="13231"/>
                    <a:pt x="823" y="14464"/>
                  </a:cubicBezTo>
                  <a:cubicBezTo>
                    <a:pt x="1480" y="15778"/>
                    <a:pt x="2302" y="17011"/>
                    <a:pt x="3288" y="17915"/>
                  </a:cubicBezTo>
                  <a:cubicBezTo>
                    <a:pt x="4521" y="19066"/>
                    <a:pt x="6000" y="19887"/>
                    <a:pt x="7643" y="20463"/>
                  </a:cubicBezTo>
                  <a:cubicBezTo>
                    <a:pt x="8547" y="20709"/>
                    <a:pt x="9451" y="20873"/>
                    <a:pt x="10519" y="20873"/>
                  </a:cubicBezTo>
                  <a:lnTo>
                    <a:pt x="10602" y="20873"/>
                  </a:lnTo>
                  <a:cubicBezTo>
                    <a:pt x="16190" y="20709"/>
                    <a:pt x="20792" y="16189"/>
                    <a:pt x="20874" y="10601"/>
                  </a:cubicBezTo>
                  <a:lnTo>
                    <a:pt x="20874" y="10437"/>
                  </a:lnTo>
                  <a:cubicBezTo>
                    <a:pt x="20874" y="9533"/>
                    <a:pt x="20792" y="8547"/>
                    <a:pt x="20463" y="7561"/>
                  </a:cubicBezTo>
                  <a:cubicBezTo>
                    <a:pt x="19970" y="5917"/>
                    <a:pt x="19148" y="4520"/>
                    <a:pt x="17998" y="3288"/>
                  </a:cubicBezTo>
                  <a:cubicBezTo>
                    <a:pt x="16929" y="2219"/>
                    <a:pt x="15861" y="1398"/>
                    <a:pt x="14464" y="822"/>
                  </a:cubicBezTo>
                  <a:cubicBezTo>
                    <a:pt x="13231" y="247"/>
                    <a:pt x="11834" y="1"/>
                    <a:pt x="10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6" name="Google Shape;25406;p67"/>
            <p:cNvSpPr/>
            <p:nvPr/>
          </p:nvSpPr>
          <p:spPr>
            <a:xfrm>
              <a:off x="4405503" y="2436572"/>
              <a:ext cx="297875" cy="297875"/>
            </a:xfrm>
            <a:custGeom>
              <a:avLst/>
              <a:gdLst/>
              <a:ahLst/>
              <a:cxnLst/>
              <a:rect l="l" t="t" r="r" b="b"/>
              <a:pathLst>
                <a:path w="17176" h="17176" extrusionOk="0">
                  <a:moveTo>
                    <a:pt x="13806" y="1"/>
                  </a:moveTo>
                  <a:lnTo>
                    <a:pt x="1" y="13642"/>
                  </a:lnTo>
                  <a:cubicBezTo>
                    <a:pt x="658" y="15039"/>
                    <a:pt x="1480" y="16271"/>
                    <a:pt x="2466" y="17175"/>
                  </a:cubicBezTo>
                  <a:lnTo>
                    <a:pt x="17176" y="2466"/>
                  </a:lnTo>
                  <a:cubicBezTo>
                    <a:pt x="16272" y="1480"/>
                    <a:pt x="15039" y="658"/>
                    <a:pt x="138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7" name="Google Shape;25407;p67"/>
            <p:cNvSpPr/>
            <p:nvPr/>
          </p:nvSpPr>
          <p:spPr>
            <a:xfrm>
              <a:off x="4523801" y="2552009"/>
              <a:ext cx="229459" cy="230898"/>
            </a:xfrm>
            <a:custGeom>
              <a:avLst/>
              <a:gdLst/>
              <a:ahLst/>
              <a:cxnLst/>
              <a:rect l="l" t="t" r="r" b="b"/>
              <a:pathLst>
                <a:path w="13231" h="13314" extrusionOk="0">
                  <a:moveTo>
                    <a:pt x="12820" y="1"/>
                  </a:moveTo>
                  <a:lnTo>
                    <a:pt x="0" y="12903"/>
                  </a:lnTo>
                  <a:cubicBezTo>
                    <a:pt x="904" y="13149"/>
                    <a:pt x="1808" y="13313"/>
                    <a:pt x="2876" y="13313"/>
                  </a:cubicBezTo>
                  <a:lnTo>
                    <a:pt x="2959" y="13313"/>
                  </a:lnTo>
                  <a:lnTo>
                    <a:pt x="13231" y="3041"/>
                  </a:lnTo>
                  <a:lnTo>
                    <a:pt x="13231" y="2877"/>
                  </a:lnTo>
                  <a:cubicBezTo>
                    <a:pt x="13231" y="1973"/>
                    <a:pt x="13149" y="987"/>
                    <a:pt x="128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8" name="Google Shape;25408;p67"/>
            <p:cNvSpPr/>
            <p:nvPr/>
          </p:nvSpPr>
          <p:spPr>
            <a:xfrm>
              <a:off x="4434015" y="3060806"/>
              <a:ext cx="277914" cy="1058898"/>
            </a:xfrm>
            <a:custGeom>
              <a:avLst/>
              <a:gdLst/>
              <a:ahLst/>
              <a:cxnLst/>
              <a:rect l="l" t="t" r="r" b="b"/>
              <a:pathLst>
                <a:path w="16025" h="61058" extrusionOk="0">
                  <a:moveTo>
                    <a:pt x="8053" y="1"/>
                  </a:moveTo>
                  <a:cubicBezTo>
                    <a:pt x="7478" y="1"/>
                    <a:pt x="6985" y="247"/>
                    <a:pt x="6903" y="905"/>
                  </a:cubicBezTo>
                  <a:cubicBezTo>
                    <a:pt x="4602" y="12820"/>
                    <a:pt x="0" y="42404"/>
                    <a:pt x="6985" y="60401"/>
                  </a:cubicBezTo>
                  <a:cubicBezTo>
                    <a:pt x="7232" y="60894"/>
                    <a:pt x="7560" y="61058"/>
                    <a:pt x="8053" y="61058"/>
                  </a:cubicBezTo>
                  <a:cubicBezTo>
                    <a:pt x="8464" y="61058"/>
                    <a:pt x="8875" y="60894"/>
                    <a:pt x="9040" y="60401"/>
                  </a:cubicBezTo>
                  <a:cubicBezTo>
                    <a:pt x="16025" y="42404"/>
                    <a:pt x="11423" y="12820"/>
                    <a:pt x="9122" y="905"/>
                  </a:cubicBezTo>
                  <a:cubicBezTo>
                    <a:pt x="9040" y="247"/>
                    <a:pt x="8547" y="1"/>
                    <a:pt x="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9" name="Google Shape;25409;p67"/>
            <p:cNvSpPr/>
            <p:nvPr/>
          </p:nvSpPr>
          <p:spPr>
            <a:xfrm>
              <a:off x="5300534" y="3943021"/>
              <a:ext cx="153932" cy="260814"/>
            </a:xfrm>
            <a:custGeom>
              <a:avLst/>
              <a:gdLst/>
              <a:ahLst/>
              <a:cxnLst/>
              <a:rect l="l" t="t" r="r" b="b"/>
              <a:pathLst>
                <a:path w="8876" h="15039" extrusionOk="0">
                  <a:moveTo>
                    <a:pt x="4356" y="0"/>
                  </a:moveTo>
                  <a:lnTo>
                    <a:pt x="1069" y="247"/>
                  </a:lnTo>
                  <a:cubicBezTo>
                    <a:pt x="1069" y="247"/>
                    <a:pt x="0" y="3205"/>
                    <a:pt x="1069" y="5670"/>
                  </a:cubicBezTo>
                  <a:cubicBezTo>
                    <a:pt x="2219" y="8136"/>
                    <a:pt x="3370" y="9615"/>
                    <a:pt x="4356" y="15038"/>
                  </a:cubicBezTo>
                  <a:cubicBezTo>
                    <a:pt x="5506" y="9450"/>
                    <a:pt x="6575" y="8053"/>
                    <a:pt x="7643" y="5670"/>
                  </a:cubicBezTo>
                  <a:cubicBezTo>
                    <a:pt x="8876" y="3205"/>
                    <a:pt x="7643" y="247"/>
                    <a:pt x="7643" y="247"/>
                  </a:cubicBezTo>
                  <a:lnTo>
                    <a:pt x="43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0" name="Google Shape;25410;p67"/>
            <p:cNvSpPr/>
            <p:nvPr/>
          </p:nvSpPr>
          <p:spPr>
            <a:xfrm>
              <a:off x="5331890" y="3952993"/>
              <a:ext cx="92644" cy="152510"/>
            </a:xfrm>
            <a:custGeom>
              <a:avLst/>
              <a:gdLst/>
              <a:ahLst/>
              <a:cxnLst/>
              <a:rect l="l" t="t" r="r" b="b"/>
              <a:pathLst>
                <a:path w="5342" h="8794" extrusionOk="0">
                  <a:moveTo>
                    <a:pt x="658" y="0"/>
                  </a:moveTo>
                  <a:cubicBezTo>
                    <a:pt x="411" y="822"/>
                    <a:pt x="0" y="3041"/>
                    <a:pt x="658" y="4273"/>
                  </a:cubicBezTo>
                  <a:cubicBezTo>
                    <a:pt x="822" y="4684"/>
                    <a:pt x="904" y="5013"/>
                    <a:pt x="1151" y="5342"/>
                  </a:cubicBezTo>
                  <a:cubicBezTo>
                    <a:pt x="1644" y="6328"/>
                    <a:pt x="2137" y="7314"/>
                    <a:pt x="2712" y="8793"/>
                  </a:cubicBezTo>
                  <a:cubicBezTo>
                    <a:pt x="3205" y="7396"/>
                    <a:pt x="3698" y="6328"/>
                    <a:pt x="4191" y="5342"/>
                  </a:cubicBezTo>
                  <a:cubicBezTo>
                    <a:pt x="4438" y="5013"/>
                    <a:pt x="4520" y="4602"/>
                    <a:pt x="4767" y="4273"/>
                  </a:cubicBezTo>
                  <a:cubicBezTo>
                    <a:pt x="5342" y="3041"/>
                    <a:pt x="5013" y="822"/>
                    <a:pt x="48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1" name="Google Shape;25411;p67"/>
            <p:cNvSpPr/>
            <p:nvPr/>
          </p:nvSpPr>
          <p:spPr>
            <a:xfrm>
              <a:off x="5337596" y="2865557"/>
              <a:ext cx="78388" cy="1093098"/>
            </a:xfrm>
            <a:custGeom>
              <a:avLst/>
              <a:gdLst/>
              <a:ahLst/>
              <a:cxnLst/>
              <a:rect l="l" t="t" r="r" b="b"/>
              <a:pathLst>
                <a:path w="4520" h="63030" extrusionOk="0">
                  <a:moveTo>
                    <a:pt x="2219" y="1"/>
                  </a:moveTo>
                  <a:cubicBezTo>
                    <a:pt x="1561" y="1"/>
                    <a:pt x="986" y="329"/>
                    <a:pt x="575" y="822"/>
                  </a:cubicBezTo>
                  <a:cubicBezTo>
                    <a:pt x="164" y="1398"/>
                    <a:pt x="0" y="1973"/>
                    <a:pt x="0" y="2712"/>
                  </a:cubicBezTo>
                  <a:lnTo>
                    <a:pt x="0" y="63030"/>
                  </a:lnTo>
                  <a:lnTo>
                    <a:pt x="4520" y="63030"/>
                  </a:lnTo>
                  <a:lnTo>
                    <a:pt x="4520" y="2712"/>
                  </a:lnTo>
                  <a:cubicBezTo>
                    <a:pt x="4520" y="1233"/>
                    <a:pt x="3451" y="1"/>
                    <a:pt x="2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2" name="Google Shape;25412;p67"/>
            <p:cNvSpPr/>
            <p:nvPr/>
          </p:nvSpPr>
          <p:spPr>
            <a:xfrm>
              <a:off x="5314790" y="3836117"/>
              <a:ext cx="122577" cy="132237"/>
            </a:xfrm>
            <a:custGeom>
              <a:avLst/>
              <a:gdLst/>
              <a:ahLst/>
              <a:cxnLst/>
              <a:rect l="l" t="t" r="r" b="b"/>
              <a:pathLst>
                <a:path w="7068" h="7625" extrusionOk="0">
                  <a:moveTo>
                    <a:pt x="1315" y="1"/>
                  </a:moveTo>
                  <a:lnTo>
                    <a:pt x="0" y="7068"/>
                  </a:lnTo>
                  <a:cubicBezTo>
                    <a:pt x="1282" y="7456"/>
                    <a:pt x="2471" y="7624"/>
                    <a:pt x="3586" y="7624"/>
                  </a:cubicBezTo>
                  <a:cubicBezTo>
                    <a:pt x="4831" y="7624"/>
                    <a:pt x="5984" y="7415"/>
                    <a:pt x="7067" y="7068"/>
                  </a:cubicBezTo>
                  <a:lnTo>
                    <a:pt x="57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3" name="Google Shape;25413;p67"/>
            <p:cNvSpPr/>
            <p:nvPr/>
          </p:nvSpPr>
          <p:spPr>
            <a:xfrm>
              <a:off x="5337596" y="2865557"/>
              <a:ext cx="78388" cy="135410"/>
            </a:xfrm>
            <a:custGeom>
              <a:avLst/>
              <a:gdLst/>
              <a:ahLst/>
              <a:cxnLst/>
              <a:rect l="l" t="t" r="r" b="b"/>
              <a:pathLst>
                <a:path w="4520" h="7808" extrusionOk="0">
                  <a:moveTo>
                    <a:pt x="2219" y="1"/>
                  </a:moveTo>
                  <a:cubicBezTo>
                    <a:pt x="1644" y="1"/>
                    <a:pt x="986" y="329"/>
                    <a:pt x="575" y="822"/>
                  </a:cubicBezTo>
                  <a:cubicBezTo>
                    <a:pt x="329" y="1233"/>
                    <a:pt x="0" y="1973"/>
                    <a:pt x="0" y="2712"/>
                  </a:cubicBezTo>
                  <a:lnTo>
                    <a:pt x="0" y="7397"/>
                  </a:lnTo>
                  <a:cubicBezTo>
                    <a:pt x="740" y="7725"/>
                    <a:pt x="1561" y="7807"/>
                    <a:pt x="2219" y="7807"/>
                  </a:cubicBezTo>
                  <a:cubicBezTo>
                    <a:pt x="2958" y="7807"/>
                    <a:pt x="3780" y="7643"/>
                    <a:pt x="4520" y="7397"/>
                  </a:cubicBezTo>
                  <a:lnTo>
                    <a:pt x="4520" y="2712"/>
                  </a:lnTo>
                  <a:cubicBezTo>
                    <a:pt x="4520" y="1233"/>
                    <a:pt x="3451" y="1"/>
                    <a:pt x="22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4" name="Google Shape;25414;p67"/>
            <p:cNvSpPr/>
            <p:nvPr/>
          </p:nvSpPr>
          <p:spPr>
            <a:xfrm>
              <a:off x="3687200" y="3943021"/>
              <a:ext cx="156794" cy="260814"/>
            </a:xfrm>
            <a:custGeom>
              <a:avLst/>
              <a:gdLst/>
              <a:ahLst/>
              <a:cxnLst/>
              <a:rect l="l" t="t" r="r" b="b"/>
              <a:pathLst>
                <a:path w="9041" h="15039" extrusionOk="0">
                  <a:moveTo>
                    <a:pt x="4520" y="0"/>
                  </a:moveTo>
                  <a:lnTo>
                    <a:pt x="1233" y="247"/>
                  </a:lnTo>
                  <a:cubicBezTo>
                    <a:pt x="1233" y="247"/>
                    <a:pt x="1" y="3205"/>
                    <a:pt x="1233" y="5670"/>
                  </a:cubicBezTo>
                  <a:cubicBezTo>
                    <a:pt x="2384" y="8053"/>
                    <a:pt x="3370" y="9450"/>
                    <a:pt x="4520" y="15038"/>
                  </a:cubicBezTo>
                  <a:cubicBezTo>
                    <a:pt x="5589" y="9615"/>
                    <a:pt x="6657" y="8136"/>
                    <a:pt x="7807" y="5670"/>
                  </a:cubicBezTo>
                  <a:cubicBezTo>
                    <a:pt x="9040" y="3205"/>
                    <a:pt x="7807" y="247"/>
                    <a:pt x="7807" y="247"/>
                  </a:cubicBezTo>
                  <a:lnTo>
                    <a:pt x="45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5" name="Google Shape;25415;p67"/>
            <p:cNvSpPr/>
            <p:nvPr/>
          </p:nvSpPr>
          <p:spPr>
            <a:xfrm>
              <a:off x="3719978" y="3952993"/>
              <a:ext cx="92661" cy="152510"/>
            </a:xfrm>
            <a:custGeom>
              <a:avLst/>
              <a:gdLst/>
              <a:ahLst/>
              <a:cxnLst/>
              <a:rect l="l" t="t" r="r" b="b"/>
              <a:pathLst>
                <a:path w="5343" h="8794" extrusionOk="0">
                  <a:moveTo>
                    <a:pt x="494" y="0"/>
                  </a:moveTo>
                  <a:cubicBezTo>
                    <a:pt x="247" y="822"/>
                    <a:pt x="1" y="3041"/>
                    <a:pt x="576" y="4273"/>
                  </a:cubicBezTo>
                  <a:cubicBezTo>
                    <a:pt x="823" y="4602"/>
                    <a:pt x="905" y="5013"/>
                    <a:pt x="1151" y="5342"/>
                  </a:cubicBezTo>
                  <a:cubicBezTo>
                    <a:pt x="1644" y="6328"/>
                    <a:pt x="2137" y="7396"/>
                    <a:pt x="2630" y="8793"/>
                  </a:cubicBezTo>
                  <a:cubicBezTo>
                    <a:pt x="3206" y="7314"/>
                    <a:pt x="3699" y="6328"/>
                    <a:pt x="4192" y="5342"/>
                  </a:cubicBezTo>
                  <a:cubicBezTo>
                    <a:pt x="4438" y="5013"/>
                    <a:pt x="4520" y="4684"/>
                    <a:pt x="4685" y="4273"/>
                  </a:cubicBezTo>
                  <a:cubicBezTo>
                    <a:pt x="5342" y="3041"/>
                    <a:pt x="4931" y="822"/>
                    <a:pt x="46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6" name="Google Shape;25416;p67"/>
            <p:cNvSpPr/>
            <p:nvPr/>
          </p:nvSpPr>
          <p:spPr>
            <a:xfrm>
              <a:off x="3727107" y="2865557"/>
              <a:ext cx="78405" cy="1093098"/>
            </a:xfrm>
            <a:custGeom>
              <a:avLst/>
              <a:gdLst/>
              <a:ahLst/>
              <a:cxnLst/>
              <a:rect l="l" t="t" r="r" b="b"/>
              <a:pathLst>
                <a:path w="4521" h="63030" extrusionOk="0">
                  <a:moveTo>
                    <a:pt x="2219" y="1"/>
                  </a:moveTo>
                  <a:cubicBezTo>
                    <a:pt x="987" y="1"/>
                    <a:pt x="1" y="1233"/>
                    <a:pt x="1" y="2712"/>
                  </a:cubicBezTo>
                  <a:lnTo>
                    <a:pt x="1" y="63030"/>
                  </a:lnTo>
                  <a:lnTo>
                    <a:pt x="4520" y="63030"/>
                  </a:lnTo>
                  <a:lnTo>
                    <a:pt x="4520" y="2712"/>
                  </a:lnTo>
                  <a:cubicBezTo>
                    <a:pt x="4520" y="1973"/>
                    <a:pt x="4274" y="1233"/>
                    <a:pt x="3863" y="822"/>
                  </a:cubicBezTo>
                  <a:cubicBezTo>
                    <a:pt x="3452" y="329"/>
                    <a:pt x="2877" y="1"/>
                    <a:pt x="2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7" name="Google Shape;25417;p67"/>
            <p:cNvSpPr/>
            <p:nvPr/>
          </p:nvSpPr>
          <p:spPr>
            <a:xfrm>
              <a:off x="3705740" y="3836117"/>
              <a:ext cx="122577" cy="132237"/>
            </a:xfrm>
            <a:custGeom>
              <a:avLst/>
              <a:gdLst/>
              <a:ahLst/>
              <a:cxnLst/>
              <a:rect l="l" t="t" r="r" b="b"/>
              <a:pathLst>
                <a:path w="7068" h="7625" extrusionOk="0">
                  <a:moveTo>
                    <a:pt x="1315" y="1"/>
                  </a:moveTo>
                  <a:lnTo>
                    <a:pt x="0" y="7068"/>
                  </a:lnTo>
                  <a:cubicBezTo>
                    <a:pt x="1084" y="7415"/>
                    <a:pt x="2213" y="7624"/>
                    <a:pt x="3449" y="7624"/>
                  </a:cubicBezTo>
                  <a:cubicBezTo>
                    <a:pt x="4555" y="7624"/>
                    <a:pt x="5747" y="7456"/>
                    <a:pt x="7067" y="7068"/>
                  </a:cubicBezTo>
                  <a:lnTo>
                    <a:pt x="57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8" name="Google Shape;25418;p67"/>
            <p:cNvSpPr/>
            <p:nvPr/>
          </p:nvSpPr>
          <p:spPr>
            <a:xfrm>
              <a:off x="3727107" y="2865557"/>
              <a:ext cx="78405" cy="135410"/>
            </a:xfrm>
            <a:custGeom>
              <a:avLst/>
              <a:gdLst/>
              <a:ahLst/>
              <a:cxnLst/>
              <a:rect l="l" t="t" r="r" b="b"/>
              <a:pathLst>
                <a:path w="4521" h="7808" extrusionOk="0">
                  <a:moveTo>
                    <a:pt x="2219" y="1"/>
                  </a:moveTo>
                  <a:cubicBezTo>
                    <a:pt x="987" y="1"/>
                    <a:pt x="1" y="1233"/>
                    <a:pt x="1" y="2712"/>
                  </a:cubicBezTo>
                  <a:lnTo>
                    <a:pt x="1" y="7397"/>
                  </a:lnTo>
                  <a:cubicBezTo>
                    <a:pt x="740" y="7643"/>
                    <a:pt x="1562" y="7807"/>
                    <a:pt x="2219" y="7807"/>
                  </a:cubicBezTo>
                  <a:cubicBezTo>
                    <a:pt x="2959" y="7807"/>
                    <a:pt x="3781" y="7725"/>
                    <a:pt x="4520" y="7397"/>
                  </a:cubicBezTo>
                  <a:lnTo>
                    <a:pt x="4520" y="2712"/>
                  </a:lnTo>
                  <a:cubicBezTo>
                    <a:pt x="4520" y="1973"/>
                    <a:pt x="4274" y="1233"/>
                    <a:pt x="3863" y="822"/>
                  </a:cubicBezTo>
                  <a:cubicBezTo>
                    <a:pt x="3452" y="329"/>
                    <a:pt x="2877" y="1"/>
                    <a:pt x="22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23" name="Google Shape;25423;p67"/>
          <p:cNvGrpSpPr/>
          <p:nvPr/>
        </p:nvGrpSpPr>
        <p:grpSpPr>
          <a:xfrm>
            <a:off x="3950489" y="4792679"/>
            <a:ext cx="363110" cy="151607"/>
            <a:chOff x="3708023" y="4792679"/>
            <a:chExt cx="363110" cy="151607"/>
          </a:xfrm>
        </p:grpSpPr>
        <p:cxnSp>
          <p:nvCxnSpPr>
            <p:cNvPr id="25424" name="Google Shape;25424;p67"/>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425" name="Google Shape;25425;p67"/>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26" name="Google Shape;25426;p67"/>
          <p:cNvGrpSpPr/>
          <p:nvPr/>
        </p:nvGrpSpPr>
        <p:grpSpPr>
          <a:xfrm>
            <a:off x="4831532" y="4792679"/>
            <a:ext cx="363110" cy="151607"/>
            <a:chOff x="5075473" y="4792679"/>
            <a:chExt cx="363110" cy="151607"/>
          </a:xfrm>
        </p:grpSpPr>
        <p:cxnSp>
          <p:nvCxnSpPr>
            <p:cNvPr id="25427" name="Google Shape;25427;p67"/>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428" name="Google Shape;25428;p67"/>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29" name="Google Shape;25429;p67">
            <a:hlinkClick r:id="" action="ppaction://hlinkshowjump?jump=previousslide"/>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0" name="Google Shape;25430;p67">
            <a:hlinkClick r:id="" action="ppaction://hlinkshowjump?jump=nextslide"/>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31" name="Google Shape;25431;p67"/>
          <p:cNvGrpSpPr/>
          <p:nvPr/>
        </p:nvGrpSpPr>
        <p:grpSpPr>
          <a:xfrm>
            <a:off x="4406700" y="4764377"/>
            <a:ext cx="330600" cy="210673"/>
            <a:chOff x="4181350" y="4786752"/>
            <a:chExt cx="330600" cy="210673"/>
          </a:xfrm>
        </p:grpSpPr>
        <p:grpSp>
          <p:nvGrpSpPr>
            <p:cNvPr id="25432" name="Google Shape;25432;p67"/>
            <p:cNvGrpSpPr/>
            <p:nvPr/>
          </p:nvGrpSpPr>
          <p:grpSpPr>
            <a:xfrm>
              <a:off x="4257160" y="4786752"/>
              <a:ext cx="178983" cy="164217"/>
              <a:chOff x="3605095" y="3530536"/>
              <a:chExt cx="1280277" cy="1174657"/>
            </a:xfrm>
          </p:grpSpPr>
          <p:sp>
            <p:nvSpPr>
              <p:cNvPr id="25433" name="Google Shape;25433;p67"/>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4" name="Google Shape;25434;p67"/>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5" name="Google Shape;25435;p67"/>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6" name="Google Shape;25436;p67"/>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7" name="Google Shape;25437;p67"/>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438" name="Google Shape;25438;p67"/>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439" name="Google Shape;25439;p67">
            <a:hlinkClick r:id="rId3" action="ppaction://hlinksldjump"/>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5394"/>
                                        </p:tgtEl>
                                        <p:attrNameLst>
                                          <p:attrName>style.visibility</p:attrName>
                                        </p:attrNameLst>
                                      </p:cBhvr>
                                      <p:to>
                                        <p:strVal val="visible"/>
                                      </p:to>
                                    </p:set>
                                    <p:anim calcmode="lin" valueType="num">
                                      <p:cBhvr additive="base">
                                        <p:cTn id="7" dur="1000"/>
                                        <p:tgtEl>
                                          <p:spTgt spid="253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9989ABE0-1DDB-19D0-2122-9F8995D9B1D3}"/>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5F759802-2AEC-B980-7984-C536EB7F9A5E}"/>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Methodology </a:t>
            </a:r>
            <a:endParaRPr dirty="0"/>
          </a:p>
        </p:txBody>
      </p:sp>
      <p:grpSp>
        <p:nvGrpSpPr>
          <p:cNvPr id="25360" name="Google Shape;25360;p66">
            <a:extLst>
              <a:ext uri="{FF2B5EF4-FFF2-40B4-BE49-F238E27FC236}">
                <a16:creationId xmlns:a16="http://schemas.microsoft.com/office/drawing/2014/main" id="{EA3150A0-3706-F970-9067-28176C6526D2}"/>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E8F6C15F-047F-4EF7-DB70-7F3FFF4ACB2A}"/>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9622D844-F0F3-ECCB-463D-CF5C4A4FD81C}"/>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06CF9DC3-C33E-FF03-EE40-0EF32BF5D361}"/>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03009171-0B89-6748-4F26-FBF300FB3049}"/>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F9A1766A-03EF-3172-98B7-F7DCDE6C1AC7}"/>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F03E58B3-5C07-10B5-0617-2A3DCF8F7FB6}"/>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ADA49A61-817E-826B-CAA3-146042FF635A}"/>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F3406F68-7EEF-0766-85F3-ADDF3FD06D28}"/>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08291016-915B-EF1D-155B-502BC7E5ADE1}"/>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686F22E7-D7AF-DD28-8457-BFF0BA4C4F36}"/>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0ADC85FA-27C4-3AF4-03D6-67F734C3F5B7}"/>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83AD684B-75FF-B80C-6D1D-5A777E4AFE47}"/>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2859D93B-4B0E-DE06-3390-D9619F1DA864}"/>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DCD38932-3C16-6A73-3190-A75011D6B089}"/>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7B35D6DE-6BC0-F952-6630-0AD6E63C5D4E}"/>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rId3" action="ppaction://hlinksldjump"/>
            <a:extLst>
              <a:ext uri="{FF2B5EF4-FFF2-40B4-BE49-F238E27FC236}">
                <a16:creationId xmlns:a16="http://schemas.microsoft.com/office/drawing/2014/main" id="{F29E389C-485E-EB2A-7E28-94BB0A2E2BC6}"/>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B2A180E7-0E9E-64F2-18A6-7FB7C558CAF2}"/>
              </a:ext>
            </a:extLst>
          </p:cNvPr>
          <p:cNvSpPr>
            <a:spLocks noGrp="1"/>
          </p:cNvSpPr>
          <p:nvPr>
            <p:ph type="subTitle" idx="2"/>
          </p:nvPr>
        </p:nvSpPr>
        <p:spPr>
          <a:xfrm>
            <a:off x="667853" y="1822509"/>
            <a:ext cx="8171293" cy="2771020"/>
          </a:xfrm>
        </p:spPr>
        <p:txBody>
          <a:bodyPr/>
          <a:lstStyle/>
          <a:p>
            <a:r>
              <a:rPr lang="en-US" dirty="0"/>
              <a:t>Executive Summary </a:t>
            </a:r>
          </a:p>
          <a:p>
            <a:r>
              <a:rPr lang="en-US" dirty="0"/>
              <a:t>• Data collection methodology:</a:t>
            </a:r>
          </a:p>
          <a:p>
            <a:r>
              <a:rPr lang="en-US" dirty="0"/>
              <a:t>• Data from Space X was obtained from 2 sources: </a:t>
            </a:r>
            <a:br>
              <a:rPr lang="en-US" dirty="0"/>
            </a:br>
            <a:r>
              <a:rPr lang="en-US" dirty="0"/>
              <a:t>• Space X API (https://api.spacexdata.com/v4/rockets/ ) </a:t>
            </a:r>
            <a:br>
              <a:rPr lang="en-US" dirty="0"/>
            </a:br>
            <a:r>
              <a:rPr lang="en-US" dirty="0"/>
              <a:t>• </a:t>
            </a:r>
            <a:r>
              <a:rPr lang="en-US" dirty="0" err="1"/>
              <a:t>WebScraping</a:t>
            </a:r>
            <a:r>
              <a:rPr lang="en-US" dirty="0"/>
              <a:t> (</a:t>
            </a:r>
            <a:r>
              <a:rPr lang="en-US" dirty="0">
                <a:hlinkClick r:id="rId4"/>
              </a:rPr>
              <a:t>https://en.wikipedia.org/wiki/List_of_Falcon/_9/_and_Falcon_Heavy_launches</a:t>
            </a:r>
            <a:r>
              <a:rPr lang="en-US" dirty="0"/>
              <a:t>)</a:t>
            </a:r>
          </a:p>
          <a:p>
            <a:endParaRPr lang="en-US" dirty="0"/>
          </a:p>
          <a:p>
            <a:r>
              <a:rPr lang="en-US" dirty="0"/>
              <a:t>• Perform data wrangling </a:t>
            </a:r>
            <a:br>
              <a:rPr lang="en-US" dirty="0"/>
            </a:br>
            <a:r>
              <a:rPr lang="en-US" dirty="0"/>
              <a:t>• Collected data was enriched by creating a landing outcome label based on outcome data after summarizing and analyzing features </a:t>
            </a:r>
          </a:p>
          <a:p>
            <a:endParaRPr lang="en-US" dirty="0"/>
          </a:p>
          <a:p>
            <a:r>
              <a:rPr lang="en-US" dirty="0"/>
              <a:t>• Perform exploratory data analysis (EDA) using visualization and SQL</a:t>
            </a:r>
            <a:endParaRPr lang="en-US" sz="1200" dirty="0"/>
          </a:p>
        </p:txBody>
      </p:sp>
    </p:spTree>
    <p:extLst>
      <p:ext uri="{BB962C8B-B14F-4D97-AF65-F5344CB8AC3E}">
        <p14:creationId xmlns:p14="http://schemas.microsoft.com/office/powerpoint/2010/main" val="1918885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9989ABE0-1DDB-19D0-2122-9F8995D9B1D3}"/>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5F759802-2AEC-B980-7984-C536EB7F9A5E}"/>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Methodology </a:t>
            </a:r>
            <a:endParaRPr dirty="0"/>
          </a:p>
        </p:txBody>
      </p:sp>
      <p:grpSp>
        <p:nvGrpSpPr>
          <p:cNvPr id="25360" name="Google Shape;25360;p66">
            <a:extLst>
              <a:ext uri="{FF2B5EF4-FFF2-40B4-BE49-F238E27FC236}">
                <a16:creationId xmlns:a16="http://schemas.microsoft.com/office/drawing/2014/main" id="{EA3150A0-3706-F970-9067-28176C6526D2}"/>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E8F6C15F-047F-4EF7-DB70-7F3FFF4ACB2A}"/>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9622D844-F0F3-ECCB-463D-CF5C4A4FD81C}"/>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06CF9DC3-C33E-FF03-EE40-0EF32BF5D361}"/>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03009171-0B89-6748-4F26-FBF300FB3049}"/>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F9A1766A-03EF-3172-98B7-F7DCDE6C1AC7}"/>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F03E58B3-5C07-10B5-0617-2A3DCF8F7FB6}"/>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ADA49A61-817E-826B-CAA3-146042FF635A}"/>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F3406F68-7EEF-0766-85F3-ADDF3FD06D28}"/>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08291016-915B-EF1D-155B-502BC7E5ADE1}"/>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686F22E7-D7AF-DD28-8457-BFF0BA4C4F36}"/>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0ADC85FA-27C4-3AF4-03D6-67F734C3F5B7}"/>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83AD684B-75FF-B80C-6D1D-5A777E4AFE47}"/>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2859D93B-4B0E-DE06-3390-D9619F1DA864}"/>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DCD38932-3C16-6A73-3190-A75011D6B089}"/>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7B35D6DE-6BC0-F952-6630-0AD6E63C5D4E}"/>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F29E389C-485E-EB2A-7E28-94BB0A2E2BC6}"/>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B2A180E7-0E9E-64F2-18A6-7FB7C558CAF2}"/>
              </a:ext>
            </a:extLst>
          </p:cNvPr>
          <p:cNvSpPr>
            <a:spLocks noGrp="1"/>
          </p:cNvSpPr>
          <p:nvPr>
            <p:ph type="subTitle" idx="2"/>
          </p:nvPr>
        </p:nvSpPr>
        <p:spPr>
          <a:xfrm>
            <a:off x="667853" y="1822509"/>
            <a:ext cx="8171293" cy="2771020"/>
          </a:xfrm>
        </p:spPr>
        <p:txBody>
          <a:bodyPr/>
          <a:lstStyle/>
          <a:p>
            <a:r>
              <a:rPr lang="en-US" dirty="0"/>
              <a:t>Executive Summary </a:t>
            </a:r>
          </a:p>
          <a:p>
            <a:r>
              <a:rPr lang="en-US" dirty="0"/>
              <a:t>• Perform interactive visual analytics using Folium and </a:t>
            </a:r>
            <a:r>
              <a:rPr lang="en-US" dirty="0" err="1"/>
              <a:t>Plotly</a:t>
            </a:r>
            <a:r>
              <a:rPr lang="en-US" dirty="0"/>
              <a:t> Dash </a:t>
            </a:r>
          </a:p>
          <a:p>
            <a:r>
              <a:rPr lang="en-US" dirty="0"/>
              <a:t>• Perform predictive analysis using classification models </a:t>
            </a:r>
          </a:p>
          <a:p>
            <a:r>
              <a:rPr lang="en-US" dirty="0"/>
              <a:t>	• Data that was collected until this step were normalized, divided in training and test data sets and evaluated by four different classification models, being the accuracy of each model evaluated using different combinations of parameters.</a:t>
            </a:r>
            <a:endParaRPr lang="en-US" sz="1200" dirty="0"/>
          </a:p>
        </p:txBody>
      </p:sp>
    </p:spTree>
    <p:extLst>
      <p:ext uri="{BB962C8B-B14F-4D97-AF65-F5344CB8AC3E}">
        <p14:creationId xmlns:p14="http://schemas.microsoft.com/office/powerpoint/2010/main" val="983743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543F06FB-3FA4-816D-3752-10505353BA46}"/>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D05D4B8D-A59E-276C-545A-9EE31F4DD8FB}"/>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Collection  </a:t>
            </a:r>
            <a:endParaRPr dirty="0"/>
          </a:p>
        </p:txBody>
      </p:sp>
      <p:grpSp>
        <p:nvGrpSpPr>
          <p:cNvPr id="25360" name="Google Shape;25360;p66">
            <a:extLst>
              <a:ext uri="{FF2B5EF4-FFF2-40B4-BE49-F238E27FC236}">
                <a16:creationId xmlns:a16="http://schemas.microsoft.com/office/drawing/2014/main" id="{F9B7E1D5-5167-8210-5A8F-F3DEDED73C6F}"/>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E4500998-1360-2C76-8BBA-E3D743A93549}"/>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EDBBEBD7-25FB-B294-21CD-E903AAD2E829}"/>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0C35FF3A-7AE2-1880-A60A-3F8346906289}"/>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733B2B03-22AB-BFE5-9DF1-7328DA832A24}"/>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4A78E841-4EAD-3634-F4A4-5E767919ADB8}"/>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E6BF6394-99F9-7B14-894C-7BCE28679C30}"/>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B5E5A385-2B6A-6F21-E919-8EA7F73164E2}"/>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A2DC3FFE-7F09-F4D6-0983-6B83A557C059}"/>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AA14CF85-17F8-9F1B-DCB2-497F34A8AC72}"/>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6E7E2FFC-06B4-A2C7-0938-06F49685E8E7}"/>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B9F50387-AD88-EA1B-D1F6-50CC6E829B57}"/>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9E10E9D4-9A63-4BDB-C176-81FA4FD2D99D}"/>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911507EA-22D2-428B-96A7-615CC12A6CE9}"/>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153046E7-7E76-5BE9-F1FE-078EC06A2C6C}"/>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47879640-EA45-BEC6-14CA-70A90537267F}"/>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BDC96555-0EF0-4F0C-538C-57FE2BE3A450}"/>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D9EDF76F-C430-C1CB-DA82-BB570B146CE2}"/>
              </a:ext>
            </a:extLst>
          </p:cNvPr>
          <p:cNvSpPr>
            <a:spLocks noGrp="1"/>
          </p:cNvSpPr>
          <p:nvPr>
            <p:ph type="subTitle" idx="2"/>
          </p:nvPr>
        </p:nvSpPr>
        <p:spPr>
          <a:xfrm>
            <a:off x="667853" y="1822509"/>
            <a:ext cx="8171293" cy="2771020"/>
          </a:xfrm>
        </p:spPr>
        <p:txBody>
          <a:bodyPr/>
          <a:lstStyle/>
          <a:p>
            <a:r>
              <a:rPr lang="en-US" dirty="0"/>
              <a:t>Data sets were collected from Space X API (https://api.spacexdata.com/v4/rockets/ and from Wikipedia (https://en.wikipedia.org/wiki/List_of_Falcon/_9/_and_Falcon_Heavy_launches ), using web scraping technics</a:t>
            </a:r>
            <a:endParaRPr lang="en-US" sz="1200" dirty="0"/>
          </a:p>
        </p:txBody>
      </p:sp>
    </p:spTree>
    <p:extLst>
      <p:ext uri="{BB962C8B-B14F-4D97-AF65-F5344CB8AC3E}">
        <p14:creationId xmlns:p14="http://schemas.microsoft.com/office/powerpoint/2010/main" val="4010451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34">
          <a:extLst>
            <a:ext uri="{FF2B5EF4-FFF2-40B4-BE49-F238E27FC236}">
              <a16:creationId xmlns:a16="http://schemas.microsoft.com/office/drawing/2014/main" id="{2461CC33-7604-4318-9F18-259C3C258313}"/>
            </a:ext>
          </a:extLst>
        </p:cNvPr>
        <p:cNvGrpSpPr/>
        <p:nvPr/>
      </p:nvGrpSpPr>
      <p:grpSpPr>
        <a:xfrm>
          <a:off x="0" y="0"/>
          <a:ext cx="0" cy="0"/>
          <a:chOff x="0" y="0"/>
          <a:chExt cx="0" cy="0"/>
        </a:xfrm>
      </p:grpSpPr>
      <p:sp>
        <p:nvSpPr>
          <p:cNvPr id="25335" name="Google Shape;25335;p66">
            <a:extLst>
              <a:ext uri="{FF2B5EF4-FFF2-40B4-BE49-F238E27FC236}">
                <a16:creationId xmlns:a16="http://schemas.microsoft.com/office/drawing/2014/main" id="{C1936474-11B1-A71D-0E74-A4274DD029A2}"/>
              </a:ext>
            </a:extLst>
          </p:cNvPr>
          <p:cNvSpPr txBox="1">
            <a:spLocks noGrp="1"/>
          </p:cNvSpPr>
          <p:nvPr>
            <p:ph type="title" idx="21"/>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Collection – SpaceX API </a:t>
            </a:r>
            <a:endParaRPr dirty="0"/>
          </a:p>
        </p:txBody>
      </p:sp>
      <p:grpSp>
        <p:nvGrpSpPr>
          <p:cNvPr id="25360" name="Google Shape;25360;p66">
            <a:extLst>
              <a:ext uri="{FF2B5EF4-FFF2-40B4-BE49-F238E27FC236}">
                <a16:creationId xmlns:a16="http://schemas.microsoft.com/office/drawing/2014/main" id="{5024506E-C494-A299-9125-8C55FAECF46E}"/>
              </a:ext>
            </a:extLst>
          </p:cNvPr>
          <p:cNvGrpSpPr/>
          <p:nvPr/>
        </p:nvGrpSpPr>
        <p:grpSpPr>
          <a:xfrm>
            <a:off x="3950489" y="4792679"/>
            <a:ext cx="363110" cy="151607"/>
            <a:chOff x="3708023" y="4792679"/>
            <a:chExt cx="363110" cy="151607"/>
          </a:xfrm>
        </p:grpSpPr>
        <p:cxnSp>
          <p:nvCxnSpPr>
            <p:cNvPr id="25361" name="Google Shape;25361;p66">
              <a:extLst>
                <a:ext uri="{FF2B5EF4-FFF2-40B4-BE49-F238E27FC236}">
                  <a16:creationId xmlns:a16="http://schemas.microsoft.com/office/drawing/2014/main" id="{D0F7B98C-9C4D-0A27-81EC-B871E89F9446}"/>
                </a:ext>
              </a:extLst>
            </p:cNvPr>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2" name="Google Shape;25362;p66">
              <a:extLst>
                <a:ext uri="{FF2B5EF4-FFF2-40B4-BE49-F238E27FC236}">
                  <a16:creationId xmlns:a16="http://schemas.microsoft.com/office/drawing/2014/main" id="{04F6EC73-825D-819D-5881-0446C7AE923B}"/>
                </a:ext>
              </a:extLst>
            </p:cNvPr>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63" name="Google Shape;25363;p66">
            <a:extLst>
              <a:ext uri="{FF2B5EF4-FFF2-40B4-BE49-F238E27FC236}">
                <a16:creationId xmlns:a16="http://schemas.microsoft.com/office/drawing/2014/main" id="{CDEA9C57-C4D9-E293-6E29-366A30441EDD}"/>
              </a:ext>
            </a:extLst>
          </p:cNvPr>
          <p:cNvGrpSpPr/>
          <p:nvPr/>
        </p:nvGrpSpPr>
        <p:grpSpPr>
          <a:xfrm>
            <a:off x="4831532" y="4792679"/>
            <a:ext cx="363110" cy="151607"/>
            <a:chOff x="5075473" y="4792679"/>
            <a:chExt cx="363110" cy="151607"/>
          </a:xfrm>
        </p:grpSpPr>
        <p:cxnSp>
          <p:nvCxnSpPr>
            <p:cNvPr id="25364" name="Google Shape;25364;p66">
              <a:extLst>
                <a:ext uri="{FF2B5EF4-FFF2-40B4-BE49-F238E27FC236}">
                  <a16:creationId xmlns:a16="http://schemas.microsoft.com/office/drawing/2014/main" id="{70B1874C-CD7E-2FD7-7298-AECE19A735B3}"/>
                </a:ext>
              </a:extLst>
            </p:cNvPr>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365" name="Google Shape;25365;p66">
              <a:extLst>
                <a:ext uri="{FF2B5EF4-FFF2-40B4-BE49-F238E27FC236}">
                  <a16:creationId xmlns:a16="http://schemas.microsoft.com/office/drawing/2014/main" id="{C580C906-B494-CE6D-3BEF-C1C3065383BF}"/>
                </a:ext>
              </a:extLst>
            </p:cNvPr>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6" name="Google Shape;25366;p66">
            <a:hlinkClick r:id="" action="ppaction://hlinkshowjump?jump=previousslide"/>
            <a:extLst>
              <a:ext uri="{FF2B5EF4-FFF2-40B4-BE49-F238E27FC236}">
                <a16:creationId xmlns:a16="http://schemas.microsoft.com/office/drawing/2014/main" id="{A5CBCD71-89D4-93B9-BE14-B151B68F10D7}"/>
              </a:ext>
            </a:extLst>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7" name="Google Shape;25367;p66">
            <a:hlinkClick r:id="" action="ppaction://hlinkshowjump?jump=nextslide"/>
            <a:extLst>
              <a:ext uri="{FF2B5EF4-FFF2-40B4-BE49-F238E27FC236}">
                <a16:creationId xmlns:a16="http://schemas.microsoft.com/office/drawing/2014/main" id="{6BABBC80-BCA5-956B-945F-85BC8A5E17D7}"/>
              </a:ext>
            </a:extLst>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68" name="Google Shape;25368;p66">
            <a:extLst>
              <a:ext uri="{FF2B5EF4-FFF2-40B4-BE49-F238E27FC236}">
                <a16:creationId xmlns:a16="http://schemas.microsoft.com/office/drawing/2014/main" id="{9D0AA2D1-353D-4DD9-35F1-6BDBF91F17E7}"/>
              </a:ext>
            </a:extLst>
          </p:cNvPr>
          <p:cNvGrpSpPr/>
          <p:nvPr/>
        </p:nvGrpSpPr>
        <p:grpSpPr>
          <a:xfrm>
            <a:off x="4406700" y="4764377"/>
            <a:ext cx="330600" cy="210673"/>
            <a:chOff x="4181350" y="4786752"/>
            <a:chExt cx="330600" cy="210673"/>
          </a:xfrm>
        </p:grpSpPr>
        <p:grpSp>
          <p:nvGrpSpPr>
            <p:cNvPr id="25369" name="Google Shape;25369;p66">
              <a:extLst>
                <a:ext uri="{FF2B5EF4-FFF2-40B4-BE49-F238E27FC236}">
                  <a16:creationId xmlns:a16="http://schemas.microsoft.com/office/drawing/2014/main" id="{B96502CE-734E-44F9-5476-306037108015}"/>
                </a:ext>
              </a:extLst>
            </p:cNvPr>
            <p:cNvGrpSpPr/>
            <p:nvPr/>
          </p:nvGrpSpPr>
          <p:grpSpPr>
            <a:xfrm>
              <a:off x="4257160" y="4786752"/>
              <a:ext cx="178983" cy="164217"/>
              <a:chOff x="3605095" y="3530536"/>
              <a:chExt cx="1280277" cy="1174657"/>
            </a:xfrm>
          </p:grpSpPr>
          <p:sp>
            <p:nvSpPr>
              <p:cNvPr id="25370" name="Google Shape;25370;p66">
                <a:extLst>
                  <a:ext uri="{FF2B5EF4-FFF2-40B4-BE49-F238E27FC236}">
                    <a16:creationId xmlns:a16="http://schemas.microsoft.com/office/drawing/2014/main" id="{13B6D73E-C18B-391A-C11B-763304A9BDE0}"/>
                  </a:ext>
                </a:extLst>
              </p:cNvPr>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1" name="Google Shape;25371;p66">
                <a:extLst>
                  <a:ext uri="{FF2B5EF4-FFF2-40B4-BE49-F238E27FC236}">
                    <a16:creationId xmlns:a16="http://schemas.microsoft.com/office/drawing/2014/main" id="{85A1A3AD-C65C-833A-66D4-CB3FC42A6F20}"/>
                  </a:ext>
                </a:extLst>
              </p:cNvPr>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2" name="Google Shape;25372;p66">
                <a:extLst>
                  <a:ext uri="{FF2B5EF4-FFF2-40B4-BE49-F238E27FC236}">
                    <a16:creationId xmlns:a16="http://schemas.microsoft.com/office/drawing/2014/main" id="{B701CCB2-2800-2EF8-D52D-69EFB06EDF5D}"/>
                  </a:ext>
                </a:extLst>
              </p:cNvPr>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3" name="Google Shape;25373;p66">
                <a:extLst>
                  <a:ext uri="{FF2B5EF4-FFF2-40B4-BE49-F238E27FC236}">
                    <a16:creationId xmlns:a16="http://schemas.microsoft.com/office/drawing/2014/main" id="{8B7D2ED3-AC14-A61E-1595-C1B64674D4BE}"/>
                  </a:ext>
                </a:extLst>
              </p:cNvPr>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4" name="Google Shape;25374;p66">
                <a:extLst>
                  <a:ext uri="{FF2B5EF4-FFF2-40B4-BE49-F238E27FC236}">
                    <a16:creationId xmlns:a16="http://schemas.microsoft.com/office/drawing/2014/main" id="{F6CD90B4-90AA-2230-E49F-69D52E2265CE}"/>
                  </a:ext>
                </a:extLst>
              </p:cNvPr>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375" name="Google Shape;25375;p66">
              <a:extLst>
                <a:ext uri="{FF2B5EF4-FFF2-40B4-BE49-F238E27FC236}">
                  <a16:creationId xmlns:a16="http://schemas.microsoft.com/office/drawing/2014/main" id="{AB9CCAF0-9844-D0AB-CE06-4D838D8681A8}"/>
                </a:ext>
              </a:extLst>
            </p:cNvPr>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376" name="Google Shape;25376;p66">
            <a:hlinkClick r:id="" action="ppaction://noaction"/>
            <a:extLst>
              <a:ext uri="{FF2B5EF4-FFF2-40B4-BE49-F238E27FC236}">
                <a16:creationId xmlns:a16="http://schemas.microsoft.com/office/drawing/2014/main" id="{BFBD2379-D7CF-520D-C399-EBD7ED25EF6C}"/>
              </a:ext>
            </a:extLst>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Subtitle 26">
            <a:extLst>
              <a:ext uri="{FF2B5EF4-FFF2-40B4-BE49-F238E27FC236}">
                <a16:creationId xmlns:a16="http://schemas.microsoft.com/office/drawing/2014/main" id="{F9303E94-7563-7D6F-8BC1-D497DE346992}"/>
              </a:ext>
            </a:extLst>
          </p:cNvPr>
          <p:cNvSpPr>
            <a:spLocks noGrp="1"/>
          </p:cNvSpPr>
          <p:nvPr>
            <p:ph type="subTitle" idx="2"/>
          </p:nvPr>
        </p:nvSpPr>
        <p:spPr>
          <a:xfrm>
            <a:off x="667853" y="1822509"/>
            <a:ext cx="3836725" cy="2771020"/>
          </a:xfrm>
        </p:spPr>
        <p:txBody>
          <a:bodyPr/>
          <a:lstStyle/>
          <a:p>
            <a:r>
              <a:rPr lang="en-US" dirty="0"/>
              <a:t>SpaceX offers a public API from where data can be obtained and then used; • This API was used according to the flowchart beside and then data is persisted. •</a:t>
            </a:r>
            <a:endParaRPr lang="en-US" sz="1200" dirty="0"/>
          </a:p>
        </p:txBody>
      </p:sp>
      <p:pic>
        <p:nvPicPr>
          <p:cNvPr id="3" name="Picture 2">
            <a:extLst>
              <a:ext uri="{FF2B5EF4-FFF2-40B4-BE49-F238E27FC236}">
                <a16:creationId xmlns:a16="http://schemas.microsoft.com/office/drawing/2014/main" id="{A1F39D16-0D4A-6BA8-212F-C5791CB27973}"/>
              </a:ext>
            </a:extLst>
          </p:cNvPr>
          <p:cNvPicPr>
            <a:picLocks noChangeAspect="1"/>
          </p:cNvPicPr>
          <p:nvPr/>
        </p:nvPicPr>
        <p:blipFill>
          <a:blip r:embed="rId3"/>
          <a:stretch>
            <a:fillRect/>
          </a:stretch>
        </p:blipFill>
        <p:spPr>
          <a:xfrm>
            <a:off x="5680393" y="1394287"/>
            <a:ext cx="1718085" cy="2986714"/>
          </a:xfrm>
          <a:prstGeom prst="rect">
            <a:avLst/>
          </a:prstGeom>
        </p:spPr>
      </p:pic>
    </p:spTree>
    <p:extLst>
      <p:ext uri="{BB962C8B-B14F-4D97-AF65-F5344CB8AC3E}">
        <p14:creationId xmlns:p14="http://schemas.microsoft.com/office/powerpoint/2010/main" val="1299223093"/>
      </p:ext>
    </p:extLst>
  </p:cSld>
  <p:clrMapOvr>
    <a:masterClrMapping/>
  </p:clrMapOvr>
</p:sld>
</file>

<file path=ppt/theme/theme1.xml><?xml version="1.0" encoding="utf-8"?>
<a:theme xmlns:a="http://schemas.openxmlformats.org/drawingml/2006/main" name="Outer Space and Galaxies by Slidesgo">
  <a:themeElements>
    <a:clrScheme name="Simple Light">
      <a:dk1>
        <a:srgbClr val="000000"/>
      </a:dk1>
      <a:lt1>
        <a:srgbClr val="FFFFFF"/>
      </a:lt1>
      <a:dk2>
        <a:srgbClr val="595959"/>
      </a:dk2>
      <a:lt2>
        <a:srgbClr val="EEEEEE"/>
      </a:lt2>
      <a:accent1>
        <a:srgbClr val="141A2A"/>
      </a:accent1>
      <a:accent2>
        <a:srgbClr val="708EC0"/>
      </a:accent2>
      <a:accent3>
        <a:srgbClr val="D4DCFF"/>
      </a:accent3>
      <a:accent4>
        <a:srgbClr val="E7A662"/>
      </a:accent4>
      <a:accent5>
        <a:srgbClr val="FFD69C"/>
      </a:accent5>
      <a:accent6>
        <a:srgbClr val="F1C98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2116</Words>
  <Application>Microsoft Office PowerPoint</Application>
  <PresentationFormat>On-screen Show (16:9)</PresentationFormat>
  <Paragraphs>298</Paragraphs>
  <Slides>48</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Big Shoulders Text</vt:lpstr>
      <vt:lpstr>Roboto</vt:lpstr>
      <vt:lpstr>Roboto Light</vt:lpstr>
      <vt:lpstr>Outer Space and Galaxies by Slidesgo</vt:lpstr>
      <vt:lpstr>Space Race  with Data Science</vt:lpstr>
      <vt:lpstr>Contents</vt:lpstr>
      <vt:lpstr>Executive Summary </vt:lpstr>
      <vt:lpstr>Introduction </vt:lpstr>
      <vt:lpstr>Methodology</vt:lpstr>
      <vt:lpstr>Methodology </vt:lpstr>
      <vt:lpstr>Methodology </vt:lpstr>
      <vt:lpstr>Data Collection  </vt:lpstr>
      <vt:lpstr>Data Collection – SpaceX API </vt:lpstr>
      <vt:lpstr>Data Collection - Scraping </vt:lpstr>
      <vt:lpstr>Data Wrangling </vt:lpstr>
      <vt:lpstr>EDA with Data Visualization </vt:lpstr>
      <vt:lpstr>EDA with SQL </vt:lpstr>
      <vt:lpstr>Build an Interactive Map with Folium </vt:lpstr>
      <vt:lpstr>Build an Interactive Map with Folium </vt:lpstr>
      <vt:lpstr>Build a Dashboard with Plotly Dash </vt:lpstr>
      <vt:lpstr>Predictive Analysis (Classification) </vt:lpstr>
      <vt:lpstr>Results </vt:lpstr>
      <vt:lpstr>Results </vt:lpstr>
      <vt:lpstr>Results </vt:lpstr>
      <vt:lpstr>Insights drawn from eda!</vt:lpstr>
      <vt:lpstr>Flight Number vs. Launch Site</vt:lpstr>
      <vt:lpstr>Payload vs. Launch Site </vt:lpstr>
      <vt:lpstr>Success Rate vs. Orbit Type  </vt:lpstr>
      <vt:lpstr>Flight Number vs. Orbit Type </vt:lpstr>
      <vt:lpstr>Payload vs. Orbit Type </vt:lpstr>
      <vt:lpstr>Launch Success Yearly Trend </vt:lpstr>
      <vt:lpstr>All Launch Site Names </vt:lpstr>
      <vt:lpstr>Launch Site Names Begin with 'CCA' </vt:lpstr>
      <vt:lpstr>Total Payload Mass </vt:lpstr>
      <vt:lpstr>Average Payload Mass by F9 v1.1 </vt:lpstr>
      <vt:lpstr>First Successful Ground Landing Date </vt:lpstr>
      <vt:lpstr>Successful Drone Ship Landing with Payload between 4000 and 6000 </vt:lpstr>
      <vt:lpstr>Total Number of Successful and Failure Mission Outcomes </vt:lpstr>
      <vt:lpstr>Boosters Carried Maximum Payload </vt:lpstr>
      <vt:lpstr>2015 Launch Records </vt:lpstr>
      <vt:lpstr>2015 Launch Records </vt:lpstr>
      <vt:lpstr>Rank Landing Outcomes Between 2010-06-04 and 2017-03-20 </vt:lpstr>
      <vt:lpstr>All launch sites </vt:lpstr>
      <vt:lpstr>Launch Outcomes by Site </vt:lpstr>
      <vt:lpstr>Logistics and Safety </vt:lpstr>
      <vt:lpstr>Successful Launches by Site </vt:lpstr>
      <vt:lpstr>Launch Success Ratio for KSC LC-39A </vt:lpstr>
      <vt:lpstr>Payload vs. Launch Outcome </vt:lpstr>
      <vt:lpstr>Payload vs. Launch Outcome </vt:lpstr>
      <vt:lpstr>Classification Accuracy </vt:lpstr>
      <vt:lpstr>Confusion Matrix of Decision Tree Classifier </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Allen Jay Caparas</dc:creator>
  <cp:lastModifiedBy>Allen Jay Caparas</cp:lastModifiedBy>
  <cp:revision>1</cp:revision>
  <dcterms:modified xsi:type="dcterms:W3CDTF">2025-05-05T05:05:31Z</dcterms:modified>
</cp:coreProperties>
</file>