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47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93FB-54C9-22A2-8AED-CCA355C99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C0D31-1FC8-3984-BDB5-D8A7604B5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82A1-5AAF-F0BC-10B7-DE45A2FF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5E8F-2645-B2AF-AA9A-DCAD5CE7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808F-829A-CCC1-BF60-859E0414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4EC5-C376-4487-4AB9-AE15E109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74D99-5533-08FA-E801-6E8F5A90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190E-0AD8-858A-AB0C-BCEB77CD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433A-773C-2D51-B2B5-D4688F8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1E94-C814-1591-4AB9-4A062B68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30559-9B2C-2AF8-32ED-06707F35B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44795-794E-4EE1-79F0-CB8663211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D636-9B16-E852-327B-E66126B6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9042-9373-B5FB-A945-D50BAB1D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AA216-243D-0591-00E4-0B6E94BF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2896-1640-CBB3-7F9B-EA0BB4DD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F7EB-C35A-4F60-EE58-94E829C0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6317-5CFF-574C-8DC2-CB42C2F9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4779-D936-9AF0-4B1A-E33E36A2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F118-EEA9-EF19-F9D6-D36960B5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7E17-EBB9-CCB2-D3F2-C6431A06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DEBAB-3011-6070-2164-180C6F0F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F515-574F-4ED9-83E4-84FE3244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26C2-2885-1AAD-047A-D91C43A8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D154-E628-C758-7168-0699B171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8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AEDB-6A07-61AF-7D90-8E77E626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B82F-37CA-22CA-D2FA-1513CD420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6BFE-7407-D749-F026-CCF429CB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378A-0579-BA73-6E72-F8811420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9CF4-8871-AF99-2561-37425801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5D33-CE9C-51FA-3EE2-BC53F954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957C-4BDC-D3EA-F690-725CD375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64FE-E42F-844F-B2B0-0FF308F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BA49F-3695-967E-C350-DD9F5FB92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7CC82-9FBC-201B-6F98-57FE59F12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79803-BA49-A995-2212-CC2D58D8C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1DF8-92C3-3136-C333-FD754683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CFEA1-0053-B13E-1464-DD6F19EE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ABA0A-30AC-8369-846E-69BE838A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10FD-3FFA-E272-80E4-915F86BB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26FE-8047-BD0B-BE6F-8385A4E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84F3-31E5-047A-90EB-746F1E80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98FC7-8E45-AC62-CA38-853BFB3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09732-3649-85D6-EB1C-F210E1F3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F3901-2FB7-070E-BC37-3C0AAD3F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720D3-5B1F-E17C-7475-512F081B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9C0-572C-2392-E637-A5C1E8F6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47F1-CBD5-0FA9-DCC9-917B1BAB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A8C7-6597-E378-F13E-A3E06B291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8A07-F092-332C-832A-DB341B09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C926-1CC1-BD4C-87CB-70CC4221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A5D56-9347-5031-A80E-A8617A96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D5D7-CB94-75CB-38B8-4178A0C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71DAE-21B8-F231-DCB3-D27BB3B41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CBCFF-283C-8DE2-8BD5-5F807CC7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4B2AD-17B8-7547-A395-E0D08E1E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AF1FF-B6C0-2F91-C29E-55458DE4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C22A7-BFCB-4DCD-22EB-5FE50E3F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AC522-454B-71BB-2F5A-28B33FB0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5519-0E94-551B-E144-C0CF50D9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50F3-2126-6A23-D54F-F84B2C00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CD671-4024-4CF1-A868-62FA3F6C507B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8812-1A6B-70A4-B148-30A6645CB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7DDC-B395-55AC-CF53-CF97D3461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5C6FD-20CF-4418-A215-7EDD20FF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ating&#10;&#10;AI-generated content may be incorrect.">
            <a:extLst>
              <a:ext uri="{FF2B5EF4-FFF2-40B4-BE49-F238E27FC236}">
                <a16:creationId xmlns:a16="http://schemas.microsoft.com/office/drawing/2014/main" id="{707DA5C5-AC31-56FD-DB84-62B5F9BC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63" y="144158"/>
            <a:ext cx="10949474" cy="6569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77A48-2C09-F673-832A-514FFDAD13EF}"/>
              </a:ext>
            </a:extLst>
          </p:cNvPr>
          <p:cNvSpPr txBox="1"/>
          <p:nvPr/>
        </p:nvSpPr>
        <p:spPr>
          <a:xfrm>
            <a:off x="1676943" y="5116285"/>
            <a:ext cx="90856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 1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The grid options are highly suitable and can be used directly without any modifications.</a:t>
            </a:r>
          </a:p>
          <a:p>
            <a:pPr algn="l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 2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The grid options are generally suitable and require only minor adjustments by designers.</a:t>
            </a:r>
          </a:p>
          <a:p>
            <a:pPr algn="l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 3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The grid options need moderate modifications to meet practical requirements.</a:t>
            </a:r>
          </a:p>
          <a:p>
            <a:pPr algn="l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 4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The results require extensive expert revisions and adjustments.</a:t>
            </a:r>
          </a:p>
          <a:p>
            <a:pPr algn="l"/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 5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The results are not suitable for practical use without a complete redesign or intervention.</a:t>
            </a:r>
          </a:p>
        </p:txBody>
      </p:sp>
    </p:spTree>
    <p:extLst>
      <p:ext uri="{BB962C8B-B14F-4D97-AF65-F5344CB8AC3E}">
        <p14:creationId xmlns:p14="http://schemas.microsoft.com/office/powerpoint/2010/main" val="108270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4</cp:revision>
  <dcterms:created xsi:type="dcterms:W3CDTF">2025-05-24T20:21:04Z</dcterms:created>
  <dcterms:modified xsi:type="dcterms:W3CDTF">2025-05-25T02:36:26Z</dcterms:modified>
</cp:coreProperties>
</file>