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9" autoAdjust="0"/>
    <p:restoredTop sz="94660"/>
  </p:normalViewPr>
  <p:slideViewPr>
    <p:cSldViewPr snapToGrid="0">
      <p:cViewPr>
        <p:scale>
          <a:sx n="125" d="100"/>
          <a:sy n="125" d="100"/>
        </p:scale>
        <p:origin x="8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B0EB-C460-9BF7-B6A1-A44226892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AA842-25FD-C66B-BDF5-2D834B44F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B052-8A28-6085-4AE6-5956279D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31AF-E696-D3C4-5C81-AB63BBFB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4B394-68CD-D0DD-AB65-652AC3C5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F337-67F5-28B8-0274-4FD7D280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CFD12-A667-199E-5164-493B8256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F33C-81BB-0DE6-55BF-48B96A5F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DF48-BDBE-91AE-F12D-FA864E7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300C6-3567-85AE-0FC0-9DDADE3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2B938-0290-AEB7-4B83-0330D420A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FEC25-CB95-58CC-1532-AC570519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492AF-C772-DE65-BD45-9A71372F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E618-611C-AE6D-6CF4-3037B0AA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DFFF1-F8E9-8494-7481-F47200ED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8C5B-83D2-A014-DA5A-B4730B4A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B9B2-8682-2C3B-B467-CFABA248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63D5-E336-1DF8-BB01-20A7158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04FD-124F-5627-304D-8D33966C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F284-173A-A89B-C43D-1F588CCB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C697-84A1-117E-42A1-03EC9DE8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023F-046D-C2BE-4BF3-6D11F72B3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962D-F042-A215-90A8-7D4F490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B175-FFB5-4D5D-9E83-C526EAD2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9EC8C-513F-9435-305C-F9ECB4AF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0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6407-A7ED-3E1E-11E5-DDDC85CB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FD80-33A9-0AE6-1010-8805E1F7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6F40B-7956-6EB4-4D63-B3ED85D18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B4CF-EBFA-8742-4E63-99143AF9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13722-0102-FE89-F592-9A9E324C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66FE-4AC0-1D34-22B8-48C3944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FF8F-F40C-399C-3CC6-AAFE52C9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12D4E-BCED-D217-BF21-E9AE06411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B36D-D88C-6F76-1D12-DE3FD6E9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82BBA-F1FB-FDFF-043F-AF41446EF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DDE27-4BFF-E998-0806-648CC705A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E027E-6962-44DA-C60B-C899EC70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D38C5-6C2F-3330-CC85-0A6E684C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97043-AFFE-5244-8312-3AFE48D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4F8-DBDB-2CCF-D699-21EDCBAA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1981-829C-46A7-97C9-0FF52A92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2565-E063-EC18-975D-965F219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B92EB-5B19-D125-C6B4-587C5517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BC0E5-6B87-987F-3AE6-D226AF50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2B6D0-37B2-A17F-1200-E734864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50846-A322-719F-883C-1EE60433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8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03DA-342E-8E05-9066-5B31871D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3F3F-74ED-4788-B7ED-2469C7B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11B0-DDA1-634B-0576-6B8DE84D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AC71-E1FD-D986-8D15-E1B5162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7EE1-2456-E548-8908-FC4E816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D01A-60D8-5ACB-4852-473F96BC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9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8BEB-6B7E-60F1-3D0E-5ED185AD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487B-3067-38A8-FA05-FB59917C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D01D1-D762-D801-D905-A9D27E3B7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1E1CF-9A3F-6ED3-63D0-5CE51ADE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839F-56CC-3127-CC6A-9482AB2B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A5CF2-E648-AF18-F548-00D794F0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D8DD9-B25D-5B5B-5CD8-6562179B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B04F-D196-3A5C-F8B7-152F2FEF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AC0EC-5704-6EAD-1F5F-048DE900F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DF627-6EE9-4CCA-AE1D-01C210C5ACE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3736-7971-4CC0-39CF-33D7EFDF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0D42-D336-3F54-E86D-AFE66042D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7B3BB-00B3-4FAE-A4F8-68345FACD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FFAA-34AE-A867-88DF-28AD6FED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A7F9EF27-C22D-C6DC-84D4-8CC7B3074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0" t="32381" r="25352" b="28504"/>
          <a:stretch/>
        </p:blipFill>
        <p:spPr>
          <a:xfrm>
            <a:off x="7348567" y="1575754"/>
            <a:ext cx="2926080" cy="2196469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E2D64D96-F821-FC32-F8E1-4B9A6E771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9" t="32381" r="25352" b="28504"/>
          <a:stretch/>
        </p:blipFill>
        <p:spPr>
          <a:xfrm>
            <a:off x="7348567" y="3978115"/>
            <a:ext cx="2926080" cy="219646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7DA52A-383C-8B9B-B82C-87FE813E3312}"/>
              </a:ext>
            </a:extLst>
          </p:cNvPr>
          <p:cNvSpPr/>
          <p:nvPr/>
        </p:nvSpPr>
        <p:spPr>
          <a:xfrm>
            <a:off x="5631912" y="1274910"/>
            <a:ext cx="1694666" cy="685800"/>
          </a:xfrm>
          <a:prstGeom prst="roundRect">
            <a:avLst/>
          </a:prstGeom>
          <a:solidFill>
            <a:schemeClr val="tx2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Alignment-based grid creation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F72FD5-5AB9-E596-B3BE-2BD63148F071}"/>
              </a:ext>
            </a:extLst>
          </p:cNvPr>
          <p:cNvSpPr/>
          <p:nvPr/>
        </p:nvSpPr>
        <p:spPr>
          <a:xfrm>
            <a:off x="5793445" y="3774443"/>
            <a:ext cx="1371600" cy="685800"/>
          </a:xfrm>
          <a:prstGeom prst="round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grid merging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263DB-4535-EECA-8446-58B1ECD3325A}"/>
              </a:ext>
            </a:extLst>
          </p:cNvPr>
          <p:cNvSpPr txBox="1"/>
          <p:nvPr/>
        </p:nvSpPr>
        <p:spPr>
          <a:xfrm>
            <a:off x="1140059" y="1283210"/>
            <a:ext cx="235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specified thresholds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exemplified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E43C46-E649-936D-BC32-91EFD12BE7AE}"/>
              </a:ext>
            </a:extLst>
          </p:cNvPr>
          <p:cNvSpPr txBox="1"/>
          <p:nvPr/>
        </p:nvSpPr>
        <p:spPr>
          <a:xfrm>
            <a:off x="1140059" y="2802113"/>
            <a:ext cx="25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view of the ground level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C59FE99-FAE5-684A-87C4-038122F139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66" r="416"/>
          <a:stretch/>
        </p:blipFill>
        <p:spPr>
          <a:xfrm>
            <a:off x="1232685" y="2033209"/>
            <a:ext cx="4572000" cy="605691"/>
          </a:xfrm>
          <a:prstGeom prst="rect">
            <a:avLst/>
          </a:prstGeom>
        </p:spPr>
      </p:pic>
      <p:pic>
        <p:nvPicPr>
          <p:cNvPr id="27" name="Picture 26" descr="A blueprint of a house&#10;&#10;AI-generated content may be incorrect.">
            <a:extLst>
              <a:ext uri="{FF2B5EF4-FFF2-40B4-BE49-F238E27FC236}">
                <a16:creationId xmlns:a16="http://schemas.microsoft.com/office/drawing/2014/main" id="{E8D03E0A-D0BD-CBB9-8E44-4B30C7889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85" y="3081378"/>
            <a:ext cx="4572000" cy="3271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426F834-62DB-EA1D-A3C8-AF378FE60DAD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8 (new)</a:t>
            </a:r>
          </a:p>
        </p:txBody>
      </p:sp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9DADA23A-B704-14C7-1C9C-06207B941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721" r="58311" b="91798"/>
          <a:stretch/>
        </p:blipFill>
        <p:spPr>
          <a:xfrm rot="5400000">
            <a:off x="9276381" y="3657923"/>
            <a:ext cx="2359988" cy="228600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85273AD-A4A1-7D28-24AF-788C2D0A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65" t="4859" r="27944" b="91660"/>
          <a:stretch/>
        </p:blipFill>
        <p:spPr>
          <a:xfrm>
            <a:off x="8460603" y="6174584"/>
            <a:ext cx="702008" cy="228600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96DA9854-9CFC-64C2-2E47-72CB6BFA2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3" t="4843" r="8792" b="91676"/>
          <a:stretch/>
        </p:blipFill>
        <p:spPr>
          <a:xfrm>
            <a:off x="7348567" y="1322221"/>
            <a:ext cx="2926081" cy="206223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45C696D-276A-DDB0-B8BC-47A04BC7CFCE}"/>
              </a:ext>
            </a:extLst>
          </p:cNvPr>
          <p:cNvCxnSpPr>
            <a:cxnSpLocks/>
            <a:stCxn id="26" idx="0"/>
            <a:endCxn id="12" idx="1"/>
          </p:cNvCxnSpPr>
          <p:nvPr/>
        </p:nvCxnSpPr>
        <p:spPr>
          <a:xfrm rot="5400000" flipH="1" flipV="1">
            <a:off x="4367599" y="768897"/>
            <a:ext cx="415399" cy="211322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F50C99A-E618-7D60-BFB1-1399084D33CD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 rot="16200000" flipH="1">
            <a:off x="4431194" y="1726391"/>
            <a:ext cx="1135543" cy="2960560"/>
          </a:xfrm>
          <a:prstGeom prst="bentConnector3">
            <a:avLst>
              <a:gd name="adj1" fmla="val 13955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54FBC0-3EC8-C906-953D-C252D7846D8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479245" y="1960710"/>
            <a:ext cx="0" cy="18137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951-2CF1-E0D2-324B-ECCA37E3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2A54DC96-60D9-E103-F247-6CCD9E26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1781657" y="1329435"/>
            <a:ext cx="2823525" cy="20116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D70E087-C250-036D-5BFC-1EF063173785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(new)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4D4BC5D0-CA69-2F59-E841-CA166DBD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5" t="5567" r="22682" b="92039"/>
          <a:stretch/>
        </p:blipFill>
        <p:spPr>
          <a:xfrm>
            <a:off x="3082385" y="907411"/>
            <a:ext cx="5943600" cy="247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405CF-9A93-58BE-B164-3C53886871E9}"/>
              </a:ext>
            </a:extLst>
          </p:cNvPr>
          <p:cNvSpPr txBox="1"/>
          <p:nvPr/>
        </p:nvSpPr>
        <p:spPr>
          <a:xfrm>
            <a:off x="3021737" y="333150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4A6B1-FE59-9CB7-D125-34E885BFA033}"/>
              </a:ext>
            </a:extLst>
          </p:cNvPr>
          <p:cNvSpPr txBox="1"/>
          <p:nvPr/>
        </p:nvSpPr>
        <p:spPr>
          <a:xfrm>
            <a:off x="3021737" y="55878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ECF8C-AF83-63FA-B5E0-452EC78FA120}"/>
              </a:ext>
            </a:extLst>
          </p:cNvPr>
          <p:cNvSpPr txBox="1"/>
          <p:nvPr/>
        </p:nvSpPr>
        <p:spPr>
          <a:xfrm>
            <a:off x="5882503" y="333150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09C7F-5C2B-D9C4-5124-1CB9E99A69D6}"/>
              </a:ext>
            </a:extLst>
          </p:cNvPr>
          <p:cNvSpPr txBox="1"/>
          <p:nvPr/>
        </p:nvSpPr>
        <p:spPr>
          <a:xfrm>
            <a:off x="5882503" y="558782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01BE9-54CE-D973-8CF6-B1AE7644025D}"/>
              </a:ext>
            </a:extLst>
          </p:cNvPr>
          <p:cNvSpPr txBox="1"/>
          <p:nvPr/>
        </p:nvSpPr>
        <p:spPr>
          <a:xfrm>
            <a:off x="8748077" y="333150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8D215-F1F0-0E08-3E07-CD14A197E08A}"/>
              </a:ext>
            </a:extLst>
          </p:cNvPr>
          <p:cNvSpPr txBox="1"/>
          <p:nvPr/>
        </p:nvSpPr>
        <p:spPr>
          <a:xfrm>
            <a:off x="8763306" y="55878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DD884C00-652F-57D0-3737-001225F3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65" t="33013" r="25012" b="29423"/>
          <a:stretch/>
        </p:blipFill>
        <p:spPr>
          <a:xfrm>
            <a:off x="4642423" y="1329435"/>
            <a:ext cx="2823525" cy="2011680"/>
          </a:xfrm>
          <a:prstGeom prst="rect">
            <a:avLst/>
          </a:prstGeom>
        </p:spPr>
      </p:pic>
      <p:pic>
        <p:nvPicPr>
          <p:cNvPr id="12" name="Picture 11" descr="A graph of a diagram&#10;&#10;AI-generated content may be incorrect.">
            <a:extLst>
              <a:ext uri="{FF2B5EF4-FFF2-40B4-BE49-F238E27FC236}">
                <a16:creationId xmlns:a16="http://schemas.microsoft.com/office/drawing/2014/main" id="{EC0A32D4-8DAF-8746-32AC-66BF36C0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65" t="33013" r="25012" b="29423"/>
          <a:stretch/>
        </p:blipFill>
        <p:spPr>
          <a:xfrm>
            <a:off x="7503187" y="1329435"/>
            <a:ext cx="2823526" cy="2011680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FA006A3-081B-5FFA-CF9A-B1CA78FDE7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65" t="33013" r="25012" b="29423"/>
          <a:stretch/>
        </p:blipFill>
        <p:spPr>
          <a:xfrm>
            <a:off x="1781657" y="3585754"/>
            <a:ext cx="2823525" cy="2011680"/>
          </a:xfrm>
          <a:prstGeom prst="rect">
            <a:avLst/>
          </a:prstGeom>
        </p:spPr>
      </p:pic>
      <p:pic>
        <p:nvPicPr>
          <p:cNvPr id="14" name="Picture 13" descr="A screen shot of a graph&#10;&#10;AI-generated content may be incorrect.">
            <a:extLst>
              <a:ext uri="{FF2B5EF4-FFF2-40B4-BE49-F238E27FC236}">
                <a16:creationId xmlns:a16="http://schemas.microsoft.com/office/drawing/2014/main" id="{A2DB6BDF-B4A5-2ED7-CC4D-AE1AE2E16C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265" t="33012" r="25012" b="29424"/>
          <a:stretch/>
        </p:blipFill>
        <p:spPr>
          <a:xfrm>
            <a:off x="4642422" y="3585754"/>
            <a:ext cx="2823526" cy="2011680"/>
          </a:xfrm>
          <a:prstGeom prst="rect">
            <a:avLst/>
          </a:prstGeom>
        </p:spPr>
      </p:pic>
      <p:pic>
        <p:nvPicPr>
          <p:cNvPr id="15" name="Picture 14" descr="A diagram of a building&#10;&#10;AI-generated content may be incorrect.">
            <a:extLst>
              <a:ext uri="{FF2B5EF4-FFF2-40B4-BE49-F238E27FC236}">
                <a16:creationId xmlns:a16="http://schemas.microsoft.com/office/drawing/2014/main" id="{59369A43-352D-EDE3-D3CD-7314BA1E40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265" t="33013" r="25012" b="29423"/>
          <a:stretch/>
        </p:blipFill>
        <p:spPr>
          <a:xfrm>
            <a:off x="7503188" y="3585754"/>
            <a:ext cx="2823525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6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id with lines and dots&#10;&#10;Description automatically generated">
            <a:extLst>
              <a:ext uri="{FF2B5EF4-FFF2-40B4-BE49-F238E27FC236}">
                <a16:creationId xmlns:a16="http://schemas.microsoft.com/office/drawing/2014/main" id="{74BDAFB4-A6DC-9985-D0F8-F7F8AB1D9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1249544"/>
            <a:ext cx="2743200" cy="1985554"/>
          </a:xfrm>
          <a:prstGeom prst="rect">
            <a:avLst/>
          </a:prstGeom>
        </p:spPr>
      </p:pic>
      <p:pic>
        <p:nvPicPr>
          <p:cNvPr id="7" name="Picture 6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1C289B65-A030-CC54-585C-1379DF65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47" y="1249544"/>
            <a:ext cx="2743200" cy="1985554"/>
          </a:xfrm>
          <a:prstGeom prst="rect">
            <a:avLst/>
          </a:prstGeom>
        </p:spPr>
      </p:pic>
      <p:pic>
        <p:nvPicPr>
          <p:cNvPr id="9" name="Picture 8" descr="A drawing of a grid&#10;&#10;Description automatically generated with medium confidence">
            <a:extLst>
              <a:ext uri="{FF2B5EF4-FFF2-40B4-BE49-F238E27FC236}">
                <a16:creationId xmlns:a16="http://schemas.microsoft.com/office/drawing/2014/main" id="{47327C6E-4921-55F9-3CC4-A3F787FCF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1249544"/>
            <a:ext cx="2743200" cy="1985554"/>
          </a:xfrm>
          <a:prstGeom prst="rect">
            <a:avLst/>
          </a:prstGeom>
        </p:spPr>
      </p:pic>
      <p:pic>
        <p:nvPicPr>
          <p:cNvPr id="11" name="Picture 10" descr="A grid of squares and lines&#10;&#10;Description automatically generated with medium confidence">
            <a:extLst>
              <a:ext uri="{FF2B5EF4-FFF2-40B4-BE49-F238E27FC236}">
                <a16:creationId xmlns:a16="http://schemas.microsoft.com/office/drawing/2014/main" id="{BACDA9D7-C43B-77F8-7FEE-D40A75771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84" y="3429000"/>
            <a:ext cx="2743200" cy="1985554"/>
          </a:xfrm>
          <a:prstGeom prst="rect">
            <a:avLst/>
          </a:prstGeom>
        </p:spPr>
      </p:pic>
      <p:pic>
        <p:nvPicPr>
          <p:cNvPr id="13" name="Picture 12" descr="A drawing of a house&#10;&#10;Description automatically generated">
            <a:extLst>
              <a:ext uri="{FF2B5EF4-FFF2-40B4-BE49-F238E27FC236}">
                <a16:creationId xmlns:a16="http://schemas.microsoft.com/office/drawing/2014/main" id="{95E47053-FAAA-5AA3-B59B-F8E461AD2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4" y="3429000"/>
            <a:ext cx="2743200" cy="1985554"/>
          </a:xfrm>
          <a:prstGeom prst="rect">
            <a:avLst/>
          </a:prstGeom>
        </p:spPr>
      </p:pic>
      <p:pic>
        <p:nvPicPr>
          <p:cNvPr id="15" name="Picture 14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BEC18AD6-2E3F-BD6E-419D-8628F19C37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010" y="3429000"/>
            <a:ext cx="2743200" cy="19855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0A5D9D-3829-5B86-ECB0-A944BFD796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61" y="799528"/>
            <a:ext cx="5943600" cy="4500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30CA93-C0F8-5CEC-91FE-72D2C87478DE}"/>
              </a:ext>
            </a:extLst>
          </p:cNvPr>
          <p:cNvSpPr txBox="1"/>
          <p:nvPr/>
        </p:nvSpPr>
        <p:spPr>
          <a:xfrm>
            <a:off x="3214020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339B3-7044-96C8-460E-2C15F6AF14DA}"/>
              </a:ext>
            </a:extLst>
          </p:cNvPr>
          <p:cNvSpPr txBox="1"/>
          <p:nvPr/>
        </p:nvSpPr>
        <p:spPr>
          <a:xfrm>
            <a:off x="3214020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0DD817-64CA-7656-1279-FB9AFC506FAC}"/>
              </a:ext>
            </a:extLst>
          </p:cNvPr>
          <p:cNvSpPr txBox="1"/>
          <p:nvPr/>
        </p:nvSpPr>
        <p:spPr>
          <a:xfrm>
            <a:off x="6047661" y="314689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DE989-B944-0E5E-34BC-1E00E28C713B}"/>
              </a:ext>
            </a:extLst>
          </p:cNvPr>
          <p:cNvSpPr txBox="1"/>
          <p:nvPr/>
        </p:nvSpPr>
        <p:spPr>
          <a:xfrm>
            <a:off x="6047661" y="5414554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04A95A-B154-7D59-6D03-40AD6FEF79FD}"/>
              </a:ext>
            </a:extLst>
          </p:cNvPr>
          <p:cNvSpPr txBox="1"/>
          <p:nvPr/>
        </p:nvSpPr>
        <p:spPr>
          <a:xfrm>
            <a:off x="8933737" y="314689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F8642-551A-9B61-B411-346DE485B5D9}"/>
              </a:ext>
            </a:extLst>
          </p:cNvPr>
          <p:cNvSpPr txBox="1"/>
          <p:nvPr/>
        </p:nvSpPr>
        <p:spPr>
          <a:xfrm>
            <a:off x="8948966" y="54145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B3985-E5C8-F5D6-CCB3-9103AE13546E}"/>
              </a:ext>
            </a:extLst>
          </p:cNvPr>
          <p:cNvSpPr txBox="1"/>
          <p:nvPr/>
        </p:nvSpPr>
        <p:spPr>
          <a:xfrm>
            <a:off x="0" y="0"/>
            <a:ext cx="209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(previous)</a:t>
            </a:r>
          </a:p>
        </p:txBody>
      </p:sp>
    </p:spTree>
    <p:extLst>
      <p:ext uri="{BB962C8B-B14F-4D97-AF65-F5344CB8AC3E}">
        <p14:creationId xmlns:p14="http://schemas.microsoft.com/office/powerpoint/2010/main" val="35360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59D-74FE-0B2C-EBD4-D9176D6B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310CE2A8-C401-672A-7D6D-52049718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7A78C4-1F15-DA8C-EAE5-88F2152ED096}"/>
              </a:ext>
            </a:extLst>
          </p:cNvPr>
          <p:cNvSpPr txBox="1"/>
          <p:nvPr/>
        </p:nvSpPr>
        <p:spPr>
          <a:xfrm>
            <a:off x="0" y="0"/>
            <a:ext cx="16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9 (new)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713A1C-6CA5-682A-251F-156C09E5503F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06ACA060-E0B7-71CA-A19F-61A984D3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E42938-D652-ED7C-AD15-F5B2FFEFBEE6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16BD-0502-E5C2-D130-8FAD63BF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998FC012-CCC7-8C7F-B43D-8D1DCB03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9"/>
            <a:ext cx="3615791" cy="2576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004C49-BC2B-8AB3-8CB7-F7C2BB1FD844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7DF4-BCF7-0637-5F76-F29FCB93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179FE113-B924-FE93-2423-B39AB14CF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2737B3-43C5-1FA7-7051-7639B7C5C667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E4AE3-EB08-D90A-87AE-16A5D387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B1BF3542-B26D-9BDC-3B09-7CF91244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2" r="25012" b="29424"/>
          <a:stretch/>
        </p:blipFill>
        <p:spPr>
          <a:xfrm>
            <a:off x="4193930" y="2264020"/>
            <a:ext cx="3615791" cy="25761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7106A8-75FF-7A7A-82A4-E3D0C7EC61F3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6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C71D-841B-8583-6A29-9FC0D754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building&#10;&#10;AI-generated content may be incorrect.">
            <a:extLst>
              <a:ext uri="{FF2B5EF4-FFF2-40B4-BE49-F238E27FC236}">
                <a16:creationId xmlns:a16="http://schemas.microsoft.com/office/drawing/2014/main" id="{B814F596-4CE0-C350-3BFE-5F04C8D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65" t="33013" r="25012" b="29423"/>
          <a:stretch/>
        </p:blipFill>
        <p:spPr>
          <a:xfrm>
            <a:off x="4193930" y="2264018"/>
            <a:ext cx="3615791" cy="25761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9E198C-C9F5-C0AA-8A45-D6AAB70523BE}"/>
              </a:ext>
            </a:extLst>
          </p:cNvPr>
          <p:cNvSpPr/>
          <p:nvPr/>
        </p:nvSpPr>
        <p:spPr>
          <a:xfrm>
            <a:off x="4193930" y="2264019"/>
            <a:ext cx="3615791" cy="2576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48</cp:revision>
  <dcterms:created xsi:type="dcterms:W3CDTF">2024-10-02T15:36:18Z</dcterms:created>
  <dcterms:modified xsi:type="dcterms:W3CDTF">2025-05-09T13:33:35Z</dcterms:modified>
</cp:coreProperties>
</file>