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D9D9D9"/>
    <a:srgbClr val="A6C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16" autoAdjust="0"/>
    <p:restoredTop sz="94660"/>
  </p:normalViewPr>
  <p:slideViewPr>
    <p:cSldViewPr snapToGrid="0">
      <p:cViewPr varScale="1">
        <p:scale>
          <a:sx n="48" d="100"/>
          <a:sy n="48" d="100"/>
        </p:scale>
        <p:origin x="32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16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5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1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7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02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4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4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9DDD2-4715-4F5A-ACEC-C4307FEF7E6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F93F3-A737-4ECA-A40A-688F3D3CE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44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8.png"/><Relationship Id="rId18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7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24" Type="http://schemas.openxmlformats.org/officeDocument/2006/relationships/image" Target="../media/image23.png"/><Relationship Id="rId5" Type="http://schemas.openxmlformats.org/officeDocument/2006/relationships/image" Target="../media/image13.png"/><Relationship Id="rId15" Type="http://schemas.openxmlformats.org/officeDocument/2006/relationships/image" Target="../media/image8.png"/><Relationship Id="rId23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7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B5621833-FEAB-ABAD-405C-AA5F34C89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4" y="65628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15" name="Picture 14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59EADF1C-AF31-4602-E853-4A7B4C81B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65628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1739B8-70CB-25EC-E9A1-6ECB79009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65628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31" name="Picture 30" descr="A diagram of a tower&#10;&#10;Description automatically generated">
            <a:extLst>
              <a:ext uri="{FF2B5EF4-FFF2-40B4-BE49-F238E27FC236}">
                <a16:creationId xmlns:a16="http://schemas.microsoft.com/office/drawing/2014/main" id="{5409E034-76B0-A7EC-D0C5-248FD1744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3406789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39" name="Picture 38" descr="A diagram of a building&#10;&#10;Description automatically generated">
            <a:extLst>
              <a:ext uri="{FF2B5EF4-FFF2-40B4-BE49-F238E27FC236}">
                <a16:creationId xmlns:a16="http://schemas.microsoft.com/office/drawing/2014/main" id="{76781DAC-A40D-FE70-3D93-2EEF520F8D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3406789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44" name="Picture 43" descr="A diagram of a building&#10;&#10;Description automatically generated">
            <a:extLst>
              <a:ext uri="{FF2B5EF4-FFF2-40B4-BE49-F238E27FC236}">
                <a16:creationId xmlns:a16="http://schemas.microsoft.com/office/drawing/2014/main" id="{2513F88B-FCED-3DEB-F6D6-B3F5717E2A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4" y="3406789"/>
            <a:ext cx="2743200" cy="2743200"/>
          </a:xfrm>
          <a:prstGeom prst="rect">
            <a:avLst/>
          </a:prstGeom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447FF89-5F81-0307-0F37-6E046F624504}"/>
              </a:ext>
            </a:extLst>
          </p:cNvPr>
          <p:cNvSpPr txBox="1"/>
          <p:nvPr/>
        </p:nvSpPr>
        <p:spPr>
          <a:xfrm>
            <a:off x="3550614" y="6562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(0.485, 0.053)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4572583-FCF2-95DC-9790-DC0EAA8F4A54}"/>
              </a:ext>
            </a:extLst>
          </p:cNvPr>
          <p:cNvSpPr txBox="1"/>
          <p:nvPr/>
        </p:nvSpPr>
        <p:spPr>
          <a:xfrm>
            <a:off x="792251" y="6562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(0.39, 0.103)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451EF27-1D3C-590E-FD38-4721F2DC37C0}"/>
              </a:ext>
            </a:extLst>
          </p:cNvPr>
          <p:cNvSpPr txBox="1"/>
          <p:nvPr/>
        </p:nvSpPr>
        <p:spPr>
          <a:xfrm>
            <a:off x="6308168" y="656288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(0.715, 0.573)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695E36-5C04-3813-CC13-6E17200616A0}"/>
              </a:ext>
            </a:extLst>
          </p:cNvPr>
          <p:cNvSpPr txBox="1"/>
          <p:nvPr/>
        </p:nvSpPr>
        <p:spPr>
          <a:xfrm>
            <a:off x="6308168" y="3406789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(0.453, 0.36)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CB932D-1F3B-CCEF-9AA4-EB88EEF322B0}"/>
              </a:ext>
            </a:extLst>
          </p:cNvPr>
          <p:cNvSpPr txBox="1"/>
          <p:nvPr/>
        </p:nvSpPr>
        <p:spPr>
          <a:xfrm>
            <a:off x="792251" y="3406789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(0.116, 0.303)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47D26E-6B0D-260D-2D0A-3F8651263009}"/>
              </a:ext>
            </a:extLst>
          </p:cNvPr>
          <p:cNvSpPr txBox="1"/>
          <p:nvPr/>
        </p:nvSpPr>
        <p:spPr>
          <a:xfrm>
            <a:off x="3550614" y="3406789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(0.232, 0.231)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B16DC69-3198-722C-C480-2E717EBBF1DC}"/>
              </a:ext>
            </a:extLst>
          </p:cNvPr>
          <p:cNvSpPr/>
          <p:nvPr/>
        </p:nvSpPr>
        <p:spPr>
          <a:xfrm>
            <a:off x="679727" y="2027888"/>
            <a:ext cx="112524" cy="83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3" name="Picture 2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0D887931-8794-8181-98B3-37381F41E7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6158487"/>
            <a:ext cx="2743200" cy="2743200"/>
          </a:xfrm>
          <a:prstGeom prst="rect">
            <a:avLst/>
          </a:prstGeom>
        </p:spPr>
      </p:pic>
      <p:pic>
        <p:nvPicPr>
          <p:cNvPr id="5" name="Picture 4" descr="A grid with lines and a graph&#10;&#10;Description automatically generated with medium confidence">
            <a:extLst>
              <a:ext uri="{FF2B5EF4-FFF2-40B4-BE49-F238E27FC236}">
                <a16:creationId xmlns:a16="http://schemas.microsoft.com/office/drawing/2014/main" id="{2C38CC6C-3E46-9CE5-2494-16CABE63B8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1" y="6149989"/>
            <a:ext cx="2743200" cy="2743200"/>
          </a:xfrm>
          <a:prstGeom prst="rect">
            <a:avLst/>
          </a:prstGeom>
        </p:spPr>
      </p:pic>
      <p:pic>
        <p:nvPicPr>
          <p:cNvPr id="7" name="Picture 6" descr="A graph with red lines and a white background&#10;&#10;Description automatically generated">
            <a:extLst>
              <a:ext uri="{FF2B5EF4-FFF2-40B4-BE49-F238E27FC236}">
                <a16:creationId xmlns:a16="http://schemas.microsoft.com/office/drawing/2014/main" id="{0A45C93C-AC5B-2BBC-3D3E-6DF0F4C6DD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6149989"/>
            <a:ext cx="2743200" cy="274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854652-94C5-8636-034A-036522D762ED}"/>
              </a:ext>
            </a:extLst>
          </p:cNvPr>
          <p:cNvSpPr txBox="1"/>
          <p:nvPr/>
        </p:nvSpPr>
        <p:spPr>
          <a:xfrm>
            <a:off x="6308168" y="6157290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(0.493, 0.224)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0FA369-367B-9B65-C623-CAE25C3B0B5D}"/>
              </a:ext>
            </a:extLst>
          </p:cNvPr>
          <p:cNvSpPr txBox="1"/>
          <p:nvPr/>
        </p:nvSpPr>
        <p:spPr>
          <a:xfrm>
            <a:off x="792251" y="6157290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(0.009, 0.138)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BE1D5-567F-370A-D925-4699F6FCAD4E}"/>
              </a:ext>
            </a:extLst>
          </p:cNvPr>
          <p:cNvSpPr txBox="1"/>
          <p:nvPr/>
        </p:nvSpPr>
        <p:spPr>
          <a:xfrm>
            <a:off x="3550614" y="6157290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(0.124, 0.112)</a:t>
            </a:r>
          </a:p>
        </p:txBody>
      </p:sp>
      <p:pic>
        <p:nvPicPr>
          <p:cNvPr id="21" name="Picture 20" descr="A diagram of a house&#10;&#10;Description automatically generated">
            <a:extLst>
              <a:ext uri="{FF2B5EF4-FFF2-40B4-BE49-F238E27FC236}">
                <a16:creationId xmlns:a16="http://schemas.microsoft.com/office/drawing/2014/main" id="{D5DE3D73-0E1C-22F7-4E2C-B7C6C53B75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8893189"/>
            <a:ext cx="2743200" cy="2743200"/>
          </a:xfrm>
          <a:prstGeom prst="rect">
            <a:avLst/>
          </a:prstGeom>
        </p:spPr>
      </p:pic>
      <p:pic>
        <p:nvPicPr>
          <p:cNvPr id="23" name="Picture 22" descr="A diagram of a building&#10;&#10;Description automatically generated">
            <a:extLst>
              <a:ext uri="{FF2B5EF4-FFF2-40B4-BE49-F238E27FC236}">
                <a16:creationId xmlns:a16="http://schemas.microsoft.com/office/drawing/2014/main" id="{1DFC7AD7-944E-E703-F655-22AB6D8F3A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42" y="8900490"/>
            <a:ext cx="2743200" cy="2743200"/>
          </a:xfrm>
          <a:prstGeom prst="rect">
            <a:avLst/>
          </a:prstGeom>
        </p:spPr>
      </p:pic>
      <p:pic>
        <p:nvPicPr>
          <p:cNvPr id="27" name="Picture 26" descr="A diagram of a building&#10;&#10;Description automatically generated">
            <a:extLst>
              <a:ext uri="{FF2B5EF4-FFF2-40B4-BE49-F238E27FC236}">
                <a16:creationId xmlns:a16="http://schemas.microsoft.com/office/drawing/2014/main" id="{B7432A2B-5BEE-925E-B0A9-2D4AB367FF6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8893189"/>
            <a:ext cx="2743200" cy="2743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3578FDB-A520-B748-2EF6-85E35FB44092}"/>
              </a:ext>
            </a:extLst>
          </p:cNvPr>
          <p:cNvSpPr txBox="1"/>
          <p:nvPr/>
        </p:nvSpPr>
        <p:spPr>
          <a:xfrm>
            <a:off x="6308168" y="8908988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(0.531, 0.648)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541684-0355-65CE-47F3-F201809C9764}"/>
              </a:ext>
            </a:extLst>
          </p:cNvPr>
          <p:cNvSpPr txBox="1"/>
          <p:nvPr/>
        </p:nvSpPr>
        <p:spPr>
          <a:xfrm>
            <a:off x="792251" y="89089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(0.171, 0.366)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DF2F54-D277-CC7F-374C-EB375961CB01}"/>
              </a:ext>
            </a:extLst>
          </p:cNvPr>
          <p:cNvSpPr txBox="1"/>
          <p:nvPr/>
        </p:nvSpPr>
        <p:spPr>
          <a:xfrm>
            <a:off x="3550614" y="890898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(0.236, 0.249)</a:t>
            </a:r>
          </a:p>
        </p:txBody>
      </p:sp>
    </p:spTree>
    <p:extLst>
      <p:ext uri="{BB962C8B-B14F-4D97-AF65-F5344CB8AC3E}">
        <p14:creationId xmlns:p14="http://schemas.microsoft.com/office/powerpoint/2010/main" val="68995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0FC8C0D-DB41-8D2F-1465-A29B651C5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4" y="64255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5" name="Picture 24" descr="A graph of a line graph&#10;&#10;Description automatically generated">
            <a:extLst>
              <a:ext uri="{FF2B5EF4-FFF2-40B4-BE49-F238E27FC236}">
                <a16:creationId xmlns:a16="http://schemas.microsoft.com/office/drawing/2014/main" id="{E6E5B613-6347-AEA6-28F5-971761F5F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64255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28" name="Picture 27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D0FBAF2-0B2C-9263-7A7A-586CE7312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642558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46" name="Picture 45" descr="A diagram of a building&#10;&#10;Description automatically generated">
            <a:extLst>
              <a:ext uri="{FF2B5EF4-FFF2-40B4-BE49-F238E27FC236}">
                <a16:creationId xmlns:a16="http://schemas.microsoft.com/office/drawing/2014/main" id="{B9017893-C0CA-9877-13CD-966F9E034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3391021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48" name="Picture 47" descr="A graph with red lines&#10;&#10;Description automatically generated">
            <a:extLst>
              <a:ext uri="{FF2B5EF4-FFF2-40B4-BE49-F238E27FC236}">
                <a16:creationId xmlns:a16="http://schemas.microsoft.com/office/drawing/2014/main" id="{C4499E01-C1BB-6B64-A5A7-8F997AAD32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3391021"/>
            <a:ext cx="2743200" cy="2743200"/>
          </a:xfrm>
          <a:prstGeom prst="rect">
            <a:avLst/>
          </a:prstGeom>
          <a:ln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41C382B-6B6E-84EE-5D1D-5985D3431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14" y="3391021"/>
            <a:ext cx="2743200" cy="2743200"/>
          </a:xfrm>
          <a:prstGeom prst="rect">
            <a:avLst/>
          </a:prstGeom>
          <a:ln>
            <a:noFill/>
          </a:ln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4B3A897D-68CC-D785-C77C-2CAB12867745}"/>
              </a:ext>
            </a:extLst>
          </p:cNvPr>
          <p:cNvSpPr txBox="1"/>
          <p:nvPr/>
        </p:nvSpPr>
        <p:spPr>
          <a:xfrm>
            <a:off x="792251" y="64255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(0.138, 0.02)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9FF51BB-4D3E-70F8-D20A-310005CA2CC4}"/>
              </a:ext>
            </a:extLst>
          </p:cNvPr>
          <p:cNvSpPr txBox="1"/>
          <p:nvPr/>
        </p:nvSpPr>
        <p:spPr>
          <a:xfrm>
            <a:off x="3550614" y="642558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(0.163, 0.019)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640A0-4E74-FACF-DD31-8C795D74273F}"/>
              </a:ext>
            </a:extLst>
          </p:cNvPr>
          <p:cNvSpPr txBox="1"/>
          <p:nvPr/>
        </p:nvSpPr>
        <p:spPr>
          <a:xfrm>
            <a:off x="6308168" y="642558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(0.284, 0.334)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A4988A0-9A0C-A35F-C428-9D6A678E8198}"/>
              </a:ext>
            </a:extLst>
          </p:cNvPr>
          <p:cNvSpPr txBox="1"/>
          <p:nvPr/>
        </p:nvSpPr>
        <p:spPr>
          <a:xfrm>
            <a:off x="792251" y="3391021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(0.586, 0.136)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8BC5056-17CD-4817-85DE-C6AC02E29DDA}"/>
              </a:ext>
            </a:extLst>
          </p:cNvPr>
          <p:cNvSpPr txBox="1"/>
          <p:nvPr/>
        </p:nvSpPr>
        <p:spPr>
          <a:xfrm>
            <a:off x="3550614" y="3391021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(0.646, 0.03)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1C9F2AE-29F2-24F5-DB1F-E0BA5316084F}"/>
              </a:ext>
            </a:extLst>
          </p:cNvPr>
          <p:cNvSpPr txBox="1"/>
          <p:nvPr/>
        </p:nvSpPr>
        <p:spPr>
          <a:xfrm>
            <a:off x="6308168" y="3391021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(0.684, 0.41)</a:t>
            </a:r>
          </a:p>
        </p:txBody>
      </p:sp>
      <p:pic>
        <p:nvPicPr>
          <p:cNvPr id="4" name="Picture 3" descr="A diagram of a house&#10;&#10;Description automatically generated">
            <a:extLst>
              <a:ext uri="{FF2B5EF4-FFF2-40B4-BE49-F238E27FC236}">
                <a16:creationId xmlns:a16="http://schemas.microsoft.com/office/drawing/2014/main" id="{87034744-E4FF-4EB9-259C-91B623E32E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6143839"/>
            <a:ext cx="2743200" cy="2743200"/>
          </a:xfrm>
          <a:prstGeom prst="rect">
            <a:avLst/>
          </a:prstGeom>
        </p:spPr>
      </p:pic>
      <p:pic>
        <p:nvPicPr>
          <p:cNvPr id="6" name="Picture 5" descr="A diagram of a house&#10;&#10;Description automatically generated">
            <a:extLst>
              <a:ext uri="{FF2B5EF4-FFF2-40B4-BE49-F238E27FC236}">
                <a16:creationId xmlns:a16="http://schemas.microsoft.com/office/drawing/2014/main" id="{72C5F3CE-B3F1-4298-9800-E0C358ABD4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1" y="6157569"/>
            <a:ext cx="2743200" cy="2743200"/>
          </a:xfrm>
          <a:prstGeom prst="rect">
            <a:avLst/>
          </a:prstGeom>
        </p:spPr>
      </p:pic>
      <p:pic>
        <p:nvPicPr>
          <p:cNvPr id="8" name="Picture 7" descr="A grid with lines and a diagram&#10;&#10;Description automatically generated with medium confidence">
            <a:extLst>
              <a:ext uri="{FF2B5EF4-FFF2-40B4-BE49-F238E27FC236}">
                <a16:creationId xmlns:a16="http://schemas.microsoft.com/office/drawing/2014/main" id="{07489E9A-98BB-CDCE-6A26-609135C741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451" y="6143839"/>
            <a:ext cx="2743200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09311-65C6-F447-FF28-B1B5DB22C134}"/>
              </a:ext>
            </a:extLst>
          </p:cNvPr>
          <p:cNvSpPr txBox="1"/>
          <p:nvPr/>
        </p:nvSpPr>
        <p:spPr>
          <a:xfrm>
            <a:off x="792251" y="6157569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(0.299, 0.197)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3395A-C033-62B0-0BDB-DBDFAB0DC577}"/>
              </a:ext>
            </a:extLst>
          </p:cNvPr>
          <p:cNvSpPr txBox="1"/>
          <p:nvPr/>
        </p:nvSpPr>
        <p:spPr>
          <a:xfrm>
            <a:off x="3550614" y="6157569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(0.563, 0.025)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0559E2-70BE-2C82-6542-304398C41A76}"/>
              </a:ext>
            </a:extLst>
          </p:cNvPr>
          <p:cNvSpPr txBox="1"/>
          <p:nvPr/>
        </p:nvSpPr>
        <p:spPr>
          <a:xfrm>
            <a:off x="6308168" y="6157569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(0.322, 0.15)</a:t>
            </a:r>
          </a:p>
        </p:txBody>
      </p:sp>
      <p:pic>
        <p:nvPicPr>
          <p:cNvPr id="14" name="Picture 13" descr="A grid with red and black lines&#10;&#10;Description automatically generated">
            <a:extLst>
              <a:ext uri="{FF2B5EF4-FFF2-40B4-BE49-F238E27FC236}">
                <a16:creationId xmlns:a16="http://schemas.microsoft.com/office/drawing/2014/main" id="{EC235CF3-D05A-C098-4384-721AD9104E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8168" y="8924117"/>
            <a:ext cx="2743200" cy="2743200"/>
          </a:xfrm>
          <a:prstGeom prst="rect">
            <a:avLst/>
          </a:prstGeom>
        </p:spPr>
      </p:pic>
      <p:pic>
        <p:nvPicPr>
          <p:cNvPr id="18" name="Picture 17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B03D6C-7782-30E0-5925-09207465DE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14" y="8924117"/>
            <a:ext cx="2743200" cy="2743200"/>
          </a:xfrm>
          <a:prstGeom prst="rect">
            <a:avLst/>
          </a:prstGeom>
        </p:spPr>
      </p:pic>
      <p:pic>
        <p:nvPicPr>
          <p:cNvPr id="20" name="Picture 19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089E31BD-00DC-0361-D92D-E48EE3A31C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805" y="8924117"/>
            <a:ext cx="2743200" cy="27432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42ECE71-4F15-C76C-0307-2E99F5193895}"/>
              </a:ext>
            </a:extLst>
          </p:cNvPr>
          <p:cNvSpPr txBox="1"/>
          <p:nvPr/>
        </p:nvSpPr>
        <p:spPr>
          <a:xfrm>
            <a:off x="792251" y="8919512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(0.05, 0.227)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D5AE6D-9053-A7F1-03F6-5E36FA79A173}"/>
              </a:ext>
            </a:extLst>
          </p:cNvPr>
          <p:cNvSpPr txBox="1"/>
          <p:nvPr/>
        </p:nvSpPr>
        <p:spPr>
          <a:xfrm>
            <a:off x="3550614" y="8919512"/>
            <a:ext cx="2743200" cy="2286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(0.488, 0.19)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5815C-C66E-E6F9-F6A1-1241EAA4D780}"/>
              </a:ext>
            </a:extLst>
          </p:cNvPr>
          <p:cNvSpPr txBox="1"/>
          <p:nvPr/>
        </p:nvSpPr>
        <p:spPr>
          <a:xfrm>
            <a:off x="6308168" y="8919512"/>
            <a:ext cx="2743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9144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(0.268, 0.336)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B9926A-EE02-496F-AAC8-61B55871EE81}"/>
              </a:ext>
            </a:extLst>
          </p:cNvPr>
          <p:cNvSpPr/>
          <p:nvPr/>
        </p:nvSpPr>
        <p:spPr>
          <a:xfrm>
            <a:off x="679727" y="2027888"/>
            <a:ext cx="112524" cy="83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218569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>
            <a:extLst>
              <a:ext uri="{FF2B5EF4-FFF2-40B4-BE49-F238E27FC236}">
                <a16:creationId xmlns:a16="http://schemas.microsoft.com/office/drawing/2014/main" id="{4EB50675-DA27-F734-7CD7-AAA133EBAF77}"/>
              </a:ext>
            </a:extLst>
          </p:cNvPr>
          <p:cNvGrpSpPr/>
          <p:nvPr/>
        </p:nvGrpSpPr>
        <p:grpSpPr>
          <a:xfrm>
            <a:off x="211756" y="1366106"/>
            <a:ext cx="9291658" cy="1523480"/>
            <a:chOff x="211756" y="211074"/>
            <a:chExt cx="9291658" cy="1523480"/>
          </a:xfrm>
        </p:grpSpPr>
        <p:pic>
          <p:nvPicPr>
            <p:cNvPr id="4" name="Picture 3" descr="A graph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06277F06-693D-0526-B136-22B3C0D83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657" y="211074"/>
              <a:ext cx="1523480" cy="1523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5" name="Picture 4" descr="A graph with lines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86CBC6D9-2DAA-8676-0145-103B71ED7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56" y="211074"/>
              <a:ext cx="1523480" cy="1523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03AAD2-0F99-82A8-BBFE-AAA4BBBC7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107" y="211074"/>
              <a:ext cx="1523480" cy="1523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6A08E42-87B5-1959-D3D7-397CB7D75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484" y="211075"/>
              <a:ext cx="1523480" cy="15234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2" name="Picture 31" descr="A graph of a line graph&#10;&#10;Description automatically generated">
              <a:extLst>
                <a:ext uri="{FF2B5EF4-FFF2-40B4-BE49-F238E27FC236}">
                  <a16:creationId xmlns:a16="http://schemas.microsoft.com/office/drawing/2014/main" id="{15B83C38-A45D-BEE9-2C70-8AF054B07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583" y="211075"/>
              <a:ext cx="1523480" cy="15234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3" name="Picture 32" descr="A graph of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11741553-C5EF-742B-3EF3-269D6ABF2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934" y="211075"/>
              <a:ext cx="1523480" cy="152347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6D9D6D1-B275-F1CD-CC7C-37B9F6FAC398}"/>
              </a:ext>
            </a:extLst>
          </p:cNvPr>
          <p:cNvGrpSpPr/>
          <p:nvPr/>
        </p:nvGrpSpPr>
        <p:grpSpPr>
          <a:xfrm>
            <a:off x="211756" y="2895425"/>
            <a:ext cx="9291658" cy="1523480"/>
            <a:chOff x="211756" y="1740393"/>
            <a:chExt cx="9291658" cy="1523480"/>
          </a:xfrm>
        </p:grpSpPr>
        <p:pic>
          <p:nvPicPr>
            <p:cNvPr id="7" name="Picture 6" descr="A diagram of a tower&#10;&#10;Description automatically generated">
              <a:extLst>
                <a:ext uri="{FF2B5EF4-FFF2-40B4-BE49-F238E27FC236}">
                  <a16:creationId xmlns:a16="http://schemas.microsoft.com/office/drawing/2014/main" id="{55C93779-553D-39F3-272A-1EE8EA0C9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107" y="1740393"/>
              <a:ext cx="1523480" cy="1523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diagram of a building&#10;&#10;Description automatically generated">
              <a:extLst>
                <a:ext uri="{FF2B5EF4-FFF2-40B4-BE49-F238E27FC236}">
                  <a16:creationId xmlns:a16="http://schemas.microsoft.com/office/drawing/2014/main" id="{ED29DBB6-6C7C-3B4B-68DA-BB5361DDB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56" y="1740393"/>
              <a:ext cx="1523480" cy="1523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" name="Picture 8" descr="A diagram of a building&#10;&#10;Description automatically generated">
              <a:extLst>
                <a:ext uri="{FF2B5EF4-FFF2-40B4-BE49-F238E27FC236}">
                  <a16:creationId xmlns:a16="http://schemas.microsoft.com/office/drawing/2014/main" id="{47E3270D-91E5-FD7B-E42B-B5DAB887B5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3657" y="1740393"/>
              <a:ext cx="1523480" cy="1523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Picture 33" descr="A diagram of a building&#10;&#10;Description automatically generated">
              <a:extLst>
                <a:ext uri="{FF2B5EF4-FFF2-40B4-BE49-F238E27FC236}">
                  <a16:creationId xmlns:a16="http://schemas.microsoft.com/office/drawing/2014/main" id="{36D6C0F1-9D85-5B89-B0B4-8012EACA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934" y="1740394"/>
              <a:ext cx="1523480" cy="15234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5" name="Picture 34" descr="A graph with red lines&#10;&#10;Description automatically generated">
              <a:extLst>
                <a:ext uri="{FF2B5EF4-FFF2-40B4-BE49-F238E27FC236}">
                  <a16:creationId xmlns:a16="http://schemas.microsoft.com/office/drawing/2014/main" id="{0933BBF6-F9AD-4EFF-B6BD-C9D6DB964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583" y="1740394"/>
              <a:ext cx="1523480" cy="1523479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BC56B52-1D9D-E491-348E-3B11AF836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484" y="1740394"/>
              <a:ext cx="1523480" cy="1523479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4978457-6B4D-FFBA-0655-F63ABCD34456}"/>
              </a:ext>
            </a:extLst>
          </p:cNvPr>
          <p:cNvGrpSpPr/>
          <p:nvPr/>
        </p:nvGrpSpPr>
        <p:grpSpPr>
          <a:xfrm>
            <a:off x="211756" y="1366106"/>
            <a:ext cx="9291658" cy="191752"/>
            <a:chOff x="211756" y="211074"/>
            <a:chExt cx="9291658" cy="19175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2A5D9D-DB06-16DC-08A8-6248A8F35652}"/>
                </a:ext>
              </a:extLst>
            </p:cNvPr>
            <p:cNvSpPr txBox="1"/>
            <p:nvPr/>
          </p:nvSpPr>
          <p:spPr>
            <a:xfrm>
              <a:off x="1743657" y="211074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(0.485, 0.053)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383948-F705-EEF4-5EA2-29EF5DD1F94B}"/>
                </a:ext>
              </a:extLst>
            </p:cNvPr>
            <p:cNvSpPr txBox="1"/>
            <p:nvPr/>
          </p:nvSpPr>
          <p:spPr>
            <a:xfrm>
              <a:off x="211756" y="211074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(0.39, 0.103)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510F09-AC23-A98E-967B-AC0824B72F3B}"/>
                </a:ext>
              </a:extLst>
            </p:cNvPr>
            <p:cNvSpPr txBox="1"/>
            <p:nvPr/>
          </p:nvSpPr>
          <p:spPr>
            <a:xfrm>
              <a:off x="3275107" y="211074"/>
              <a:ext cx="1523480" cy="191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(0.715, 0.573)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1DD628-2932-42F1-0BD4-F6A30669631F}"/>
                </a:ext>
              </a:extLst>
            </p:cNvPr>
            <p:cNvSpPr txBox="1"/>
            <p:nvPr/>
          </p:nvSpPr>
          <p:spPr>
            <a:xfrm>
              <a:off x="4916583" y="211074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(0.138, 0.02)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8B8631-D5AE-6AF4-7FF7-998E31F9E83A}"/>
                </a:ext>
              </a:extLst>
            </p:cNvPr>
            <p:cNvSpPr txBox="1"/>
            <p:nvPr/>
          </p:nvSpPr>
          <p:spPr>
            <a:xfrm>
              <a:off x="6448484" y="211074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(0.163, 0.019)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512F73-F888-A947-3C31-BE9C4B54B8B4}"/>
                </a:ext>
              </a:extLst>
            </p:cNvPr>
            <p:cNvSpPr txBox="1"/>
            <p:nvPr/>
          </p:nvSpPr>
          <p:spPr>
            <a:xfrm>
              <a:off x="7979934" y="211074"/>
              <a:ext cx="1523480" cy="191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(0.284, 0.334)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9AE1A7-2423-97D0-3E67-A72CC61D0D80}"/>
              </a:ext>
            </a:extLst>
          </p:cNvPr>
          <p:cNvGrpSpPr/>
          <p:nvPr/>
        </p:nvGrpSpPr>
        <p:grpSpPr>
          <a:xfrm>
            <a:off x="211756" y="2895425"/>
            <a:ext cx="9291658" cy="191752"/>
            <a:chOff x="211756" y="1740393"/>
            <a:chExt cx="9291658" cy="19175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635E42-888C-A09E-E438-941A9D68CC34}"/>
                </a:ext>
              </a:extLst>
            </p:cNvPr>
            <p:cNvSpPr txBox="1"/>
            <p:nvPr/>
          </p:nvSpPr>
          <p:spPr>
            <a:xfrm>
              <a:off x="3275107" y="1740393"/>
              <a:ext cx="1523480" cy="191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(0.453, 0.36)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5C9082-DAF1-393E-4C03-DF1763580BF9}"/>
                </a:ext>
              </a:extLst>
            </p:cNvPr>
            <p:cNvSpPr txBox="1"/>
            <p:nvPr/>
          </p:nvSpPr>
          <p:spPr>
            <a:xfrm>
              <a:off x="211756" y="1740393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(0.116, 0.303)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82F4FE-8AE1-340E-DD34-4C6DF116C238}"/>
                </a:ext>
              </a:extLst>
            </p:cNvPr>
            <p:cNvSpPr txBox="1"/>
            <p:nvPr/>
          </p:nvSpPr>
          <p:spPr>
            <a:xfrm>
              <a:off x="1743657" y="1740393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(0.232, 0.231)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5F38A80-B4B0-9B60-AF46-9D59143B46DD}"/>
                </a:ext>
              </a:extLst>
            </p:cNvPr>
            <p:cNvSpPr txBox="1"/>
            <p:nvPr/>
          </p:nvSpPr>
          <p:spPr>
            <a:xfrm>
              <a:off x="4916583" y="1740393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(0.586, 0.136)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F7A69C-05EE-E74D-7592-4DA742EC325A}"/>
                </a:ext>
              </a:extLst>
            </p:cNvPr>
            <p:cNvSpPr txBox="1"/>
            <p:nvPr/>
          </p:nvSpPr>
          <p:spPr>
            <a:xfrm>
              <a:off x="6448484" y="1740393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(0.646, 0.03)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AC786C-0F8E-2BD0-A51C-69D188612B7C}"/>
                </a:ext>
              </a:extLst>
            </p:cNvPr>
            <p:cNvSpPr txBox="1"/>
            <p:nvPr/>
          </p:nvSpPr>
          <p:spPr>
            <a:xfrm>
              <a:off x="7979934" y="1740393"/>
              <a:ext cx="1523480" cy="191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(0.684, 0.41)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EF26768-1843-F457-3814-F5BAC785CEB6}"/>
              </a:ext>
            </a:extLst>
          </p:cNvPr>
          <p:cNvGrpSpPr/>
          <p:nvPr/>
        </p:nvGrpSpPr>
        <p:grpSpPr>
          <a:xfrm>
            <a:off x="211756" y="4423377"/>
            <a:ext cx="9291658" cy="1523480"/>
            <a:chOff x="211756" y="3268345"/>
            <a:chExt cx="9291658" cy="1523480"/>
          </a:xfrm>
        </p:grpSpPr>
        <p:pic>
          <p:nvPicPr>
            <p:cNvPr id="17" name="Picture 16" descr="A graph with lines and numbers&#10;&#10;Description automatically generated">
              <a:extLst>
                <a:ext uri="{FF2B5EF4-FFF2-40B4-BE49-F238E27FC236}">
                  <a16:creationId xmlns:a16="http://schemas.microsoft.com/office/drawing/2014/main" id="{7E17348C-97C1-7F72-022D-CF02FDB96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56" y="3268345"/>
              <a:ext cx="1523480" cy="1523480"/>
            </a:xfrm>
            <a:prstGeom prst="rect">
              <a:avLst/>
            </a:prstGeom>
          </p:spPr>
        </p:pic>
        <p:pic>
          <p:nvPicPr>
            <p:cNvPr id="18" name="Picture 17" descr="A grid with lines and a graph&#10;&#10;Description automatically generated with medium confidence">
              <a:extLst>
                <a:ext uri="{FF2B5EF4-FFF2-40B4-BE49-F238E27FC236}">
                  <a16:creationId xmlns:a16="http://schemas.microsoft.com/office/drawing/2014/main" id="{152FD7AF-E93D-F8F1-CC95-168A367F2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5236" y="3268345"/>
              <a:ext cx="1523480" cy="1523480"/>
            </a:xfrm>
            <a:prstGeom prst="rect">
              <a:avLst/>
            </a:prstGeom>
          </p:spPr>
        </p:pic>
        <p:pic>
          <p:nvPicPr>
            <p:cNvPr id="19" name="Picture 18" descr="A graph with red lines and a white background&#10;&#10;Description automatically generated">
              <a:extLst>
                <a:ext uri="{FF2B5EF4-FFF2-40B4-BE49-F238E27FC236}">
                  <a16:creationId xmlns:a16="http://schemas.microsoft.com/office/drawing/2014/main" id="{7CE4EC82-286E-E569-8574-6F3F200E3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107" y="3268345"/>
              <a:ext cx="1523480" cy="1523480"/>
            </a:xfrm>
            <a:prstGeom prst="rect">
              <a:avLst/>
            </a:prstGeom>
          </p:spPr>
        </p:pic>
        <p:pic>
          <p:nvPicPr>
            <p:cNvPr id="43" name="Picture 42" descr="A diagram of a house&#10;&#10;Description automatically generated">
              <a:extLst>
                <a:ext uri="{FF2B5EF4-FFF2-40B4-BE49-F238E27FC236}">
                  <a16:creationId xmlns:a16="http://schemas.microsoft.com/office/drawing/2014/main" id="{C6064FC6-F336-6595-99F9-FA77C02E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934" y="3268346"/>
              <a:ext cx="1523480" cy="1523479"/>
            </a:xfrm>
            <a:prstGeom prst="rect">
              <a:avLst/>
            </a:prstGeom>
          </p:spPr>
        </p:pic>
        <p:pic>
          <p:nvPicPr>
            <p:cNvPr id="44" name="Picture 43" descr="A diagram of a house&#10;&#10;Description automatically generated">
              <a:extLst>
                <a:ext uri="{FF2B5EF4-FFF2-40B4-BE49-F238E27FC236}">
                  <a16:creationId xmlns:a16="http://schemas.microsoft.com/office/drawing/2014/main" id="{97834A6D-382D-832D-B4BD-D4A0B6A3D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6583" y="3268346"/>
              <a:ext cx="1523480" cy="1523479"/>
            </a:xfrm>
            <a:prstGeom prst="rect">
              <a:avLst/>
            </a:prstGeom>
          </p:spPr>
        </p:pic>
        <p:pic>
          <p:nvPicPr>
            <p:cNvPr id="45" name="Picture 44" descr="A grid with lines and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6AA070FB-F7C7-BAEA-CB79-AF2F80222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0063" y="3268346"/>
              <a:ext cx="1523480" cy="1523479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79A284-F864-5CD4-547E-D86D513CDE8F}"/>
              </a:ext>
            </a:extLst>
          </p:cNvPr>
          <p:cNvGrpSpPr/>
          <p:nvPr/>
        </p:nvGrpSpPr>
        <p:grpSpPr>
          <a:xfrm>
            <a:off x="211756" y="4423377"/>
            <a:ext cx="9291658" cy="191752"/>
            <a:chOff x="211756" y="3271825"/>
            <a:chExt cx="9291658" cy="191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B2C2B7-270F-63A1-0C33-3A82FE23A89A}"/>
                </a:ext>
              </a:extLst>
            </p:cNvPr>
            <p:cNvSpPr txBox="1"/>
            <p:nvPr/>
          </p:nvSpPr>
          <p:spPr>
            <a:xfrm>
              <a:off x="3275107" y="3271825"/>
              <a:ext cx="1523480" cy="191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(0.493, 0.224)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6FED884-D141-A033-707F-CBD116698C84}"/>
                </a:ext>
              </a:extLst>
            </p:cNvPr>
            <p:cNvSpPr txBox="1"/>
            <p:nvPr/>
          </p:nvSpPr>
          <p:spPr>
            <a:xfrm>
              <a:off x="211756" y="3271825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(0.009, 0.138)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8023819-93C4-295D-9BFB-30B1C5FB8E3B}"/>
                </a:ext>
              </a:extLst>
            </p:cNvPr>
            <p:cNvSpPr txBox="1"/>
            <p:nvPr/>
          </p:nvSpPr>
          <p:spPr>
            <a:xfrm>
              <a:off x="1743657" y="3271825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(0.124, 0.112)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3900B9-0439-E3CD-4B55-A16DF98E8DA3}"/>
                </a:ext>
              </a:extLst>
            </p:cNvPr>
            <p:cNvSpPr txBox="1"/>
            <p:nvPr/>
          </p:nvSpPr>
          <p:spPr>
            <a:xfrm>
              <a:off x="4916583" y="3271825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(0.299, 0.197)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043A69E-CD86-508E-9F68-645C11D1DA21}"/>
                </a:ext>
              </a:extLst>
            </p:cNvPr>
            <p:cNvSpPr txBox="1"/>
            <p:nvPr/>
          </p:nvSpPr>
          <p:spPr>
            <a:xfrm>
              <a:off x="6448484" y="3271825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(0.563, 0.025)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9CE594-03FB-16A0-718E-6C4382ED9CDF}"/>
                </a:ext>
              </a:extLst>
            </p:cNvPr>
            <p:cNvSpPr txBox="1"/>
            <p:nvPr/>
          </p:nvSpPr>
          <p:spPr>
            <a:xfrm>
              <a:off x="7979934" y="3271825"/>
              <a:ext cx="1523480" cy="191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(0.322, 0.15)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E1BC0E-9B8E-0B97-1A86-EE7B4D2B65F4}"/>
              </a:ext>
            </a:extLst>
          </p:cNvPr>
          <p:cNvGrpSpPr/>
          <p:nvPr/>
        </p:nvGrpSpPr>
        <p:grpSpPr>
          <a:xfrm>
            <a:off x="211756" y="5957144"/>
            <a:ext cx="9291658" cy="1523480"/>
            <a:chOff x="211756" y="4802112"/>
            <a:chExt cx="9291658" cy="1523480"/>
          </a:xfrm>
        </p:grpSpPr>
        <p:pic>
          <p:nvPicPr>
            <p:cNvPr id="23" name="Picture 22" descr="A diagram of a house&#10;&#10;Description automatically generated">
              <a:extLst>
                <a:ext uri="{FF2B5EF4-FFF2-40B4-BE49-F238E27FC236}">
                  <a16:creationId xmlns:a16="http://schemas.microsoft.com/office/drawing/2014/main" id="{1BCC2E15-666A-28C3-FED9-750687CD2F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756" y="4802112"/>
              <a:ext cx="1523480" cy="1523480"/>
            </a:xfrm>
            <a:prstGeom prst="rect">
              <a:avLst/>
            </a:prstGeom>
          </p:spPr>
        </p:pic>
        <p:pic>
          <p:nvPicPr>
            <p:cNvPr id="24" name="Picture 23" descr="A diagram of a building&#10;&#10;Description automatically generated">
              <a:extLst>
                <a:ext uri="{FF2B5EF4-FFF2-40B4-BE49-F238E27FC236}">
                  <a16:creationId xmlns:a16="http://schemas.microsoft.com/office/drawing/2014/main" id="{EEFAA1EF-C1DC-9690-9004-23ADC5AC6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786" y="4802112"/>
              <a:ext cx="1523480" cy="1523480"/>
            </a:xfrm>
            <a:prstGeom prst="rect">
              <a:avLst/>
            </a:prstGeom>
          </p:spPr>
        </p:pic>
        <p:pic>
          <p:nvPicPr>
            <p:cNvPr id="25" name="Picture 24" descr="A diagram of a building&#10;&#10;Description automatically generated">
              <a:extLst>
                <a:ext uri="{FF2B5EF4-FFF2-40B4-BE49-F238E27FC236}">
                  <a16:creationId xmlns:a16="http://schemas.microsoft.com/office/drawing/2014/main" id="{3C6FCFA8-5410-4E8E-67BE-D1C769AB3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107" y="4802112"/>
              <a:ext cx="1523480" cy="1523480"/>
            </a:xfrm>
            <a:prstGeom prst="rect">
              <a:avLst/>
            </a:prstGeom>
          </p:spPr>
        </p:pic>
        <p:pic>
          <p:nvPicPr>
            <p:cNvPr id="49" name="Picture 48" descr="A grid with red and black lines&#10;&#10;Description automatically generated">
              <a:extLst>
                <a:ext uri="{FF2B5EF4-FFF2-40B4-BE49-F238E27FC236}">
                  <a16:creationId xmlns:a16="http://schemas.microsoft.com/office/drawing/2014/main" id="{D3C80052-8D2F-7210-BB6E-09E3D857A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9934" y="4802113"/>
              <a:ext cx="1523480" cy="1523479"/>
            </a:xfrm>
            <a:prstGeom prst="rect">
              <a:avLst/>
            </a:prstGeom>
          </p:spPr>
        </p:pic>
        <p:pic>
          <p:nvPicPr>
            <p:cNvPr id="50" name="Picture 49" descr="A diagram of a graph&#10;&#10;Description automatically generated with medium confidence">
              <a:extLst>
                <a:ext uri="{FF2B5EF4-FFF2-40B4-BE49-F238E27FC236}">
                  <a16:creationId xmlns:a16="http://schemas.microsoft.com/office/drawing/2014/main" id="{0A2EDF1E-E064-5417-02CD-E01CE86AE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004" y="4802113"/>
              <a:ext cx="1523480" cy="1523479"/>
            </a:xfrm>
            <a:prstGeom prst="rect">
              <a:avLst/>
            </a:prstGeom>
          </p:spPr>
        </p:pic>
        <p:pic>
          <p:nvPicPr>
            <p:cNvPr id="51" name="Picture 50" descr="A graph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78359FEA-06A6-9BF1-9B8D-BA76FCBFF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8034" y="4802113"/>
              <a:ext cx="1523480" cy="1523479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D2AEDF9-BDF1-D2DB-DEBC-245EAD29CA6A}"/>
              </a:ext>
            </a:extLst>
          </p:cNvPr>
          <p:cNvGrpSpPr/>
          <p:nvPr/>
        </p:nvGrpSpPr>
        <p:grpSpPr>
          <a:xfrm>
            <a:off x="211756" y="5957144"/>
            <a:ext cx="9291658" cy="191752"/>
            <a:chOff x="211756" y="4805220"/>
            <a:chExt cx="9291658" cy="1917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E64EEE8-AE60-8304-A212-316543A479F4}"/>
                </a:ext>
              </a:extLst>
            </p:cNvPr>
            <p:cNvSpPr txBox="1"/>
            <p:nvPr/>
          </p:nvSpPr>
          <p:spPr>
            <a:xfrm>
              <a:off x="3275107" y="4805220"/>
              <a:ext cx="1523480" cy="191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(0.531, 0.648)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A803D0-529E-9AFB-86A2-7B53B67C462E}"/>
                </a:ext>
              </a:extLst>
            </p:cNvPr>
            <p:cNvSpPr txBox="1"/>
            <p:nvPr/>
          </p:nvSpPr>
          <p:spPr>
            <a:xfrm>
              <a:off x="211756" y="4805220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(0.171, 0.366)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2DD8A8-AEAE-3694-0122-857B61A89A2B}"/>
                </a:ext>
              </a:extLst>
            </p:cNvPr>
            <p:cNvSpPr txBox="1"/>
            <p:nvPr/>
          </p:nvSpPr>
          <p:spPr>
            <a:xfrm>
              <a:off x="1743657" y="4805220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(0.236, 0.249)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43F2E3E-0616-5407-7482-6F385FA90A5B}"/>
                </a:ext>
              </a:extLst>
            </p:cNvPr>
            <p:cNvSpPr txBox="1"/>
            <p:nvPr/>
          </p:nvSpPr>
          <p:spPr>
            <a:xfrm>
              <a:off x="4916583" y="4805220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(0.05, 0.227)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FFBD210-0FBE-CAD7-4752-697537132258}"/>
                </a:ext>
              </a:extLst>
            </p:cNvPr>
            <p:cNvSpPr txBox="1"/>
            <p:nvPr/>
          </p:nvSpPr>
          <p:spPr>
            <a:xfrm>
              <a:off x="6448484" y="4805220"/>
              <a:ext cx="1523480" cy="19175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(0.488, 0.19)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40989F-DA46-D4F2-450F-DDD71206599F}"/>
                </a:ext>
              </a:extLst>
            </p:cNvPr>
            <p:cNvSpPr txBox="1"/>
            <p:nvPr/>
          </p:nvSpPr>
          <p:spPr>
            <a:xfrm>
              <a:off x="7979934" y="4805220"/>
              <a:ext cx="1523480" cy="1917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tIns="9144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(0.268, 0.336)</a:t>
              </a:r>
            </a:p>
          </p:txBody>
        </p:sp>
      </p:grp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5031B9B-24FA-DCAE-403A-A40E87B3A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77157"/>
              </p:ext>
            </p:extLst>
          </p:nvPr>
        </p:nvGraphicFramePr>
        <p:xfrm>
          <a:off x="76200" y="1364688"/>
          <a:ext cx="135329" cy="609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329">
                  <a:extLst>
                    <a:ext uri="{9D8B030D-6E8A-4147-A177-3AD203B41FA5}">
                      <a16:colId xmlns:a16="http://schemas.microsoft.com/office/drawing/2014/main" val="3147524444"/>
                    </a:ext>
                  </a:extLst>
                </a:gridCol>
              </a:tblGrid>
              <a:tr h="15244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" marR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73323"/>
                  </a:ext>
                </a:extLst>
              </a:tr>
              <a:tr h="15244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" marR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73425"/>
                  </a:ext>
                </a:extLst>
              </a:tr>
              <a:tr h="15244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" marR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896119"/>
                  </a:ext>
                </a:extLst>
              </a:tr>
              <a:tr h="15244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" marR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2696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1A258DA-9928-2D4F-B730-EB61AA30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564037"/>
              </p:ext>
            </p:extLst>
          </p:nvPr>
        </p:nvGraphicFramePr>
        <p:xfrm>
          <a:off x="4789577" y="1364688"/>
          <a:ext cx="132588" cy="6097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588">
                  <a:extLst>
                    <a:ext uri="{9D8B030D-6E8A-4147-A177-3AD203B41FA5}">
                      <a16:colId xmlns:a16="http://schemas.microsoft.com/office/drawing/2014/main" val="3147524444"/>
                    </a:ext>
                  </a:extLst>
                </a:gridCol>
              </a:tblGrid>
              <a:tr h="15244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" marR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773323"/>
                  </a:ext>
                </a:extLst>
              </a:tr>
              <a:tr h="15244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" marR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773425"/>
                  </a:ext>
                </a:extLst>
              </a:tr>
              <a:tr h="15244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9144" marR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896119"/>
                  </a:ext>
                </a:extLst>
              </a:tr>
              <a:tr h="152449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9144" marR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26966"/>
                  </a:ext>
                </a:extLst>
              </a:tr>
            </a:tbl>
          </a:graphicData>
        </a:graphic>
      </p:graphicFrame>
      <p:graphicFrame>
        <p:nvGraphicFramePr>
          <p:cNvPr id="66" name="Table 65">
            <a:extLst>
              <a:ext uri="{FF2B5EF4-FFF2-40B4-BE49-F238E27FC236}">
                <a16:creationId xmlns:a16="http://schemas.microsoft.com/office/drawing/2014/main" id="{F9E8E0C4-0D0F-716B-7E3B-3F43DEFA8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9976"/>
              </p:ext>
            </p:extLst>
          </p:nvPr>
        </p:nvGraphicFramePr>
        <p:xfrm>
          <a:off x="75973" y="1159682"/>
          <a:ext cx="9427440" cy="2011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990">
                  <a:extLst>
                    <a:ext uri="{9D8B030D-6E8A-4147-A177-3AD203B41FA5}">
                      <a16:colId xmlns:a16="http://schemas.microsoft.com/office/drawing/2014/main" val="1013412612"/>
                    </a:ext>
                  </a:extLst>
                </a:gridCol>
                <a:gridCol w="3063875">
                  <a:extLst>
                    <a:ext uri="{9D8B030D-6E8A-4147-A177-3AD203B41FA5}">
                      <a16:colId xmlns:a16="http://schemas.microsoft.com/office/drawing/2014/main" val="755691921"/>
                    </a:ext>
                  </a:extLst>
                </a:gridCol>
                <a:gridCol w="1516062">
                  <a:extLst>
                    <a:ext uri="{9D8B030D-6E8A-4147-A177-3AD203B41FA5}">
                      <a16:colId xmlns:a16="http://schemas.microsoft.com/office/drawing/2014/main" val="1219837517"/>
                    </a:ext>
                  </a:extLst>
                </a:gridCol>
                <a:gridCol w="136525">
                  <a:extLst>
                    <a:ext uri="{9D8B030D-6E8A-4147-A177-3AD203B41FA5}">
                      <a16:colId xmlns:a16="http://schemas.microsoft.com/office/drawing/2014/main" val="2123945036"/>
                    </a:ext>
                  </a:extLst>
                </a:gridCol>
                <a:gridCol w="3054350">
                  <a:extLst>
                    <a:ext uri="{9D8B030D-6E8A-4147-A177-3AD203B41FA5}">
                      <a16:colId xmlns:a16="http://schemas.microsoft.com/office/drawing/2014/main" val="4138351482"/>
                    </a:ext>
                  </a:extLst>
                </a:gridCol>
                <a:gridCol w="1524638">
                  <a:extLst>
                    <a:ext uri="{9D8B030D-6E8A-4147-A177-3AD203B41FA5}">
                      <a16:colId xmlns:a16="http://schemas.microsoft.com/office/drawing/2014/main" val="956388742"/>
                    </a:ext>
                  </a:extLst>
                </a:gridCol>
              </a:tblGrid>
              <a:tr h="191752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Nr.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Pareto front solutions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Nr.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Pareto front solutions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AE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126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370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268</Words>
  <Application>Microsoft Office PowerPoint</Application>
  <PresentationFormat>A3 Paper (297x420 mm)</PresentationFormat>
  <Paragraphs>130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32</cp:revision>
  <dcterms:created xsi:type="dcterms:W3CDTF">2024-10-13T16:31:44Z</dcterms:created>
  <dcterms:modified xsi:type="dcterms:W3CDTF">2024-10-21T11:22:23Z</dcterms:modified>
</cp:coreProperties>
</file>