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E79"/>
    <a:srgbClr val="A6C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7" autoAdjust="0"/>
  </p:normalViewPr>
  <p:slideViewPr>
    <p:cSldViewPr snapToGrid="0">
      <p:cViewPr varScale="1">
        <p:scale>
          <a:sx n="88" d="100"/>
          <a:sy n="88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F811-07D6-D348-7E15-0B0880EB1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96993-7D80-1CC4-7347-E5A68F023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0ECA-99B4-5EDB-2773-E3D57700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2121-52BF-4698-A1BB-0CE07FB3A1FE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BE3A-793B-F9BF-7EF7-53C65F42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FFDEF-02E5-B72B-592B-6F1474E3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A9E8-B02B-4152-9CBA-EDAAFD98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9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7709-DFCA-9FCD-557D-32313E08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51B87-B62A-24EE-1D45-782B9A16E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B9EE6-6432-B1B6-06D0-D1D7A500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2121-52BF-4698-A1BB-0CE07FB3A1FE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3A06B-F9E1-0F3D-3C50-9C584776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782E-53BA-7FE6-B82C-A27420C3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A9E8-B02B-4152-9CBA-EDAAFD98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9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3B978-4E27-F2D1-CB33-0C34DD6F2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3C20E-5853-4EA9-DB51-E04AD914D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5AB6-16FD-D2AC-1471-F5EEEF19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2121-52BF-4698-A1BB-0CE07FB3A1FE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3D736-D5DE-2C63-23E5-26711D55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859D8-A908-84E3-B12E-D535C6F0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A9E8-B02B-4152-9CBA-EDAAFD98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1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1E22-534C-0351-A3B7-6DF85418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B4DEE-0F66-FD84-BCCE-36CB07F02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D5783-1FF8-461F-46E7-07708B47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2121-52BF-4698-A1BB-0CE07FB3A1FE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B4911-04F8-F1DE-8BC6-554B8D1A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C2C2D-0C90-685B-6D7E-17971C17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A9E8-B02B-4152-9CBA-EDAAFD98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A505-1B07-3D4A-1909-EC5AF539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59284-00B5-7E82-FD97-514F226D2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4504D-5A23-D8FB-FD92-364692EC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2121-52BF-4698-A1BB-0CE07FB3A1FE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B3A3C-4D6B-C160-193C-F95A4679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DAA1-66EC-A6F4-047E-50A924C3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A9E8-B02B-4152-9CBA-EDAAFD98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0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5354-CB43-F378-50C4-E0303107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14DB9-F9F6-F92D-5690-853C2F8BD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D9243-4994-4A6B-77F7-A6F5B93C4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BCE39-3D60-A5EA-8411-F9022482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2121-52BF-4698-A1BB-0CE07FB3A1FE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FFCB1-0C1E-E325-01F4-206DEC0F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4D2AE-0EB4-9863-3606-70D33CE0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A9E8-B02B-4152-9CBA-EDAAFD98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3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C1E3-92D5-DECA-B49B-6D81A326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ED907-04D6-A5CD-AFB4-99E82F232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3B77C-1A0B-728D-87B8-B829058A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25357-6202-485B-C1B9-9105758DB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04584-8583-2FAE-F799-87E7288AF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58FC5-EA44-354B-24D4-2F994F1D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2121-52BF-4698-A1BB-0CE07FB3A1FE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BB54A-9294-4759-5F57-9C1B8A95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376D-7C34-7E78-0C51-8AAF59F7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A9E8-B02B-4152-9CBA-EDAAFD98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960B-9E5E-FBAF-91ED-39B712F5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85580-9975-D50D-F483-B0040361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2121-52BF-4698-A1BB-0CE07FB3A1FE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9D454-BA8E-2B0E-C225-65CF0F8E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67093-021B-0479-C7C7-EFF907A4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A9E8-B02B-4152-9CBA-EDAAFD98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8052A-C700-6BB9-7527-CA53A4B8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2121-52BF-4698-A1BB-0CE07FB3A1FE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547FC-6D0A-990E-6F60-723B0D48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C50A6-C18F-090D-5701-3D46E4A0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A9E8-B02B-4152-9CBA-EDAAFD98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6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5643-AA20-9D2F-A474-CB59A06D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1DCA0-0D90-3574-3CBF-01F6B58A5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4F54E-592D-847E-E779-D851B0485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BD85E-83DB-A79F-817D-30BCBA52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2121-52BF-4698-A1BB-0CE07FB3A1FE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7131E-763B-A5CF-E679-A057189A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6962C-3118-0790-4D8C-3C2C4EE8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A9E8-B02B-4152-9CBA-EDAAFD98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0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940C-19B7-B0AA-6343-63C41F3E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DE2F4-BAB6-162B-4F71-500E7D094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654D6-2B65-6803-9613-2021D79F2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91C91-9F94-51A0-C8A5-130B7055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2121-52BF-4698-A1BB-0CE07FB3A1FE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AC329-CB12-2980-B113-BCC2D0EB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3F821-CC37-EDD9-D8D5-94194F97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A9E8-B02B-4152-9CBA-EDAAFD98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3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E1A74-127C-1A3E-BED7-482D43A9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EA44E-9460-00AD-F2DB-F930C939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C1156-E188-B8A6-28E2-EED497C5A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42121-52BF-4698-A1BB-0CE07FB3A1FE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EDF1-25BA-BF8D-2864-202842AD4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4CB20-0977-0A14-5302-76DF3AD9C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92A9E8-B02B-4152-9CBA-EDAAFD98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9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2A3F5E2-34D9-6C3B-4FDF-69A48B0A00AA}"/>
              </a:ext>
            </a:extLst>
          </p:cNvPr>
          <p:cNvSpPr/>
          <p:nvPr/>
        </p:nvSpPr>
        <p:spPr>
          <a:xfrm>
            <a:off x="7219947" y="3545074"/>
            <a:ext cx="3352920" cy="2616237"/>
          </a:xfrm>
          <a:prstGeom prst="roundRect">
            <a:avLst>
              <a:gd name="adj" fmla="val 6618"/>
            </a:avLst>
          </a:prstGeom>
          <a:solidFill>
            <a:srgbClr val="F78E79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F5DE60-E4AD-607D-69FA-C265C7E41E80}"/>
              </a:ext>
            </a:extLst>
          </p:cNvPr>
          <p:cNvSpPr/>
          <p:nvPr/>
        </p:nvSpPr>
        <p:spPr>
          <a:xfrm>
            <a:off x="7219947" y="812763"/>
            <a:ext cx="3352920" cy="2616237"/>
          </a:xfrm>
          <a:prstGeom prst="roundRect">
            <a:avLst>
              <a:gd name="adj" fmla="val 6618"/>
            </a:avLst>
          </a:prstGeom>
          <a:solidFill>
            <a:srgbClr val="A6CAEC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FD15DC-7838-B31F-FF80-41CFDF6E86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419"/>
          <a:stretch/>
        </p:blipFill>
        <p:spPr>
          <a:xfrm>
            <a:off x="1036701" y="1346395"/>
            <a:ext cx="5189054" cy="80591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F75C496-AC52-F289-C3A8-B16B3A615D76}"/>
              </a:ext>
            </a:extLst>
          </p:cNvPr>
          <p:cNvCxnSpPr>
            <a:cxnSpLocks/>
          </p:cNvCxnSpPr>
          <p:nvPr/>
        </p:nvCxnSpPr>
        <p:spPr>
          <a:xfrm flipV="1">
            <a:off x="1780757" y="1225481"/>
            <a:ext cx="3868788" cy="11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CE9579-F7D5-5C96-2100-72D63C401A7D}"/>
              </a:ext>
            </a:extLst>
          </p:cNvPr>
          <p:cNvSpPr txBox="1"/>
          <p:nvPr/>
        </p:nvSpPr>
        <p:spPr>
          <a:xfrm>
            <a:off x="958879" y="926626"/>
            <a:ext cx="53645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specified thresholds for exemplified results</a:t>
            </a:r>
          </a:p>
        </p:txBody>
      </p:sp>
      <p:pic>
        <p:nvPicPr>
          <p:cNvPr id="33" name="Picture 32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810472DA-A835-03CD-4632-664C4BDEA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3" t="4407" r="39264" b="91401"/>
          <a:stretch/>
        </p:blipFill>
        <p:spPr>
          <a:xfrm rot="5400000">
            <a:off x="10008988" y="3348808"/>
            <a:ext cx="2714551" cy="320040"/>
          </a:xfrm>
          <a:prstGeom prst="rect">
            <a:avLst/>
          </a:prstGeom>
        </p:spPr>
      </p:pic>
      <p:pic>
        <p:nvPicPr>
          <p:cNvPr id="17" name="Picture 16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0EC266BF-525E-911E-EBC4-60A2D9D68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2" t="30403" r="24306" b="27872"/>
          <a:stretch/>
        </p:blipFill>
        <p:spPr>
          <a:xfrm>
            <a:off x="7284334" y="3638211"/>
            <a:ext cx="3200400" cy="2460075"/>
          </a:xfrm>
          <a:prstGeom prst="rect">
            <a:avLst/>
          </a:prstGeom>
        </p:spPr>
      </p:pic>
      <p:pic>
        <p:nvPicPr>
          <p:cNvPr id="34" name="Picture 33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0EC1AC39-5183-E0D1-FF2D-90B89D1DA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6" t="4407" r="27867" b="91401"/>
          <a:stretch/>
        </p:blipFill>
        <p:spPr>
          <a:xfrm rot="5400000">
            <a:off x="10375275" y="4685816"/>
            <a:ext cx="843998" cy="320040"/>
          </a:xfrm>
          <a:prstGeom prst="rect">
            <a:avLst/>
          </a:prstGeom>
        </p:spPr>
      </p:pic>
      <p:pic>
        <p:nvPicPr>
          <p:cNvPr id="4" name="Picture 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82EB0414-51F9-AFC1-BF57-850EBC4B2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2" t="30403" r="24306" b="27872"/>
          <a:stretch/>
        </p:blipFill>
        <p:spPr>
          <a:xfrm>
            <a:off x="7281331" y="890842"/>
            <a:ext cx="3200400" cy="2460079"/>
          </a:xfrm>
          <a:prstGeom prst="rect">
            <a:avLst/>
          </a:prstGeom>
        </p:spPr>
      </p:pic>
      <p:pic>
        <p:nvPicPr>
          <p:cNvPr id="32" name="Picture 31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7DF84F4B-7A16-243D-3905-3F470D202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5" t="4592" r="43077" b="91191"/>
          <a:stretch/>
        </p:blipFill>
        <p:spPr>
          <a:xfrm rot="5400000">
            <a:off x="10182602" y="1960863"/>
            <a:ext cx="1128180" cy="320040"/>
          </a:xfrm>
          <a:prstGeom prst="rect">
            <a:avLst/>
          </a:prstGeom>
        </p:spPr>
      </p:pic>
      <p:pic>
        <p:nvPicPr>
          <p:cNvPr id="35" name="Picture 3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346C789-7D15-6122-A611-6560AF9CF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3" t="4592" r="8598" b="91191"/>
          <a:stretch/>
        </p:blipFill>
        <p:spPr>
          <a:xfrm rot="5400000">
            <a:off x="9661447" y="1960863"/>
            <a:ext cx="2616237" cy="320040"/>
          </a:xfrm>
          <a:prstGeom prst="rect">
            <a:avLst/>
          </a:prstGeom>
        </p:spPr>
      </p:pic>
      <p:pic>
        <p:nvPicPr>
          <p:cNvPr id="10" name="Picture 9" descr="A blueprint of a house&#10;&#10;Description automatically generated">
            <a:extLst>
              <a:ext uri="{FF2B5EF4-FFF2-40B4-BE49-F238E27FC236}">
                <a16:creationId xmlns:a16="http://schemas.microsoft.com/office/drawing/2014/main" id="{418699E7-E848-0D71-DC76-3427D29446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t="-1814" r="1460" b="-967"/>
          <a:stretch/>
        </p:blipFill>
        <p:spPr>
          <a:xfrm>
            <a:off x="1231372" y="2420834"/>
            <a:ext cx="4932083" cy="37116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677424F-A070-FF29-DF91-453417B564C9}"/>
              </a:ext>
            </a:extLst>
          </p:cNvPr>
          <p:cNvSpPr txBox="1"/>
          <p:nvPr/>
        </p:nvSpPr>
        <p:spPr>
          <a:xfrm>
            <a:off x="954138" y="2174078"/>
            <a:ext cx="53541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view of the ground level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7DB4611-414B-1073-4C65-0FE1DBA8F74C}"/>
              </a:ext>
            </a:extLst>
          </p:cNvPr>
          <p:cNvCxnSpPr>
            <a:cxnSpLocks/>
          </p:cNvCxnSpPr>
          <p:nvPr/>
        </p:nvCxnSpPr>
        <p:spPr>
          <a:xfrm flipV="1">
            <a:off x="2524504" y="2457176"/>
            <a:ext cx="2224944" cy="67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A4B989D-CAAC-5C91-95E7-E48EFC448427}"/>
              </a:ext>
            </a:extLst>
          </p:cNvPr>
          <p:cNvSpPr/>
          <p:nvPr/>
        </p:nvSpPr>
        <p:spPr>
          <a:xfrm>
            <a:off x="6141673" y="704944"/>
            <a:ext cx="1508760" cy="68044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Alignment-based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creation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F136F0A-A637-E37C-6BBB-107926DE8D59}"/>
              </a:ext>
            </a:extLst>
          </p:cNvPr>
          <p:cNvSpPr/>
          <p:nvPr/>
        </p:nvSpPr>
        <p:spPr>
          <a:xfrm>
            <a:off x="6463857" y="3456279"/>
            <a:ext cx="1188720" cy="680445"/>
          </a:xfrm>
          <a:prstGeom prst="roundRect">
            <a:avLst/>
          </a:prstGeom>
          <a:solidFill>
            <a:srgbClr val="F78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Multi-level 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merging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0AF966D-E6B9-3F4A-AADF-9A19A29A55B1}"/>
              </a:ext>
            </a:extLst>
          </p:cNvPr>
          <p:cNvSpPr/>
          <p:nvPr/>
        </p:nvSpPr>
        <p:spPr>
          <a:xfrm>
            <a:off x="1099932" y="1418445"/>
            <a:ext cx="5113770" cy="442103"/>
          </a:xfrm>
          <a:prstGeom prst="roundRect">
            <a:avLst/>
          </a:prstGeom>
          <a:solidFill>
            <a:srgbClr val="A6CAE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AC183D1-145E-3D81-23DD-31D625366D63}"/>
              </a:ext>
            </a:extLst>
          </p:cNvPr>
          <p:cNvSpPr/>
          <p:nvPr/>
        </p:nvSpPr>
        <p:spPr>
          <a:xfrm>
            <a:off x="1099932" y="1871491"/>
            <a:ext cx="5113770" cy="200234"/>
          </a:xfrm>
          <a:prstGeom prst="roundRect">
            <a:avLst/>
          </a:prstGeom>
          <a:solidFill>
            <a:srgbClr val="F78E7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DC80D4E-8DE1-0EC9-3960-505DA71A1807}"/>
              </a:ext>
            </a:extLst>
          </p:cNvPr>
          <p:cNvCxnSpPr>
            <a:cxnSpLocks/>
            <a:stCxn id="64" idx="0"/>
            <a:endCxn id="50" idx="1"/>
          </p:cNvCxnSpPr>
          <p:nvPr/>
        </p:nvCxnSpPr>
        <p:spPr>
          <a:xfrm rot="5400000" flipH="1" flipV="1">
            <a:off x="5850338" y="1129287"/>
            <a:ext cx="375454" cy="207215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23EAF31-E8C1-3C4A-D9C3-59EE9E88891E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6213702" y="1971608"/>
            <a:ext cx="250155" cy="1824894"/>
          </a:xfrm>
          <a:prstGeom prst="bentConnector3">
            <a:avLst>
              <a:gd name="adj1" fmla="val 32231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C6135FA-9850-38AB-BDDE-1E77DB265A6F}"/>
              </a:ext>
            </a:extLst>
          </p:cNvPr>
          <p:cNvSpPr/>
          <p:nvPr/>
        </p:nvSpPr>
        <p:spPr>
          <a:xfrm>
            <a:off x="5649545" y="1420621"/>
            <a:ext cx="569826" cy="23963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649CDE6-E971-4496-87C7-FA798A7BE46E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rot="16200000" flipH="1">
            <a:off x="5941690" y="2339752"/>
            <a:ext cx="2070890" cy="162164"/>
          </a:xfrm>
          <a:prstGeom prst="bentConnector3">
            <a:avLst>
              <a:gd name="adj1" fmla="val 6042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1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Wu</dc:creator>
  <cp:lastModifiedBy>Jiabin Wu</cp:lastModifiedBy>
  <cp:revision>50</cp:revision>
  <dcterms:created xsi:type="dcterms:W3CDTF">2024-10-03T12:42:56Z</dcterms:created>
  <dcterms:modified xsi:type="dcterms:W3CDTF">2024-10-19T09:33:09Z</dcterms:modified>
</cp:coreProperties>
</file>