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B0EB-C460-9BF7-B6A1-A44226892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AA842-25FD-C66B-BDF5-2D834B44F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B052-8A28-6085-4AE6-5956279D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731AF-E696-D3C4-5C81-AB63BBFB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4B394-68CD-D0DD-AB65-652AC3C5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3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F337-67F5-28B8-0274-4FD7D280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CFD12-A667-199E-5164-493B82561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F33C-81BB-0DE6-55BF-48B96A5F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EDF48-BDBE-91AE-F12D-FA864E7C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300C6-3567-85AE-0FC0-9DDADE35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3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2B938-0290-AEB7-4B83-0330D420A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FEC25-CB95-58CC-1532-AC570519C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492AF-C772-DE65-BD45-9A71372F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BE618-611C-AE6D-6CF4-3037B0AA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DFFF1-F8E9-8494-7481-F47200ED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5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8C5B-83D2-A014-DA5A-B4730B4A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B9B2-8682-2C3B-B467-CFABA248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63D5-E336-1DF8-BB01-20A7158C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04FD-124F-5627-304D-8D33966C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F284-173A-A89B-C43D-1F588CCB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C697-84A1-117E-42A1-03EC9DE8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4023F-046D-C2BE-4BF3-6D11F72B3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9962D-F042-A215-90A8-7D4F490D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B175-FFB5-4D5D-9E83-C526EAD2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9EC8C-513F-9435-305C-F9ECB4AF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0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6407-A7ED-3E1E-11E5-DDDC85CB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FD80-33A9-0AE6-1010-8805E1F75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6F40B-7956-6EB4-4D63-B3ED85D18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3B4CF-EBFA-8742-4E63-99143AF9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13722-0102-FE89-F592-9A9E324C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F66FE-4AC0-1D34-22B8-48C39441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FF8F-F40C-399C-3CC6-AAFE52C9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12D4E-BCED-D217-BF21-E9AE06411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BB36D-D88C-6F76-1D12-DE3FD6E99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82BBA-F1FB-FDFF-043F-AF41446EF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DDE27-4BFF-E998-0806-648CC705A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E027E-6962-44DA-C60B-C899EC70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D38C5-6C2F-3330-CC85-0A6E684C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97043-AFFE-5244-8312-3AFE48D4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54F8-DBDB-2CCF-D699-21EDCBAA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1981-829C-46A7-97C9-0FF52A92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42565-E063-EC18-975D-965F219E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B92EB-5B19-D125-C6B4-587C5517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BC0E5-6B87-987F-3AE6-D226AF50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2B6D0-37B2-A17F-1200-E7348649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50846-A322-719F-883C-1EE60433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8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03DA-342E-8E05-9066-5B31871D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3F3F-74ED-4788-B7ED-2469C7B1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11B0-DDA1-634B-0576-6B8DE84D5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1AC71-E1FD-D986-8D15-E1B5162B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77EE1-2456-E548-8908-FC4E816F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9D01A-60D8-5ACB-4852-473F96BC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8BEB-6B7E-60F1-3D0E-5ED185AD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3487B-3067-38A8-FA05-FB59917C6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D01D1-D762-D801-D905-A9D27E3B7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1E1CF-9A3F-6ED3-63D0-5CE51ADE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B839F-56CC-3127-CC6A-9482AB2B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A5CF2-E648-AF18-F548-00D794F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8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D8DD9-B25D-5B5B-5CD8-6562179B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DB04F-D196-3A5C-F8B7-152F2FEF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AC0EC-5704-6EAD-1F5F-048DE900F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DF627-6EE9-4CCA-AE1D-01C210C5ACE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3736-7971-4CC0-39CF-33D7EFDF1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B0D42-D336-3F54-E86D-AFE66042D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5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id with lines and dots&#10;&#10;Description automatically generated">
            <a:extLst>
              <a:ext uri="{FF2B5EF4-FFF2-40B4-BE49-F238E27FC236}">
                <a16:creationId xmlns:a16="http://schemas.microsoft.com/office/drawing/2014/main" id="{74BDAFB4-A6DC-9985-D0F8-F7F8AB1D9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84" y="1249544"/>
            <a:ext cx="2743200" cy="1985554"/>
          </a:xfrm>
          <a:prstGeom prst="rect">
            <a:avLst/>
          </a:prstGeom>
        </p:spPr>
      </p:pic>
      <p:pic>
        <p:nvPicPr>
          <p:cNvPr id="7" name="Picture 6" descr="A drawing of a grid&#10;&#10;Description automatically generated with medium confidence">
            <a:extLst>
              <a:ext uri="{FF2B5EF4-FFF2-40B4-BE49-F238E27FC236}">
                <a16:creationId xmlns:a16="http://schemas.microsoft.com/office/drawing/2014/main" id="{1C289B65-A030-CC54-585C-1379DF652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47" y="1249544"/>
            <a:ext cx="2743200" cy="1985554"/>
          </a:xfrm>
          <a:prstGeom prst="rect">
            <a:avLst/>
          </a:prstGeom>
        </p:spPr>
      </p:pic>
      <p:pic>
        <p:nvPicPr>
          <p:cNvPr id="9" name="Picture 8" descr="A drawing of a grid&#10;&#10;Description automatically generated with medium confidence">
            <a:extLst>
              <a:ext uri="{FF2B5EF4-FFF2-40B4-BE49-F238E27FC236}">
                <a16:creationId xmlns:a16="http://schemas.microsoft.com/office/drawing/2014/main" id="{47327C6E-4921-55F9-3CC4-A3F787FCF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10" y="1249544"/>
            <a:ext cx="2743200" cy="1985554"/>
          </a:xfrm>
          <a:prstGeom prst="rect">
            <a:avLst/>
          </a:prstGeom>
        </p:spPr>
      </p:pic>
      <p:pic>
        <p:nvPicPr>
          <p:cNvPr id="11" name="Picture 10" descr="A grid of squares and lines&#10;&#10;Description automatically generated with medium confidence">
            <a:extLst>
              <a:ext uri="{FF2B5EF4-FFF2-40B4-BE49-F238E27FC236}">
                <a16:creationId xmlns:a16="http://schemas.microsoft.com/office/drawing/2014/main" id="{BACDA9D7-C43B-77F8-7FEE-D40A75771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84" y="3429000"/>
            <a:ext cx="2743200" cy="1985554"/>
          </a:xfrm>
          <a:prstGeom prst="rect">
            <a:avLst/>
          </a:prstGeom>
        </p:spPr>
      </p:pic>
      <p:pic>
        <p:nvPicPr>
          <p:cNvPr id="13" name="Picture 12" descr="A drawing of a house&#10;&#10;Description automatically generated">
            <a:extLst>
              <a:ext uri="{FF2B5EF4-FFF2-40B4-BE49-F238E27FC236}">
                <a16:creationId xmlns:a16="http://schemas.microsoft.com/office/drawing/2014/main" id="{95E47053-FAAA-5AA3-B59B-F8E461AD2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34" y="3429000"/>
            <a:ext cx="2743200" cy="1985554"/>
          </a:xfrm>
          <a:prstGeom prst="rect">
            <a:avLst/>
          </a:prstGeom>
        </p:spPr>
      </p:pic>
      <p:pic>
        <p:nvPicPr>
          <p:cNvPr id="15" name="Picture 14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BEC18AD6-2E3F-BD6E-419D-8628F19C3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10" y="3429000"/>
            <a:ext cx="2743200" cy="19855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0A5D9D-3829-5B86-ECB0-A944BFD796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61" y="799528"/>
            <a:ext cx="5943600" cy="4500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30CA93-C0F8-5CEC-91FE-72D2C87478DE}"/>
              </a:ext>
            </a:extLst>
          </p:cNvPr>
          <p:cNvSpPr txBox="1"/>
          <p:nvPr/>
        </p:nvSpPr>
        <p:spPr>
          <a:xfrm>
            <a:off x="3214020" y="314689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3339B3-7044-96C8-460E-2C15F6AF14DA}"/>
              </a:ext>
            </a:extLst>
          </p:cNvPr>
          <p:cNvSpPr txBox="1"/>
          <p:nvPr/>
        </p:nvSpPr>
        <p:spPr>
          <a:xfrm>
            <a:off x="3214020" y="541455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0DD817-64CA-7656-1279-FB9AFC506FAC}"/>
              </a:ext>
            </a:extLst>
          </p:cNvPr>
          <p:cNvSpPr txBox="1"/>
          <p:nvPr/>
        </p:nvSpPr>
        <p:spPr>
          <a:xfrm>
            <a:off x="6047661" y="314689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ADE989-B944-0E5E-34BC-1E00E28C713B}"/>
              </a:ext>
            </a:extLst>
          </p:cNvPr>
          <p:cNvSpPr txBox="1"/>
          <p:nvPr/>
        </p:nvSpPr>
        <p:spPr>
          <a:xfrm>
            <a:off x="6047661" y="541455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4A95A-B154-7D59-6D03-40AD6FEF79FD}"/>
              </a:ext>
            </a:extLst>
          </p:cNvPr>
          <p:cNvSpPr txBox="1"/>
          <p:nvPr/>
        </p:nvSpPr>
        <p:spPr>
          <a:xfrm>
            <a:off x="8933737" y="314689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8F8642-551A-9B61-B411-346DE485B5D9}"/>
              </a:ext>
            </a:extLst>
          </p:cNvPr>
          <p:cNvSpPr txBox="1"/>
          <p:nvPr/>
        </p:nvSpPr>
        <p:spPr>
          <a:xfrm>
            <a:off x="8948966" y="541455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353602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Wu</dc:creator>
  <cp:lastModifiedBy>Jiabin Wu</cp:lastModifiedBy>
  <cp:revision>5</cp:revision>
  <dcterms:created xsi:type="dcterms:W3CDTF">2024-10-02T15:36:18Z</dcterms:created>
  <dcterms:modified xsi:type="dcterms:W3CDTF">2024-10-02T16:01:30Z</dcterms:modified>
</cp:coreProperties>
</file>