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 autoAdjust="0"/>
    <p:restoredTop sz="94660"/>
  </p:normalViewPr>
  <p:slideViewPr>
    <p:cSldViewPr snapToGrid="0">
      <p:cViewPr varScale="1">
        <p:scale>
          <a:sx n="31" d="100"/>
          <a:sy n="31" d="100"/>
        </p:scale>
        <p:origin x="25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DDD2-4715-4F5A-ACEC-C4307FEF7E68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1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DDD2-4715-4F5A-ACEC-C4307FEF7E68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DDD2-4715-4F5A-ACEC-C4307FEF7E68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5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DDD2-4715-4F5A-ACEC-C4307FEF7E68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1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DDD2-4715-4F5A-ACEC-C4307FEF7E68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7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DDD2-4715-4F5A-ACEC-C4307FEF7E68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0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DDD2-4715-4F5A-ACEC-C4307FEF7E68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4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DDD2-4715-4F5A-ACEC-C4307FEF7E68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9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DDD2-4715-4F5A-ACEC-C4307FEF7E68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7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DDD2-4715-4F5A-ACEC-C4307FEF7E68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4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DDD2-4715-4F5A-ACEC-C4307FEF7E68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9DDD2-4715-4F5A-ACEC-C4307FEF7E68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4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B5621833-FEAB-ABAD-405C-AA5F34C89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14" y="656288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15" name="Picture 14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59EADF1C-AF31-4602-E853-4A7B4C81B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1" y="656288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1739B8-70CB-25EC-E9A1-6ECB79009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68" y="656288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31" name="Picture 30" descr="A diagram of a tower&#10;&#10;Description automatically generated">
            <a:extLst>
              <a:ext uri="{FF2B5EF4-FFF2-40B4-BE49-F238E27FC236}">
                <a16:creationId xmlns:a16="http://schemas.microsoft.com/office/drawing/2014/main" id="{5409E034-76B0-A7EC-D0C5-248FD1744C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68" y="3406789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39" name="Picture 38" descr="A diagram of a building&#10;&#10;Description automatically generated">
            <a:extLst>
              <a:ext uri="{FF2B5EF4-FFF2-40B4-BE49-F238E27FC236}">
                <a16:creationId xmlns:a16="http://schemas.microsoft.com/office/drawing/2014/main" id="{76781DAC-A40D-FE70-3D93-2EEF520F8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1" y="3406789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44" name="Picture 43" descr="A diagram of a building&#10;&#10;Description automatically generated">
            <a:extLst>
              <a:ext uri="{FF2B5EF4-FFF2-40B4-BE49-F238E27FC236}">
                <a16:creationId xmlns:a16="http://schemas.microsoft.com/office/drawing/2014/main" id="{2513F88B-FCED-3DEB-F6D6-B3F5717E2A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14" y="3406789"/>
            <a:ext cx="2743200" cy="2743200"/>
          </a:xfrm>
          <a:prstGeom prst="rect">
            <a:avLst/>
          </a:prstGeom>
          <a:ln>
            <a:noFill/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447FF89-5F81-0307-0F37-6E046F624504}"/>
              </a:ext>
            </a:extLst>
          </p:cNvPr>
          <p:cNvSpPr txBox="1"/>
          <p:nvPr/>
        </p:nvSpPr>
        <p:spPr>
          <a:xfrm>
            <a:off x="3550614" y="656288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(0.485, 0.053)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572583-FCF2-95DC-9790-DC0EAA8F4A54}"/>
              </a:ext>
            </a:extLst>
          </p:cNvPr>
          <p:cNvSpPr txBox="1"/>
          <p:nvPr/>
        </p:nvSpPr>
        <p:spPr>
          <a:xfrm>
            <a:off x="792251" y="656288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(0.39, 0.103)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51EF27-1D3C-590E-FD38-4721F2DC37C0}"/>
              </a:ext>
            </a:extLst>
          </p:cNvPr>
          <p:cNvSpPr txBox="1"/>
          <p:nvPr/>
        </p:nvSpPr>
        <p:spPr>
          <a:xfrm>
            <a:off x="6308168" y="656288"/>
            <a:ext cx="2743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(0.715, 0.573)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695E36-5C04-3813-CC13-6E17200616A0}"/>
              </a:ext>
            </a:extLst>
          </p:cNvPr>
          <p:cNvSpPr txBox="1"/>
          <p:nvPr/>
        </p:nvSpPr>
        <p:spPr>
          <a:xfrm>
            <a:off x="6308168" y="3406789"/>
            <a:ext cx="2743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(0.453, 0.36)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CB932D-1F3B-CCEF-9AA4-EB88EEF322B0}"/>
              </a:ext>
            </a:extLst>
          </p:cNvPr>
          <p:cNvSpPr txBox="1"/>
          <p:nvPr/>
        </p:nvSpPr>
        <p:spPr>
          <a:xfrm>
            <a:off x="792251" y="3406789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(0.116, 0.303)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47D26E-6B0D-260D-2D0A-3F8651263009}"/>
              </a:ext>
            </a:extLst>
          </p:cNvPr>
          <p:cNvSpPr txBox="1"/>
          <p:nvPr/>
        </p:nvSpPr>
        <p:spPr>
          <a:xfrm>
            <a:off x="3550614" y="3406789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(0.232, 0.231)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B16DC69-3198-722C-C480-2E717EBBF1DC}"/>
              </a:ext>
            </a:extLst>
          </p:cNvPr>
          <p:cNvSpPr/>
          <p:nvPr/>
        </p:nvSpPr>
        <p:spPr>
          <a:xfrm>
            <a:off x="679727" y="2027888"/>
            <a:ext cx="112524" cy="83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3" name="Picture 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0D887931-8794-8181-98B3-37381F41E7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1" y="6158487"/>
            <a:ext cx="2743200" cy="2743200"/>
          </a:xfrm>
          <a:prstGeom prst="rect">
            <a:avLst/>
          </a:prstGeom>
        </p:spPr>
      </p:pic>
      <p:pic>
        <p:nvPicPr>
          <p:cNvPr id="5" name="Picture 4" descr="A grid with lines and a graph&#10;&#10;Description automatically generated with medium confidence">
            <a:extLst>
              <a:ext uri="{FF2B5EF4-FFF2-40B4-BE49-F238E27FC236}">
                <a16:creationId xmlns:a16="http://schemas.microsoft.com/office/drawing/2014/main" id="{2C38CC6C-3E46-9CE5-2494-16CABE63B8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1" y="6149989"/>
            <a:ext cx="2743200" cy="2743200"/>
          </a:xfrm>
          <a:prstGeom prst="rect">
            <a:avLst/>
          </a:prstGeom>
        </p:spPr>
      </p:pic>
      <p:pic>
        <p:nvPicPr>
          <p:cNvPr id="7" name="Picture 6" descr="A graph with red lines and a white background&#10;&#10;Description automatically generated">
            <a:extLst>
              <a:ext uri="{FF2B5EF4-FFF2-40B4-BE49-F238E27FC236}">
                <a16:creationId xmlns:a16="http://schemas.microsoft.com/office/drawing/2014/main" id="{0A45C93C-AC5B-2BBC-3D3E-6DF0F4C6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68" y="6149989"/>
            <a:ext cx="274320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854652-94C5-8636-034A-036522D762ED}"/>
              </a:ext>
            </a:extLst>
          </p:cNvPr>
          <p:cNvSpPr txBox="1"/>
          <p:nvPr/>
        </p:nvSpPr>
        <p:spPr>
          <a:xfrm>
            <a:off x="6308168" y="6157290"/>
            <a:ext cx="2743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(0.493, 0.224)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0FA369-367B-9B65-C623-CAE25C3B0B5D}"/>
              </a:ext>
            </a:extLst>
          </p:cNvPr>
          <p:cNvSpPr txBox="1"/>
          <p:nvPr/>
        </p:nvSpPr>
        <p:spPr>
          <a:xfrm>
            <a:off x="792251" y="6157290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(0.009, 0.138)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BE1D5-567F-370A-D925-4699F6FCAD4E}"/>
              </a:ext>
            </a:extLst>
          </p:cNvPr>
          <p:cNvSpPr txBox="1"/>
          <p:nvPr/>
        </p:nvSpPr>
        <p:spPr>
          <a:xfrm>
            <a:off x="3550614" y="6157290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(0.124, 0.112)</a:t>
            </a:r>
          </a:p>
        </p:txBody>
      </p:sp>
      <p:pic>
        <p:nvPicPr>
          <p:cNvPr id="21" name="Picture 20" descr="A diagram of a house&#10;&#10;Description automatically generated">
            <a:extLst>
              <a:ext uri="{FF2B5EF4-FFF2-40B4-BE49-F238E27FC236}">
                <a16:creationId xmlns:a16="http://schemas.microsoft.com/office/drawing/2014/main" id="{D5DE3D73-0E1C-22F7-4E2C-B7C6C53B75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1" y="8893189"/>
            <a:ext cx="2743200" cy="2743200"/>
          </a:xfrm>
          <a:prstGeom prst="rect">
            <a:avLst/>
          </a:prstGeom>
        </p:spPr>
      </p:pic>
      <p:pic>
        <p:nvPicPr>
          <p:cNvPr id="23" name="Picture 22" descr="A diagram of a building&#10;&#10;Description automatically generated">
            <a:extLst>
              <a:ext uri="{FF2B5EF4-FFF2-40B4-BE49-F238E27FC236}">
                <a16:creationId xmlns:a16="http://schemas.microsoft.com/office/drawing/2014/main" id="{1DFC7AD7-944E-E703-F655-22AB6D8F3A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642" y="8900490"/>
            <a:ext cx="2743200" cy="2743200"/>
          </a:xfrm>
          <a:prstGeom prst="rect">
            <a:avLst/>
          </a:prstGeom>
        </p:spPr>
      </p:pic>
      <p:pic>
        <p:nvPicPr>
          <p:cNvPr id="27" name="Picture 26" descr="A diagram of a building&#10;&#10;Description automatically generated">
            <a:extLst>
              <a:ext uri="{FF2B5EF4-FFF2-40B4-BE49-F238E27FC236}">
                <a16:creationId xmlns:a16="http://schemas.microsoft.com/office/drawing/2014/main" id="{B7432A2B-5BEE-925E-B0A9-2D4AB367FF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68" y="8893189"/>
            <a:ext cx="2743200" cy="2743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3578FDB-A520-B748-2EF6-85E35FB44092}"/>
              </a:ext>
            </a:extLst>
          </p:cNvPr>
          <p:cNvSpPr txBox="1"/>
          <p:nvPr/>
        </p:nvSpPr>
        <p:spPr>
          <a:xfrm>
            <a:off x="6308168" y="8908988"/>
            <a:ext cx="2743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(0.531, 0.648)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41684-0355-65CE-47F3-F201809C9764}"/>
              </a:ext>
            </a:extLst>
          </p:cNvPr>
          <p:cNvSpPr txBox="1"/>
          <p:nvPr/>
        </p:nvSpPr>
        <p:spPr>
          <a:xfrm>
            <a:off x="792251" y="8908988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(0.171, 0.366)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DF2F54-D277-CC7F-374C-EB375961CB01}"/>
              </a:ext>
            </a:extLst>
          </p:cNvPr>
          <p:cNvSpPr txBox="1"/>
          <p:nvPr/>
        </p:nvSpPr>
        <p:spPr>
          <a:xfrm>
            <a:off x="3550614" y="8908988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(0.236, 0.249)</a:t>
            </a:r>
          </a:p>
        </p:txBody>
      </p:sp>
    </p:spTree>
    <p:extLst>
      <p:ext uri="{BB962C8B-B14F-4D97-AF65-F5344CB8AC3E}">
        <p14:creationId xmlns:p14="http://schemas.microsoft.com/office/powerpoint/2010/main" val="68995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0FC8C0D-DB41-8D2F-1465-A29B651C5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14" y="642558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25" name="Picture 24" descr="A graph of a line graph&#10;&#10;Description automatically generated">
            <a:extLst>
              <a:ext uri="{FF2B5EF4-FFF2-40B4-BE49-F238E27FC236}">
                <a16:creationId xmlns:a16="http://schemas.microsoft.com/office/drawing/2014/main" id="{E6E5B613-6347-AEA6-28F5-971761F5F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1" y="642558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28" name="Picture 27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3D0FBAF2-0B2C-9263-7A7A-586CE7312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68" y="642558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46" name="Picture 45" descr="A diagram of a building&#10;&#10;Description automatically generated">
            <a:extLst>
              <a:ext uri="{FF2B5EF4-FFF2-40B4-BE49-F238E27FC236}">
                <a16:creationId xmlns:a16="http://schemas.microsoft.com/office/drawing/2014/main" id="{B9017893-C0CA-9877-13CD-966F9E034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68" y="3399488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48" name="Picture 47" descr="A graph with red lines&#10;&#10;Description automatically generated">
            <a:extLst>
              <a:ext uri="{FF2B5EF4-FFF2-40B4-BE49-F238E27FC236}">
                <a16:creationId xmlns:a16="http://schemas.microsoft.com/office/drawing/2014/main" id="{C4499E01-C1BB-6B64-A5A7-8F997AAD3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1" y="3399488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41C382B-6B6E-84EE-5D1D-5985D34318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14" y="3399488"/>
            <a:ext cx="2743200" cy="2743200"/>
          </a:xfrm>
          <a:prstGeom prst="rect">
            <a:avLst/>
          </a:prstGeom>
          <a:ln>
            <a:noFill/>
          </a:ln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B3A897D-68CC-D785-C77C-2CAB12867745}"/>
              </a:ext>
            </a:extLst>
          </p:cNvPr>
          <p:cNvSpPr txBox="1"/>
          <p:nvPr/>
        </p:nvSpPr>
        <p:spPr>
          <a:xfrm>
            <a:off x="792251" y="642558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(0.138, 0.02)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FF51BB-4D3E-70F8-D20A-310005CA2CC4}"/>
              </a:ext>
            </a:extLst>
          </p:cNvPr>
          <p:cNvSpPr txBox="1"/>
          <p:nvPr/>
        </p:nvSpPr>
        <p:spPr>
          <a:xfrm>
            <a:off x="3550614" y="642558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(0.163, 0.019)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1640A0-4E74-FACF-DD31-8C795D74273F}"/>
              </a:ext>
            </a:extLst>
          </p:cNvPr>
          <p:cNvSpPr txBox="1"/>
          <p:nvPr/>
        </p:nvSpPr>
        <p:spPr>
          <a:xfrm>
            <a:off x="6308168" y="642558"/>
            <a:ext cx="2743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(0.284, 0.334)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988A0-9A0C-A35F-C428-9D6A678E8198}"/>
              </a:ext>
            </a:extLst>
          </p:cNvPr>
          <p:cNvSpPr txBox="1"/>
          <p:nvPr/>
        </p:nvSpPr>
        <p:spPr>
          <a:xfrm>
            <a:off x="792251" y="3399488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(0.586, 0.136)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8BC5056-17CD-4817-85DE-C6AC02E29DDA}"/>
              </a:ext>
            </a:extLst>
          </p:cNvPr>
          <p:cNvSpPr txBox="1"/>
          <p:nvPr/>
        </p:nvSpPr>
        <p:spPr>
          <a:xfrm>
            <a:off x="3550614" y="3399488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(0.646, 0.03)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C9F2AE-29F2-24F5-DB1F-E0BA5316084F}"/>
              </a:ext>
            </a:extLst>
          </p:cNvPr>
          <p:cNvSpPr txBox="1"/>
          <p:nvPr/>
        </p:nvSpPr>
        <p:spPr>
          <a:xfrm>
            <a:off x="6308168" y="3399488"/>
            <a:ext cx="2743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(0.684, 0.41)</a:t>
            </a:r>
          </a:p>
        </p:txBody>
      </p:sp>
      <p:pic>
        <p:nvPicPr>
          <p:cNvPr id="4" name="Picture 3" descr="A diagram of a house&#10;&#10;Description automatically generated">
            <a:extLst>
              <a:ext uri="{FF2B5EF4-FFF2-40B4-BE49-F238E27FC236}">
                <a16:creationId xmlns:a16="http://schemas.microsoft.com/office/drawing/2014/main" id="{87034744-E4FF-4EB9-259C-91B623E32E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68" y="6160773"/>
            <a:ext cx="2743200" cy="2743200"/>
          </a:xfrm>
          <a:prstGeom prst="rect">
            <a:avLst/>
          </a:prstGeom>
        </p:spPr>
      </p:pic>
      <p:pic>
        <p:nvPicPr>
          <p:cNvPr id="6" name="Picture 5" descr="A diagram of a house&#10;&#10;Description automatically generated">
            <a:extLst>
              <a:ext uri="{FF2B5EF4-FFF2-40B4-BE49-F238E27FC236}">
                <a16:creationId xmlns:a16="http://schemas.microsoft.com/office/drawing/2014/main" id="{72C5F3CE-B3F1-4298-9800-E0C358ABD4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1" y="6174503"/>
            <a:ext cx="2743200" cy="2743200"/>
          </a:xfrm>
          <a:prstGeom prst="rect">
            <a:avLst/>
          </a:prstGeom>
        </p:spPr>
      </p:pic>
      <p:pic>
        <p:nvPicPr>
          <p:cNvPr id="8" name="Picture 7" descr="A grid with lines and a diagram&#10;&#10;Description automatically generated with medium confidence">
            <a:extLst>
              <a:ext uri="{FF2B5EF4-FFF2-40B4-BE49-F238E27FC236}">
                <a16:creationId xmlns:a16="http://schemas.microsoft.com/office/drawing/2014/main" id="{07489E9A-98BB-CDCE-6A26-609135C741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1" y="6160773"/>
            <a:ext cx="274320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09311-65C6-F447-FF28-B1B5DB22C134}"/>
              </a:ext>
            </a:extLst>
          </p:cNvPr>
          <p:cNvSpPr txBox="1"/>
          <p:nvPr/>
        </p:nvSpPr>
        <p:spPr>
          <a:xfrm>
            <a:off x="792251" y="6174503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(0.299, 0.197)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13395A-C033-62B0-0BDB-DBDFAB0DC577}"/>
              </a:ext>
            </a:extLst>
          </p:cNvPr>
          <p:cNvSpPr txBox="1"/>
          <p:nvPr/>
        </p:nvSpPr>
        <p:spPr>
          <a:xfrm>
            <a:off x="3550614" y="6174503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(0.563, 0.025)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0559E2-70BE-2C82-6542-304398C41A76}"/>
              </a:ext>
            </a:extLst>
          </p:cNvPr>
          <p:cNvSpPr txBox="1"/>
          <p:nvPr/>
        </p:nvSpPr>
        <p:spPr>
          <a:xfrm>
            <a:off x="6308168" y="6174503"/>
            <a:ext cx="2743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(0.322, 0.15)</a:t>
            </a:r>
          </a:p>
        </p:txBody>
      </p:sp>
      <p:pic>
        <p:nvPicPr>
          <p:cNvPr id="14" name="Picture 13" descr="A grid with red and black lines&#10;&#10;Description automatically generated">
            <a:extLst>
              <a:ext uri="{FF2B5EF4-FFF2-40B4-BE49-F238E27FC236}">
                <a16:creationId xmlns:a16="http://schemas.microsoft.com/office/drawing/2014/main" id="{EC235CF3-D05A-C098-4384-721AD9104E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68" y="8949518"/>
            <a:ext cx="2743200" cy="2743200"/>
          </a:xfrm>
          <a:prstGeom prst="rect">
            <a:avLst/>
          </a:prstGeom>
        </p:spPr>
      </p:pic>
      <p:pic>
        <p:nvPicPr>
          <p:cNvPr id="18" name="Picture 17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BBB03D6C-7782-30E0-5925-09207465DE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4" y="8949518"/>
            <a:ext cx="2743200" cy="2743200"/>
          </a:xfrm>
          <a:prstGeom prst="rect">
            <a:avLst/>
          </a:prstGeom>
        </p:spPr>
      </p:pic>
      <p:pic>
        <p:nvPicPr>
          <p:cNvPr id="20" name="Picture 19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089E31BD-00DC-0361-D92D-E48EE3A31C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05" y="8949518"/>
            <a:ext cx="2743200" cy="2743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2ECE71-4F15-C76C-0307-2E99F5193895}"/>
              </a:ext>
            </a:extLst>
          </p:cNvPr>
          <p:cNvSpPr txBox="1"/>
          <p:nvPr/>
        </p:nvSpPr>
        <p:spPr>
          <a:xfrm>
            <a:off x="792251" y="8944913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(0.05, 0.227)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D5AE6D-9053-A7F1-03F6-5E36FA79A173}"/>
              </a:ext>
            </a:extLst>
          </p:cNvPr>
          <p:cNvSpPr txBox="1"/>
          <p:nvPr/>
        </p:nvSpPr>
        <p:spPr>
          <a:xfrm>
            <a:off x="3550614" y="8944913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(0.488, 0.19)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5815C-C66E-E6F9-F6A1-1241EAA4D780}"/>
              </a:ext>
            </a:extLst>
          </p:cNvPr>
          <p:cNvSpPr txBox="1"/>
          <p:nvPr/>
        </p:nvSpPr>
        <p:spPr>
          <a:xfrm>
            <a:off x="6308168" y="8944913"/>
            <a:ext cx="2743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(0.268, 0.336)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B9926A-EE02-496F-AAC8-61B55871EE81}"/>
              </a:ext>
            </a:extLst>
          </p:cNvPr>
          <p:cNvSpPr/>
          <p:nvPr/>
        </p:nvSpPr>
        <p:spPr>
          <a:xfrm>
            <a:off x="679727" y="2027888"/>
            <a:ext cx="112524" cy="83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1856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BA3833-CC4E-F0FB-AFD5-B0A7BB938E65}"/>
              </a:ext>
            </a:extLst>
          </p:cNvPr>
          <p:cNvSpPr/>
          <p:nvPr/>
        </p:nvSpPr>
        <p:spPr>
          <a:xfrm>
            <a:off x="3893335" y="7723445"/>
            <a:ext cx="68207" cy="5078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451E49E-8065-5B32-60B2-87AB0A8081E7}"/>
              </a:ext>
            </a:extLst>
          </p:cNvPr>
          <p:cNvGrpSpPr/>
          <p:nvPr/>
        </p:nvGrpSpPr>
        <p:grpSpPr>
          <a:xfrm>
            <a:off x="0" y="0"/>
            <a:ext cx="5006309" cy="6660074"/>
            <a:chOff x="0" y="0"/>
            <a:chExt cx="5006309" cy="6660074"/>
          </a:xfrm>
        </p:grpSpPr>
        <p:pic>
          <p:nvPicPr>
            <p:cNvPr id="4" name="Picture 3" descr="A graph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06277F06-693D-0526-B136-22B3C0D83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997" y="0"/>
              <a:ext cx="1662806" cy="166280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4" descr="A graph with lines and numbers&#10;&#10;Description automatically generated with medium confidence">
              <a:extLst>
                <a:ext uri="{FF2B5EF4-FFF2-40B4-BE49-F238E27FC236}">
                  <a16:creationId xmlns:a16="http://schemas.microsoft.com/office/drawing/2014/main" id="{86CBC6D9-2DAA-8676-0145-103B71ED7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662806" cy="166280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03AAD2-0F99-82A8-BBFE-AAA4BBBC7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503" y="0"/>
              <a:ext cx="1662806" cy="166280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 descr="A diagram of a tower&#10;&#10;Description automatically generated">
              <a:extLst>
                <a:ext uri="{FF2B5EF4-FFF2-40B4-BE49-F238E27FC236}">
                  <a16:creationId xmlns:a16="http://schemas.microsoft.com/office/drawing/2014/main" id="{55C93779-553D-39F3-272A-1EE8EA0C9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503" y="1667231"/>
              <a:ext cx="1662806" cy="166280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 descr="A diagram of a building&#10;&#10;Description automatically generated">
              <a:extLst>
                <a:ext uri="{FF2B5EF4-FFF2-40B4-BE49-F238E27FC236}">
                  <a16:creationId xmlns:a16="http://schemas.microsoft.com/office/drawing/2014/main" id="{ED29DBB6-6C7C-3B4B-68DA-BB5361DDB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67231"/>
              <a:ext cx="1662806" cy="166280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8" descr="A diagram of a building&#10;&#10;Description automatically generated">
              <a:extLst>
                <a:ext uri="{FF2B5EF4-FFF2-40B4-BE49-F238E27FC236}">
                  <a16:creationId xmlns:a16="http://schemas.microsoft.com/office/drawing/2014/main" id="{47E3270D-91E5-FD7B-E42B-B5DAB887B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997" y="1667231"/>
              <a:ext cx="1662806" cy="1662806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2A5D9D-DB06-16DC-08A8-6248A8F35652}"/>
                </a:ext>
              </a:extLst>
            </p:cNvPr>
            <p:cNvSpPr txBox="1"/>
            <p:nvPr/>
          </p:nvSpPr>
          <p:spPr>
            <a:xfrm>
              <a:off x="1671997" y="0"/>
              <a:ext cx="1662806" cy="20928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(0.485, 0.053)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383948-F705-EEF4-5EA2-29EF5DD1F94B}"/>
                </a:ext>
              </a:extLst>
            </p:cNvPr>
            <p:cNvSpPr txBox="1"/>
            <p:nvPr/>
          </p:nvSpPr>
          <p:spPr>
            <a:xfrm>
              <a:off x="0" y="0"/>
              <a:ext cx="1662806" cy="20928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(0.39, 0.103)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510F09-AC23-A98E-967B-AC0824B72F3B}"/>
                </a:ext>
              </a:extLst>
            </p:cNvPr>
            <p:cNvSpPr txBox="1"/>
            <p:nvPr/>
          </p:nvSpPr>
          <p:spPr>
            <a:xfrm>
              <a:off x="3343503" y="0"/>
              <a:ext cx="1662806" cy="209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(0.715, 0.573)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635E42-888C-A09E-E438-941A9D68CC34}"/>
                </a:ext>
              </a:extLst>
            </p:cNvPr>
            <p:cNvSpPr txBox="1"/>
            <p:nvPr/>
          </p:nvSpPr>
          <p:spPr>
            <a:xfrm>
              <a:off x="3343503" y="1667231"/>
              <a:ext cx="1662806" cy="209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(0.453, 0.36)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5C9082-DAF1-393E-4C03-DF1763580BF9}"/>
                </a:ext>
              </a:extLst>
            </p:cNvPr>
            <p:cNvSpPr txBox="1"/>
            <p:nvPr/>
          </p:nvSpPr>
          <p:spPr>
            <a:xfrm>
              <a:off x="0" y="1667231"/>
              <a:ext cx="1662806" cy="20928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(0.116, 0.303)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82F4FE-8AE1-340E-DD34-4C6DF116C238}"/>
                </a:ext>
              </a:extLst>
            </p:cNvPr>
            <p:cNvSpPr txBox="1"/>
            <p:nvPr/>
          </p:nvSpPr>
          <p:spPr>
            <a:xfrm>
              <a:off x="1671997" y="1667231"/>
              <a:ext cx="1662806" cy="20928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(0.232, 0.231)</a:t>
              </a:r>
            </a:p>
          </p:txBody>
        </p:sp>
        <p:pic>
          <p:nvPicPr>
            <p:cNvPr id="17" name="Picture 16" descr="A graph with lines and numbers&#10;&#10;Description automatically generated">
              <a:extLst>
                <a:ext uri="{FF2B5EF4-FFF2-40B4-BE49-F238E27FC236}">
                  <a16:creationId xmlns:a16="http://schemas.microsoft.com/office/drawing/2014/main" id="{7E17348C-97C1-7F72-022D-CF02FDB96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35188"/>
              <a:ext cx="1662806" cy="1662806"/>
            </a:xfrm>
            <a:prstGeom prst="rect">
              <a:avLst/>
            </a:prstGeom>
          </p:spPr>
        </p:pic>
        <p:pic>
          <p:nvPicPr>
            <p:cNvPr id="18" name="Picture 17" descr="A grid with lines and a graph&#10;&#10;Description automatically generated with medium confidence">
              <a:extLst>
                <a:ext uri="{FF2B5EF4-FFF2-40B4-BE49-F238E27FC236}">
                  <a16:creationId xmlns:a16="http://schemas.microsoft.com/office/drawing/2014/main" id="{152FD7AF-E93D-F8F1-CC95-168A367F2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806" y="3330037"/>
              <a:ext cx="1662806" cy="1662806"/>
            </a:xfrm>
            <a:prstGeom prst="rect">
              <a:avLst/>
            </a:prstGeom>
          </p:spPr>
        </p:pic>
        <p:pic>
          <p:nvPicPr>
            <p:cNvPr id="19" name="Picture 18" descr="A graph with red lines and a white background&#10;&#10;Description automatically generated">
              <a:extLst>
                <a:ext uri="{FF2B5EF4-FFF2-40B4-BE49-F238E27FC236}">
                  <a16:creationId xmlns:a16="http://schemas.microsoft.com/office/drawing/2014/main" id="{7CE4EC82-286E-E569-8574-6F3F200E3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503" y="3330037"/>
              <a:ext cx="1662806" cy="166280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B2C2B7-270F-63A1-0C33-3A82FE23A89A}"/>
                </a:ext>
              </a:extLst>
            </p:cNvPr>
            <p:cNvSpPr txBox="1"/>
            <p:nvPr/>
          </p:nvSpPr>
          <p:spPr>
            <a:xfrm>
              <a:off x="3343503" y="3334463"/>
              <a:ext cx="1662806" cy="209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(0.493, 0.224)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FED884-D141-A033-707F-CBD116698C84}"/>
                </a:ext>
              </a:extLst>
            </p:cNvPr>
            <p:cNvSpPr txBox="1"/>
            <p:nvPr/>
          </p:nvSpPr>
          <p:spPr>
            <a:xfrm>
              <a:off x="0" y="3334463"/>
              <a:ext cx="1662806" cy="20928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(0.009, 0.138)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023819-93C4-295D-9BFB-30B1C5FB8E3B}"/>
                </a:ext>
              </a:extLst>
            </p:cNvPr>
            <p:cNvSpPr txBox="1"/>
            <p:nvPr/>
          </p:nvSpPr>
          <p:spPr>
            <a:xfrm>
              <a:off x="1671997" y="3334463"/>
              <a:ext cx="1662806" cy="20928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(0.124, 0.112)</a:t>
              </a:r>
            </a:p>
          </p:txBody>
        </p:sp>
        <p:pic>
          <p:nvPicPr>
            <p:cNvPr id="23" name="Picture 22" descr="A diagram of a house&#10;&#10;Description automatically generated">
              <a:extLst>
                <a:ext uri="{FF2B5EF4-FFF2-40B4-BE49-F238E27FC236}">
                  <a16:creationId xmlns:a16="http://schemas.microsoft.com/office/drawing/2014/main" id="{1BCC2E15-666A-28C3-FED9-750687CD2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92843"/>
              <a:ext cx="1662806" cy="1662806"/>
            </a:xfrm>
            <a:prstGeom prst="rect">
              <a:avLst/>
            </a:prstGeom>
          </p:spPr>
        </p:pic>
        <p:pic>
          <p:nvPicPr>
            <p:cNvPr id="24" name="Picture 23" descr="A diagram of a building&#10;&#10;Description automatically generated">
              <a:extLst>
                <a:ext uri="{FF2B5EF4-FFF2-40B4-BE49-F238E27FC236}">
                  <a16:creationId xmlns:a16="http://schemas.microsoft.com/office/drawing/2014/main" id="{EEFAA1EF-C1DC-9690-9004-23ADC5AC6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315" y="4997268"/>
              <a:ext cx="1662806" cy="1662806"/>
            </a:xfrm>
            <a:prstGeom prst="rect">
              <a:avLst/>
            </a:prstGeom>
          </p:spPr>
        </p:pic>
        <p:pic>
          <p:nvPicPr>
            <p:cNvPr id="25" name="Picture 24" descr="A diagram of a building&#10;&#10;Description automatically generated">
              <a:extLst>
                <a:ext uri="{FF2B5EF4-FFF2-40B4-BE49-F238E27FC236}">
                  <a16:creationId xmlns:a16="http://schemas.microsoft.com/office/drawing/2014/main" id="{3C6FCFA8-5410-4E8E-67BE-D1C769AB3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503" y="4992843"/>
              <a:ext cx="1662806" cy="166280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E64EEE8-AE60-8304-A212-316543A479F4}"/>
                </a:ext>
              </a:extLst>
            </p:cNvPr>
            <p:cNvSpPr txBox="1"/>
            <p:nvPr/>
          </p:nvSpPr>
          <p:spPr>
            <a:xfrm>
              <a:off x="3343503" y="5002419"/>
              <a:ext cx="1662806" cy="209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(0.531, 0.648)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A803D0-529E-9AFB-86A2-7B53B67C462E}"/>
                </a:ext>
              </a:extLst>
            </p:cNvPr>
            <p:cNvSpPr txBox="1"/>
            <p:nvPr/>
          </p:nvSpPr>
          <p:spPr>
            <a:xfrm>
              <a:off x="0" y="5002419"/>
              <a:ext cx="1662806" cy="20928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(0.171, 0.366)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2DD8A8-AEAE-3694-0122-857B61A89A2B}"/>
                </a:ext>
              </a:extLst>
            </p:cNvPr>
            <p:cNvSpPr txBox="1"/>
            <p:nvPr/>
          </p:nvSpPr>
          <p:spPr>
            <a:xfrm>
              <a:off x="1671997" y="5002419"/>
              <a:ext cx="1662806" cy="20928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(0.236, 0.249)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012825C-7A64-529A-7326-1255792024B6}"/>
              </a:ext>
            </a:extLst>
          </p:cNvPr>
          <p:cNvGrpSpPr/>
          <p:nvPr/>
        </p:nvGrpSpPr>
        <p:grpSpPr>
          <a:xfrm>
            <a:off x="5024200" y="-19020"/>
            <a:ext cx="5006309" cy="6698114"/>
            <a:chOff x="5282011" y="44693"/>
            <a:chExt cx="5006309" cy="669811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6A08E42-87B5-1959-D3D7-397CB7D75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4008" y="44693"/>
              <a:ext cx="1662806" cy="166280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" name="Picture 31" descr="A graph of a line graph&#10;&#10;Description automatically generated">
              <a:extLst>
                <a:ext uri="{FF2B5EF4-FFF2-40B4-BE49-F238E27FC236}">
                  <a16:creationId xmlns:a16="http://schemas.microsoft.com/office/drawing/2014/main" id="{15B83C38-A45D-BEE9-2C70-8AF054B07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011" y="44693"/>
              <a:ext cx="1662806" cy="166280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" name="Picture 32" descr="A graph of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11741553-C5EF-742B-3EF3-269D6ABF2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5514" y="44693"/>
              <a:ext cx="1662806" cy="166280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" name="Picture 33" descr="A diagram of a building&#10;&#10;Description automatically generated">
              <a:extLst>
                <a:ext uri="{FF2B5EF4-FFF2-40B4-BE49-F238E27FC236}">
                  <a16:creationId xmlns:a16="http://schemas.microsoft.com/office/drawing/2014/main" id="{36D6C0F1-9D85-5B89-B0B4-8012EACA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5514" y="1715821"/>
              <a:ext cx="1662806" cy="166280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" name="Picture 34" descr="A graph with red lines&#10;&#10;Description automatically generated">
              <a:extLst>
                <a:ext uri="{FF2B5EF4-FFF2-40B4-BE49-F238E27FC236}">
                  <a16:creationId xmlns:a16="http://schemas.microsoft.com/office/drawing/2014/main" id="{0933BBF6-F9AD-4EFF-B6BD-C9D6DB964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011" y="1715821"/>
              <a:ext cx="1662806" cy="166280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BC56B52-1D9D-E491-348E-3B11AF836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4008" y="1715821"/>
              <a:ext cx="1662806" cy="1662805"/>
            </a:xfrm>
            <a:prstGeom prst="rect">
              <a:avLst/>
            </a:prstGeom>
            <a:ln>
              <a:noFill/>
            </a:ln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B1DD628-2932-42F1-0BD4-F6A30669631F}"/>
                </a:ext>
              </a:extLst>
            </p:cNvPr>
            <p:cNvSpPr txBox="1"/>
            <p:nvPr/>
          </p:nvSpPr>
          <p:spPr>
            <a:xfrm>
              <a:off x="5282011" y="44693"/>
              <a:ext cx="1662806" cy="20928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(0.138, 0.02)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8B8631-D5AE-6AF4-7FF7-998E31F9E83A}"/>
                </a:ext>
              </a:extLst>
            </p:cNvPr>
            <p:cNvSpPr txBox="1"/>
            <p:nvPr/>
          </p:nvSpPr>
          <p:spPr>
            <a:xfrm>
              <a:off x="6954008" y="44693"/>
              <a:ext cx="1662806" cy="20928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(0.163, 0.019)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512F73-F888-A947-3C31-BE9C4B54B8B4}"/>
                </a:ext>
              </a:extLst>
            </p:cNvPr>
            <p:cNvSpPr txBox="1"/>
            <p:nvPr/>
          </p:nvSpPr>
          <p:spPr>
            <a:xfrm>
              <a:off x="8625514" y="44693"/>
              <a:ext cx="1662806" cy="209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(0.284, 0.334)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F38A80-B4B0-9B60-AF46-9D59143B46DD}"/>
                </a:ext>
              </a:extLst>
            </p:cNvPr>
            <p:cNvSpPr txBox="1"/>
            <p:nvPr/>
          </p:nvSpPr>
          <p:spPr>
            <a:xfrm>
              <a:off x="5282011" y="1715821"/>
              <a:ext cx="1662806" cy="20928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(0.586, 0.136)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F7A69C-05EE-E74D-7592-4DA742EC325A}"/>
                </a:ext>
              </a:extLst>
            </p:cNvPr>
            <p:cNvSpPr txBox="1"/>
            <p:nvPr/>
          </p:nvSpPr>
          <p:spPr>
            <a:xfrm>
              <a:off x="6954008" y="1715821"/>
              <a:ext cx="1662806" cy="20928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(0.646, 0.03)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AC786C-0F8E-2BD0-A51C-69D188612B7C}"/>
                </a:ext>
              </a:extLst>
            </p:cNvPr>
            <p:cNvSpPr txBox="1"/>
            <p:nvPr/>
          </p:nvSpPr>
          <p:spPr>
            <a:xfrm>
              <a:off x="8625514" y="1715821"/>
              <a:ext cx="1662806" cy="209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(0.684, 0.41)</a:t>
              </a:r>
            </a:p>
          </p:txBody>
        </p:sp>
        <p:pic>
          <p:nvPicPr>
            <p:cNvPr id="43" name="Picture 42" descr="A diagram of a house&#10;&#10;Description automatically generated">
              <a:extLst>
                <a:ext uri="{FF2B5EF4-FFF2-40B4-BE49-F238E27FC236}">
                  <a16:creationId xmlns:a16="http://schemas.microsoft.com/office/drawing/2014/main" id="{C6064FC6-F336-6595-99F9-FA77C02E0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5514" y="3389589"/>
              <a:ext cx="1662806" cy="1662805"/>
            </a:xfrm>
            <a:prstGeom prst="rect">
              <a:avLst/>
            </a:prstGeom>
          </p:spPr>
        </p:pic>
        <p:pic>
          <p:nvPicPr>
            <p:cNvPr id="44" name="Picture 43" descr="A diagram of a house&#10;&#10;Description automatically generated">
              <a:extLst>
                <a:ext uri="{FF2B5EF4-FFF2-40B4-BE49-F238E27FC236}">
                  <a16:creationId xmlns:a16="http://schemas.microsoft.com/office/drawing/2014/main" id="{97834A6D-382D-832D-B4BD-D4A0B6A3D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011" y="3397911"/>
              <a:ext cx="1662806" cy="1662805"/>
            </a:xfrm>
            <a:prstGeom prst="rect">
              <a:avLst/>
            </a:prstGeom>
          </p:spPr>
        </p:pic>
        <p:pic>
          <p:nvPicPr>
            <p:cNvPr id="45" name="Picture 44" descr="A grid with lines and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6AA070FB-F7C7-BAEA-CB79-AF2F80222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817" y="3389589"/>
              <a:ext cx="1662806" cy="1662805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3900B9-0439-E3CD-4B55-A16DF98E8DA3}"/>
                </a:ext>
              </a:extLst>
            </p:cNvPr>
            <p:cNvSpPr txBox="1"/>
            <p:nvPr/>
          </p:nvSpPr>
          <p:spPr>
            <a:xfrm>
              <a:off x="5282011" y="3397911"/>
              <a:ext cx="1662806" cy="20928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(0.299, 0.197)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043A69E-CD86-508E-9F68-645C11D1DA21}"/>
                </a:ext>
              </a:extLst>
            </p:cNvPr>
            <p:cNvSpPr txBox="1"/>
            <p:nvPr/>
          </p:nvSpPr>
          <p:spPr>
            <a:xfrm>
              <a:off x="6954008" y="3397911"/>
              <a:ext cx="1662806" cy="20928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(0.563, 0.025)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9CE594-03FB-16A0-718E-6C4382ED9CDF}"/>
                </a:ext>
              </a:extLst>
            </p:cNvPr>
            <p:cNvSpPr txBox="1"/>
            <p:nvPr/>
          </p:nvSpPr>
          <p:spPr>
            <a:xfrm>
              <a:off x="8625514" y="3397911"/>
              <a:ext cx="1662806" cy="209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(0.322, 0.15)</a:t>
              </a:r>
            </a:p>
          </p:txBody>
        </p:sp>
        <p:pic>
          <p:nvPicPr>
            <p:cNvPr id="49" name="Picture 48" descr="A grid with red and black lines&#10;&#10;Description automatically generated">
              <a:extLst>
                <a:ext uri="{FF2B5EF4-FFF2-40B4-BE49-F238E27FC236}">
                  <a16:creationId xmlns:a16="http://schemas.microsoft.com/office/drawing/2014/main" id="{D3C80052-8D2F-7210-BB6E-09E3D857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5514" y="5080002"/>
              <a:ext cx="1662806" cy="1662805"/>
            </a:xfrm>
            <a:prstGeom prst="rect">
              <a:avLst/>
            </a:prstGeom>
          </p:spPr>
        </p:pic>
        <p:pic>
          <p:nvPicPr>
            <p:cNvPr id="50" name="Picture 49" descr="A diagram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0A2EDF1E-E064-5417-02CD-E01CE86AE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202" y="5080002"/>
              <a:ext cx="1662806" cy="1662805"/>
            </a:xfrm>
            <a:prstGeom prst="rect">
              <a:avLst/>
            </a:prstGeom>
          </p:spPr>
        </p:pic>
        <p:pic>
          <p:nvPicPr>
            <p:cNvPr id="51" name="Picture 50" descr="A graph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78359FEA-06A6-9BF1-9B8D-BA76FCBFF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517" y="5080002"/>
              <a:ext cx="1662806" cy="166280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43F2E3E-0616-5407-7482-6F385FA90A5B}"/>
                </a:ext>
              </a:extLst>
            </p:cNvPr>
            <p:cNvSpPr txBox="1"/>
            <p:nvPr/>
          </p:nvSpPr>
          <p:spPr>
            <a:xfrm>
              <a:off x="5282011" y="5077210"/>
              <a:ext cx="1662806" cy="20928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(0.05, 0.227)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FBD210-0FBE-CAD7-4752-697537132258}"/>
                </a:ext>
              </a:extLst>
            </p:cNvPr>
            <p:cNvSpPr txBox="1"/>
            <p:nvPr/>
          </p:nvSpPr>
          <p:spPr>
            <a:xfrm>
              <a:off x="6954008" y="5077210"/>
              <a:ext cx="1662806" cy="20928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(0.488, 0.19)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B40989F-DA46-D4F2-450F-DDD71206599F}"/>
                </a:ext>
              </a:extLst>
            </p:cNvPr>
            <p:cNvSpPr txBox="1"/>
            <p:nvPr/>
          </p:nvSpPr>
          <p:spPr>
            <a:xfrm>
              <a:off x="8625514" y="5077210"/>
              <a:ext cx="1662806" cy="209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(0.268, 0.336)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7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252</Words>
  <Application>Microsoft Office PowerPoint</Application>
  <PresentationFormat>A3 Paper (297x420 mm)</PresentationFormat>
  <Paragraphs>150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Wu</dc:creator>
  <cp:lastModifiedBy>Jiabin Wu</cp:lastModifiedBy>
  <cp:revision>22</cp:revision>
  <dcterms:created xsi:type="dcterms:W3CDTF">2024-10-13T16:31:44Z</dcterms:created>
  <dcterms:modified xsi:type="dcterms:W3CDTF">2024-10-15T13:20:44Z</dcterms:modified>
</cp:coreProperties>
</file>