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67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24E5E-10EE-5584-9122-2300A551B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3683A-FC38-938C-A480-D0F21B6C1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4FF9-DA79-3D95-1DCA-052CEFCEB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80F6D-EF55-2F4A-3980-2660921D5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45AD2-C122-7D6C-D19B-A2CBCD38E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91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DC72-19C6-882E-A41E-BF7F9E99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DBBFF8-22CB-B04B-6762-345A0B9CD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D891D-75B5-F5B4-7209-F94DCA5ED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25DD-0FAE-27E3-7A11-4D01B5767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A969F-4193-8C17-6944-E8732C718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46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E8A7F-5B0F-8D26-80BF-6F4269BA1A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55AAF-F9D7-5372-669E-9DBCE514F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A8254-0C18-124A-E0BF-7188BF1C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D442F-3E3E-2843-AF67-E3AB9B3AD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82EE7-8446-BF86-5737-7F92EA42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75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CEFE-B8F4-7280-11D9-9A22BA8E0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DDC9-F8E0-21FB-90EE-9B4A21FB9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1E477-79C4-0394-24D3-2B2289BC8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4C6E7-67CB-1106-6B32-1BD0B3AAE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5DAF-9C88-C07E-9CA6-5B7986FF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48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6D553-0630-C0F0-000B-C42200E6E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1C942-A78D-3F6B-B6A0-36D134677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C17E-119A-09F6-D17D-28640A70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62922-0098-D116-3F96-F6DEDE93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DDE61-1782-6182-10CD-72656F6C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0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B776-6027-9E7A-F03A-DA43807F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560F4-C6F0-CFEC-79FD-186EE0DFA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2F1ED-9B58-989C-4C4E-044178C84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2BB22-958C-022C-1F6C-E7B48A5EE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EC44A-0538-8E7A-D5BF-F7121986E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D2A44-68DB-113B-91D0-8E9E8A27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247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A4CCD-80A0-2654-432E-EF115BCD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B5C40-37FB-DD1D-CA57-ED0D6446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414C9-2479-AF71-5AA6-3ABF17DC9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000F3-54ED-7A7D-AB9B-93D0B00A6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2AD8D1-8FD4-FDF1-2FC2-F7E9EB9EE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701D5-C4FF-101B-015C-515B3EE5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A2FBB3-E819-099D-E54E-87E15EF15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8B4E7-54FE-56B7-90BA-EAA849BB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0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3A52-AE92-B583-22A0-D5BF39639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038CD-E79A-6F79-1808-312A7BF68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AE0C1-9D2A-4410-A6B5-752540BB2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0AC8D-87B7-28D3-6C7E-2B87D41C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3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FF47D6-54BB-5F74-D57C-D65F756AF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064E81-EF42-487C-7593-B6EA8669E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F1EEF-61E7-B011-E4E2-17B780CD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95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1115-201E-EDC9-8FF5-7DCA96A9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ED35F-FAF6-B27D-77FF-205AFB667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BB9F-D551-F70A-EADD-E351BEDA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59167-4EE9-5E03-63AF-A8C05BB71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F5C3D-ADDC-530B-55B1-CC5D81A5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98468-8081-15CB-96D5-DFC87CA5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69E6E-9811-77E3-076A-F708CF02F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8BAEA-AC32-3DAC-CF0B-AB5E9996A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153B3E-2293-3DCD-5754-3461186B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A99AC-64E6-B1CC-0277-D42FAE463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8500B-C03C-E484-BB74-12376BCF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A6A25E-445D-AC6D-7CAD-DBA74FFF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488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3B175-7219-D6B1-4871-DA428807B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08C60-67B0-21D3-A5E0-92B4C5844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6F86E-3D5F-FADD-3147-9C215A395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4F796-9A97-440C-9F6C-3B57D3248EDD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95571-9F9F-D79E-57D1-4CAD5FD00D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A589-C7E1-FB3E-A9FF-97E7CD78AF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B7FAC-168B-44B1-8C6F-1658ADBC9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69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rosshairs with blue lines&#10;&#10;AI-generated content may be incorrect.">
            <a:extLst>
              <a:ext uri="{FF2B5EF4-FFF2-40B4-BE49-F238E27FC236}">
                <a16:creationId xmlns:a16="http://schemas.microsoft.com/office/drawing/2014/main" id="{0AAD77A3-8F0B-2D74-3114-7F8572E47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61" y="2060183"/>
            <a:ext cx="10743477" cy="2255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AC2E72-EE49-15C4-4A6C-BBD4E61E1498}"/>
              </a:ext>
            </a:extLst>
          </p:cNvPr>
          <p:cNvSpPr txBox="1"/>
          <p:nvPr/>
        </p:nvSpPr>
        <p:spPr>
          <a:xfrm>
            <a:off x="1006600" y="4315409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rectangular layout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84E2A6-2298-564C-E6F6-65FB3302FEDB}"/>
              </a:ext>
            </a:extLst>
          </p:cNvPr>
          <p:cNvSpPr txBox="1"/>
          <p:nvPr/>
        </p:nvSpPr>
        <p:spPr>
          <a:xfrm>
            <a:off x="5017762" y="4315409"/>
            <a:ext cx="20040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radial layout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365559-B26E-86BF-CA94-AC10CDC5C749}"/>
              </a:ext>
            </a:extLst>
          </p:cNvPr>
          <p:cNvSpPr txBox="1"/>
          <p:nvPr/>
        </p:nvSpPr>
        <p:spPr>
          <a:xfrm>
            <a:off x="8797623" y="431540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0" i="0" dirty="0">
                <a:solidFill>
                  <a:srgbClr val="44444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 triangular layout</a:t>
            </a:r>
          </a:p>
        </p:txBody>
      </p:sp>
    </p:spTree>
    <p:extLst>
      <p:ext uri="{BB962C8B-B14F-4D97-AF65-F5344CB8AC3E}">
        <p14:creationId xmlns:p14="http://schemas.microsoft.com/office/powerpoint/2010/main" val="167282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Jiabin Wu</dc:creator>
  <cp:lastModifiedBy>Jiabin Wu</cp:lastModifiedBy>
  <cp:revision>6</cp:revision>
  <dcterms:created xsi:type="dcterms:W3CDTF">2025-04-27T22:07:57Z</dcterms:created>
  <dcterms:modified xsi:type="dcterms:W3CDTF">2025-04-27T22:11:25Z</dcterms:modified>
</cp:coreProperties>
</file>