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42222-C281-4033-9065-50D354FDC7DA}" v="23" dt="2024-11-17T12:25:4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bin Wu" userId="baf425c0-4a97-481c-b059-a34f0cf1ff1a" providerId="ADAL" clId="{15642222-C281-4033-9065-50D354FDC7DA}"/>
    <pc:docChg chg="undo custSel addSld modSld">
      <pc:chgData name="Jiabin Wu" userId="baf425c0-4a97-481c-b059-a34f0cf1ff1a" providerId="ADAL" clId="{15642222-C281-4033-9065-50D354FDC7DA}" dt="2024-11-17T12:26:21.310" v="111" actId="1035"/>
      <pc:docMkLst>
        <pc:docMk/>
      </pc:docMkLst>
      <pc:sldChg chg="addSp delSp modSp new mod">
        <pc:chgData name="Jiabin Wu" userId="baf425c0-4a97-481c-b059-a34f0cf1ff1a" providerId="ADAL" clId="{15642222-C281-4033-9065-50D354FDC7DA}" dt="2024-11-17T12:26:21.310" v="111" actId="1035"/>
        <pc:sldMkLst>
          <pc:docMk/>
          <pc:sldMk cId="1791506281" sldId="256"/>
        </pc:sldMkLst>
        <pc:spChg chg="del">
          <ac:chgData name="Jiabin Wu" userId="baf425c0-4a97-481c-b059-a34f0cf1ff1a" providerId="ADAL" clId="{15642222-C281-4033-9065-50D354FDC7DA}" dt="2024-11-17T12:19:04.024" v="1" actId="478"/>
          <ac:spMkLst>
            <pc:docMk/>
            <pc:sldMk cId="1791506281" sldId="256"/>
            <ac:spMk id="2" creationId="{A01755F5-15D1-20BD-DE52-2AF1AAC829D1}"/>
          </ac:spMkLst>
        </pc:spChg>
        <pc:spChg chg="del">
          <ac:chgData name="Jiabin Wu" userId="baf425c0-4a97-481c-b059-a34f0cf1ff1a" providerId="ADAL" clId="{15642222-C281-4033-9065-50D354FDC7DA}" dt="2024-11-17T12:19:04.024" v="1" actId="478"/>
          <ac:spMkLst>
            <pc:docMk/>
            <pc:sldMk cId="1791506281" sldId="256"/>
            <ac:spMk id="3" creationId="{0A2A6AD2-7261-BB74-1052-5CCAFEF34793}"/>
          </ac:spMkLst>
        </pc:spChg>
        <pc:spChg chg="add mod topLvl">
          <ac:chgData name="Jiabin Wu" userId="baf425c0-4a97-481c-b059-a34f0cf1ff1a" providerId="ADAL" clId="{15642222-C281-4033-9065-50D354FDC7DA}" dt="2024-11-17T12:24:32.226" v="66" actId="164"/>
          <ac:spMkLst>
            <pc:docMk/>
            <pc:sldMk cId="1791506281" sldId="256"/>
            <ac:spMk id="14" creationId="{4AA82DD3-7E31-E814-6C47-9510D4FB5795}"/>
          </ac:spMkLst>
        </pc:spChg>
        <pc:spChg chg="add mod topLvl">
          <ac:chgData name="Jiabin Wu" userId="baf425c0-4a97-481c-b059-a34f0cf1ff1a" providerId="ADAL" clId="{15642222-C281-4033-9065-50D354FDC7DA}" dt="2024-11-17T12:24:30.778" v="65" actId="164"/>
          <ac:spMkLst>
            <pc:docMk/>
            <pc:sldMk cId="1791506281" sldId="256"/>
            <ac:spMk id="15" creationId="{523ABE2A-E9E1-5090-597F-F0AA02E70B2C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3" creationId="{D27DB264-BA47-1A69-2C94-71F1DA177BEE}"/>
          </ac:spMkLst>
        </pc:spChg>
        <pc:spChg chg="add mod">
          <ac:chgData name="Jiabin Wu" userId="baf425c0-4a97-481c-b059-a34f0cf1ff1a" providerId="ADAL" clId="{15642222-C281-4033-9065-50D354FDC7DA}" dt="2024-11-17T12:25:23.207" v="84"/>
          <ac:spMkLst>
            <pc:docMk/>
            <pc:sldMk cId="1791506281" sldId="256"/>
            <ac:spMk id="24" creationId="{CCDBB473-BB63-8B80-7980-B1D284D5F537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5" creationId="{474879AC-233A-9C15-EC30-BF2B93AEAC2D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6" creationId="{06294ADC-DC74-A8DC-E867-2D0EBF746744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7" creationId="{170CAC86-7256-5950-E11D-EB58880C2BCC}"/>
          </ac:spMkLst>
        </pc:spChg>
        <pc:grpChg chg="add del mod topLvl">
          <ac:chgData name="Jiabin Wu" userId="baf425c0-4a97-481c-b059-a34f0cf1ff1a" providerId="ADAL" clId="{15642222-C281-4033-9065-50D354FDC7DA}" dt="2024-11-17T12:23:45.070" v="51" actId="165"/>
          <ac:grpSpMkLst>
            <pc:docMk/>
            <pc:sldMk cId="1791506281" sldId="256"/>
            <ac:grpSpMk id="12" creationId="{7E6ED30B-799F-2848-CDC0-6C4FA59EAECE}"/>
          </ac:grpSpMkLst>
        </pc:grpChg>
        <pc:grpChg chg="add del mod topLvl">
          <ac:chgData name="Jiabin Wu" userId="baf425c0-4a97-481c-b059-a34f0cf1ff1a" providerId="ADAL" clId="{15642222-C281-4033-9065-50D354FDC7DA}" dt="2024-11-17T12:23:45.070" v="51" actId="165"/>
          <ac:grpSpMkLst>
            <pc:docMk/>
            <pc:sldMk cId="1791506281" sldId="256"/>
            <ac:grpSpMk id="13" creationId="{6E2DD0D7-0CA4-8DC5-1A1F-D7EBFDFE94AB}"/>
          </ac:grpSpMkLst>
        </pc:grpChg>
        <pc:grpChg chg="add del mod">
          <ac:chgData name="Jiabin Wu" userId="baf425c0-4a97-481c-b059-a34f0cf1ff1a" providerId="ADAL" clId="{15642222-C281-4033-9065-50D354FDC7DA}" dt="2024-11-17T12:23:44.749" v="50" actId="165"/>
          <ac:grpSpMkLst>
            <pc:docMk/>
            <pc:sldMk cId="1791506281" sldId="256"/>
            <ac:grpSpMk id="16" creationId="{C2F89A7B-D746-1940-3465-C2988EAE209C}"/>
          </ac:grpSpMkLst>
        </pc:grpChg>
        <pc:grpChg chg="add mod">
          <ac:chgData name="Jiabin Wu" userId="baf425c0-4a97-481c-b059-a34f0cf1ff1a" providerId="ADAL" clId="{15642222-C281-4033-9065-50D354FDC7DA}" dt="2024-11-17T12:23:55.891" v="57" actId="164"/>
          <ac:grpSpMkLst>
            <pc:docMk/>
            <pc:sldMk cId="1791506281" sldId="256"/>
            <ac:grpSpMk id="17" creationId="{95E738DB-FC95-9221-295F-4D518AB9D920}"/>
          </ac:grpSpMkLst>
        </pc:grpChg>
        <pc:grpChg chg="add mod">
          <ac:chgData name="Jiabin Wu" userId="baf425c0-4a97-481c-b059-a34f0cf1ff1a" providerId="ADAL" clId="{15642222-C281-4033-9065-50D354FDC7DA}" dt="2024-11-17T12:23:49.661" v="54" actId="164"/>
          <ac:grpSpMkLst>
            <pc:docMk/>
            <pc:sldMk cId="1791506281" sldId="256"/>
            <ac:grpSpMk id="18" creationId="{4B574DD1-D679-F8BB-0C8F-7B3EBF544369}"/>
          </ac:grpSpMkLst>
        </pc:grpChg>
        <pc:grpChg chg="add mod">
          <ac:chgData name="Jiabin Wu" userId="baf425c0-4a97-481c-b059-a34f0cf1ff1a" providerId="ADAL" clId="{15642222-C281-4033-9065-50D354FDC7DA}" dt="2024-11-17T12:23:55.556" v="56" actId="164"/>
          <ac:grpSpMkLst>
            <pc:docMk/>
            <pc:sldMk cId="1791506281" sldId="256"/>
            <ac:grpSpMk id="19" creationId="{A9A9EF85-FB15-0319-0488-8569A5741D57}"/>
          </ac:grpSpMkLst>
        </pc:grpChg>
        <pc:grpChg chg="add mod">
          <ac:chgData name="Jiabin Wu" userId="baf425c0-4a97-481c-b059-a34f0cf1ff1a" providerId="ADAL" clId="{15642222-C281-4033-9065-50D354FDC7DA}" dt="2024-11-17T12:24:29.487" v="64" actId="164"/>
          <ac:grpSpMkLst>
            <pc:docMk/>
            <pc:sldMk cId="1791506281" sldId="256"/>
            <ac:grpSpMk id="20" creationId="{77D68B1E-ADBF-FDCC-B7D9-6B3AB7969460}"/>
          </ac:grpSpMkLst>
        </pc:grpChg>
        <pc:grpChg chg="add mod">
          <ac:chgData name="Jiabin Wu" userId="baf425c0-4a97-481c-b059-a34f0cf1ff1a" providerId="ADAL" clId="{15642222-C281-4033-9065-50D354FDC7DA}" dt="2024-11-17T12:24:45.092" v="68" actId="1076"/>
          <ac:grpSpMkLst>
            <pc:docMk/>
            <pc:sldMk cId="1791506281" sldId="256"/>
            <ac:grpSpMk id="21" creationId="{F738595A-B53A-C80A-E23E-07F975760EC0}"/>
          </ac:grpSpMkLst>
        </pc:grpChg>
        <pc:grpChg chg="add mod">
          <ac:chgData name="Jiabin Wu" userId="baf425c0-4a97-481c-b059-a34f0cf1ff1a" providerId="ADAL" clId="{15642222-C281-4033-9065-50D354FDC7DA}" dt="2024-11-17T12:24:45.092" v="68" actId="1076"/>
          <ac:grpSpMkLst>
            <pc:docMk/>
            <pc:sldMk cId="1791506281" sldId="256"/>
            <ac:grpSpMk id="22" creationId="{FB5334A1-7F54-FC79-3EC1-FC71016083DB}"/>
          </ac:grpSpMkLst>
        </pc:grpChg>
        <pc:picChg chg="add mod topLvl">
          <ac:chgData name="Jiabin Wu" userId="baf425c0-4a97-481c-b059-a34f0cf1ff1a" providerId="ADAL" clId="{15642222-C281-4033-9065-50D354FDC7DA}" dt="2024-11-17T12:24:30.778" v="65" actId="164"/>
          <ac:picMkLst>
            <pc:docMk/>
            <pc:sldMk cId="1791506281" sldId="256"/>
            <ac:picMk id="5" creationId="{ECEDF8E1-4311-E548-C14E-97B8F4139928}"/>
          </ac:picMkLst>
        </pc:picChg>
        <pc:picChg chg="add mod topLvl">
          <ac:chgData name="Jiabin Wu" userId="baf425c0-4a97-481c-b059-a34f0cf1ff1a" providerId="ADAL" clId="{15642222-C281-4033-9065-50D354FDC7DA}" dt="2024-11-17T12:24:30.778" v="65" actId="164"/>
          <ac:picMkLst>
            <pc:docMk/>
            <pc:sldMk cId="1791506281" sldId="256"/>
            <ac:picMk id="7" creationId="{7CC24FAE-AD80-2ECE-27F4-865B28E665EE}"/>
          </ac:picMkLst>
        </pc:picChg>
        <pc:picChg chg="add mod topLvl">
          <ac:chgData name="Jiabin Wu" userId="baf425c0-4a97-481c-b059-a34f0cf1ff1a" providerId="ADAL" clId="{15642222-C281-4033-9065-50D354FDC7DA}" dt="2024-11-17T12:24:32.226" v="66" actId="164"/>
          <ac:picMkLst>
            <pc:docMk/>
            <pc:sldMk cId="1791506281" sldId="256"/>
            <ac:picMk id="9" creationId="{5B1C452D-E2CA-4E08-65CD-E3FD2237B8C9}"/>
          </ac:picMkLst>
        </pc:picChg>
        <pc:picChg chg="add mod topLvl">
          <ac:chgData name="Jiabin Wu" userId="baf425c0-4a97-481c-b059-a34f0cf1ff1a" providerId="ADAL" clId="{15642222-C281-4033-9065-50D354FDC7DA}" dt="2024-11-17T12:24:32.226" v="66" actId="164"/>
          <ac:picMkLst>
            <pc:docMk/>
            <pc:sldMk cId="1791506281" sldId="256"/>
            <ac:picMk id="11" creationId="{6189849C-20FF-4C58-A461-849F21EC09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B5334A1-7F54-FC79-3EC1-FC71016083DB}"/>
              </a:ext>
            </a:extLst>
          </p:cNvPr>
          <p:cNvGrpSpPr/>
          <p:nvPr/>
        </p:nvGrpSpPr>
        <p:grpSpPr>
          <a:xfrm>
            <a:off x="832006" y="168888"/>
            <a:ext cx="5568794" cy="2286000"/>
            <a:chOff x="597418" y="525349"/>
            <a:chExt cx="5568794" cy="2286000"/>
          </a:xfrm>
        </p:grpSpPr>
        <p:pic>
          <p:nvPicPr>
            <p:cNvPr id="9" name="Picture 8" descr="A line drawing of a rectangular object&#10;&#10;Description automatically generated with medium confidence">
              <a:extLst>
                <a:ext uri="{FF2B5EF4-FFF2-40B4-BE49-F238E27FC236}">
                  <a16:creationId xmlns:a16="http://schemas.microsoft.com/office/drawing/2014/main" id="{5B1C452D-E2CA-4E08-65CD-E3FD2237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559" y="525349"/>
              <a:ext cx="2832653" cy="2286000"/>
            </a:xfrm>
            <a:prstGeom prst="rect">
              <a:avLst/>
            </a:prstGeom>
          </p:spPr>
        </p:pic>
        <p:pic>
          <p:nvPicPr>
            <p:cNvPr id="11" name="Picture 10" descr="A drawing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6189849C-20FF-4C58-A461-849F21EC0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418" y="525349"/>
              <a:ext cx="2990140" cy="2286000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4AA82DD3-7E31-E814-6C47-9510D4FB5795}"/>
                </a:ext>
              </a:extLst>
            </p:cNvPr>
            <p:cNvSpPr/>
            <p:nvPr/>
          </p:nvSpPr>
          <p:spPr>
            <a:xfrm>
              <a:off x="3382665" y="1565859"/>
              <a:ext cx="204893" cy="204980"/>
            </a:xfrm>
            <a:prstGeom prst="rightArrow">
              <a:avLst>
                <a:gd name="adj1" fmla="val 48017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8595A-B53A-C80A-E23E-07F975760EC0}"/>
              </a:ext>
            </a:extLst>
          </p:cNvPr>
          <p:cNvGrpSpPr/>
          <p:nvPr/>
        </p:nvGrpSpPr>
        <p:grpSpPr>
          <a:xfrm>
            <a:off x="6183162" y="168888"/>
            <a:ext cx="5525391" cy="2286000"/>
            <a:chOff x="6420212" y="525349"/>
            <a:chExt cx="5525391" cy="2286000"/>
          </a:xfrm>
        </p:grpSpPr>
        <p:pic>
          <p:nvPicPr>
            <p:cNvPr id="5" name="Picture 4" descr="A line drawing of a group of envelopes&#10;&#10;Description automatically generated">
              <a:extLst>
                <a:ext uri="{FF2B5EF4-FFF2-40B4-BE49-F238E27FC236}">
                  <a16:creationId xmlns:a16="http://schemas.microsoft.com/office/drawing/2014/main" id="{ECEDF8E1-4311-E548-C14E-97B8F413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2950" y="525349"/>
              <a:ext cx="2832653" cy="2286000"/>
            </a:xfrm>
            <a:prstGeom prst="rect">
              <a:avLst/>
            </a:prstGeom>
          </p:spPr>
        </p:pic>
        <p:pic>
          <p:nvPicPr>
            <p:cNvPr id="7" name="Picture 6" descr="A group of windows with a few rectangular windows&#10;&#10;Description automatically generated with medium confidence">
              <a:extLst>
                <a:ext uri="{FF2B5EF4-FFF2-40B4-BE49-F238E27FC236}">
                  <a16:creationId xmlns:a16="http://schemas.microsoft.com/office/drawing/2014/main" id="{7CC24FAE-AD80-2ECE-27F4-865B28E6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0212" y="525349"/>
              <a:ext cx="2980605" cy="2286000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23ABE2A-E9E1-5090-597F-F0AA02E70B2C}"/>
                </a:ext>
              </a:extLst>
            </p:cNvPr>
            <p:cNvSpPr/>
            <p:nvPr/>
          </p:nvSpPr>
          <p:spPr>
            <a:xfrm>
              <a:off x="9195924" y="1565859"/>
              <a:ext cx="204893" cy="204980"/>
            </a:xfrm>
            <a:prstGeom prst="rightArrow">
              <a:avLst>
                <a:gd name="adj1" fmla="val 48017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DB264-BA47-1A69-2C94-71F1DA177BEE}"/>
              </a:ext>
            </a:extLst>
          </p:cNvPr>
          <p:cNvSpPr/>
          <p:nvPr/>
        </p:nvSpPr>
        <p:spPr>
          <a:xfrm>
            <a:off x="2098476" y="2365853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879AC-233A-9C15-EC30-BF2B93AEAC2D}"/>
              </a:ext>
            </a:extLst>
          </p:cNvPr>
          <p:cNvSpPr/>
          <p:nvPr/>
        </p:nvSpPr>
        <p:spPr>
          <a:xfrm>
            <a:off x="4750230" y="2365853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94ADC-DC74-A8DC-E867-2D0EBF746744}"/>
              </a:ext>
            </a:extLst>
          </p:cNvPr>
          <p:cNvSpPr/>
          <p:nvPr/>
        </p:nvSpPr>
        <p:spPr>
          <a:xfrm>
            <a:off x="7439817" y="2365853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CAC86-7256-5950-E11D-EB58880C2BCC}"/>
              </a:ext>
            </a:extLst>
          </p:cNvPr>
          <p:cNvSpPr/>
          <p:nvPr/>
        </p:nvSpPr>
        <p:spPr>
          <a:xfrm>
            <a:off x="10063626" y="2365853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7915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A3 Paper (297x420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3</cp:revision>
  <dcterms:created xsi:type="dcterms:W3CDTF">2024-11-17T12:18:44Z</dcterms:created>
  <dcterms:modified xsi:type="dcterms:W3CDTF">2024-11-17T12:32:13Z</dcterms:modified>
</cp:coreProperties>
</file>