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D7ED-B4ED-1220-7717-CD20627B4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DFDA7-D47D-A4D9-3BE7-E6177681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8D69-5FA9-44A3-0CCD-7021C26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41F36-3234-B88A-E90B-0006266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93FB-4107-C5CC-ED93-AE61158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2AC-B39E-CBAB-CEF5-BF3B3F99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6657-4920-2029-5B6A-61B6B4E7C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9B16-0BAE-C085-7F4A-C7D319D8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1586-091E-7819-FC26-9D12F992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F8A0-C9FB-B155-2171-6E2F1BEF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7DD5E-1561-CA1A-03D7-D8EB97C0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1C2DD-18E6-DF1E-A8DD-AA2FDB08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2C909-D915-D836-6469-76BE573A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7E24-0741-26E8-3555-CD617253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EA48E-8929-DFEB-CBEA-093B381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B864-ED8E-1077-F70C-4DB43DB7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2495E-7D16-4675-DD48-3CF19522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AE9B-BC8A-B3CE-EF43-1B2129AD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7C79-390B-2C2A-97B6-5C4DEB5D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B898-9E26-23B8-0AD3-CCC4F612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E373-B4C9-EF7A-D019-4EF9CA4F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89EB-2189-8591-D04A-6EBB0205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A352-76D6-E97A-25F5-BEA9EA7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90E7-FD36-D8C7-4DCE-4052944A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9C58-1750-6EEB-4A68-1B133DF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F69C-29EE-5894-5C9C-A773C39F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9136-D1A6-E08F-7508-992874F44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E38CE-3417-02DE-AF7A-722737AD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B0396-93BD-7ADA-CF0B-9DA3857A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D846-7DBE-8506-C23A-C795052D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94F7-E051-F52F-C460-52E6FD7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5A2A-B985-36B7-2DA7-3BEC14AE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FCAF-BB40-A731-2448-262E3ABA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5825-F12D-8A07-A2EB-959BE6EDA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5A526-9453-E509-E862-341CA67B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1CF57-00F3-E9C0-9CC9-00D53DE3F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7E47E-84F5-FC2E-13E7-7C34189A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A00FF-D89F-7AC0-1DCA-86780B88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23DBC8-C23C-27FE-3F1D-0B44F539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F549-5633-9B4A-DE7F-09BB673D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D72E5-51CC-CCE9-C6E4-C33EB43A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0B994-752A-FA99-F302-ACEABD25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9644E-71EE-9781-577A-C34A2871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AF694-39B0-7CDA-118A-999A6B29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9662C-D128-CE92-A1BC-1678D128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7FB0-823C-1E4C-6A36-992A54D4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9BB3-92AA-CF6A-CB43-4D99F1DE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6D61-AC4A-96E1-0C73-B1F4F2BF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277AD-8600-8FE9-779D-F4EEF017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EDA61-8C3C-CB57-70FA-4E31513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7A703-C710-F8C0-BC05-C6E63007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1D54-2239-E3FD-27A5-F009427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9DA3-E719-0F29-A78C-09008C27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47FEE-112C-ACD0-C25A-19524E22F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F8C09-C65E-3059-2C96-E063D868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8499-7A7E-8962-E843-AAD91B05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B8614-72FB-9F29-362D-D6D5C78D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35132-CBF0-D52B-3F35-3CCEDE05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7DC25-53F4-2AD9-1991-8CE8AA12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93EC2-1787-8DCD-1862-D3CB4BFCF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9A50-02B5-D05E-4210-A73D1391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599-DBE7-4A17-90F0-C99024021017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469A-9879-60F2-A005-7AB2F1149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973F-5CE9-6302-238F-D0BE7671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62C1-D551-4F80-A5BE-649E0C6A9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C14299-A053-2758-778F-DB863748222D}"/>
              </a:ext>
            </a:extLst>
          </p:cNvPr>
          <p:cNvSpPr/>
          <p:nvPr/>
        </p:nvSpPr>
        <p:spPr>
          <a:xfrm>
            <a:off x="11273406" y="5762189"/>
            <a:ext cx="394282" cy="3796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21FEC6-2373-D3FF-8121-98C57F20095D}"/>
              </a:ext>
            </a:extLst>
          </p:cNvPr>
          <p:cNvSpPr/>
          <p:nvPr/>
        </p:nvSpPr>
        <p:spPr>
          <a:xfrm>
            <a:off x="11273406" y="5243820"/>
            <a:ext cx="394282" cy="3796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447C66-5714-292B-D746-3523448F4D99}"/>
              </a:ext>
            </a:extLst>
          </p:cNvPr>
          <p:cNvSpPr/>
          <p:nvPr/>
        </p:nvSpPr>
        <p:spPr>
          <a:xfrm>
            <a:off x="11273406" y="4725451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C61943-872E-DEAA-2947-A36C3BAB17B1}"/>
              </a:ext>
            </a:extLst>
          </p:cNvPr>
          <p:cNvSpPr/>
          <p:nvPr/>
        </p:nvSpPr>
        <p:spPr>
          <a:xfrm>
            <a:off x="11273406" y="4233298"/>
            <a:ext cx="394282" cy="3796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B882D-AF76-85BF-DF05-7B550E3C73C6}"/>
              </a:ext>
            </a:extLst>
          </p:cNvPr>
          <p:cNvSpPr txBox="1"/>
          <p:nvPr/>
        </p:nvSpPr>
        <p:spPr>
          <a:xfrm>
            <a:off x="10619065" y="4269210"/>
            <a:ext cx="63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8CA45-18A5-11ED-C4FB-1D4DF9111345}"/>
              </a:ext>
            </a:extLst>
          </p:cNvPr>
          <p:cNvSpPr txBox="1"/>
          <p:nvPr/>
        </p:nvSpPr>
        <p:spPr>
          <a:xfrm>
            <a:off x="10725326" y="4719344"/>
            <a:ext cx="52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D65B2-222A-941D-3A0C-12066BA78346}"/>
              </a:ext>
            </a:extLst>
          </p:cNvPr>
          <p:cNvSpPr txBox="1"/>
          <p:nvPr/>
        </p:nvSpPr>
        <p:spPr>
          <a:xfrm>
            <a:off x="10521193" y="5286195"/>
            <a:ext cx="83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EA045-5583-CFFC-951E-69849FC4FC4C}"/>
              </a:ext>
            </a:extLst>
          </p:cNvPr>
          <p:cNvSpPr txBox="1"/>
          <p:nvPr/>
        </p:nvSpPr>
        <p:spPr>
          <a:xfrm>
            <a:off x="10672195" y="5795702"/>
            <a:ext cx="63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06FBA5-B07C-FD0F-57EF-3E1857A08D86}"/>
              </a:ext>
            </a:extLst>
          </p:cNvPr>
          <p:cNvSpPr/>
          <p:nvPr/>
        </p:nvSpPr>
        <p:spPr>
          <a:xfrm>
            <a:off x="7029975" y="4274456"/>
            <a:ext cx="394282" cy="3796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437BD-56F1-7F2D-C829-18CFD0067509}"/>
              </a:ext>
            </a:extLst>
          </p:cNvPr>
          <p:cNvSpPr/>
          <p:nvPr/>
        </p:nvSpPr>
        <p:spPr>
          <a:xfrm>
            <a:off x="3197604" y="2325151"/>
            <a:ext cx="394282" cy="3796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96C4DB-0EF3-86DA-50D8-8ECA669C0B1F}"/>
              </a:ext>
            </a:extLst>
          </p:cNvPr>
          <p:cNvSpPr/>
          <p:nvPr/>
        </p:nvSpPr>
        <p:spPr>
          <a:xfrm>
            <a:off x="7139032" y="2483512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F78B1B-59EE-85FA-7FA2-CA175BD451EB}"/>
              </a:ext>
            </a:extLst>
          </p:cNvPr>
          <p:cNvSpPr/>
          <p:nvPr/>
        </p:nvSpPr>
        <p:spPr>
          <a:xfrm>
            <a:off x="5352177" y="5404171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A34DD8-04E8-2712-8672-EE71F876DBD4}"/>
              </a:ext>
            </a:extLst>
          </p:cNvPr>
          <p:cNvSpPr/>
          <p:nvPr/>
        </p:nvSpPr>
        <p:spPr>
          <a:xfrm>
            <a:off x="4282580" y="876303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CB290B-264C-9AEA-4094-C7FE8C420F49}"/>
              </a:ext>
            </a:extLst>
          </p:cNvPr>
          <p:cNvSpPr/>
          <p:nvPr/>
        </p:nvSpPr>
        <p:spPr>
          <a:xfrm>
            <a:off x="1124125" y="2135350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FF7844-C4DD-9C0C-FB5E-CDB61EAF2B6B}"/>
              </a:ext>
            </a:extLst>
          </p:cNvPr>
          <p:cNvSpPr/>
          <p:nvPr/>
        </p:nvSpPr>
        <p:spPr>
          <a:xfrm>
            <a:off x="2315362" y="4079409"/>
            <a:ext cx="394282" cy="3796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96B331-BDF8-93CF-41A4-68B7AA26FB7B}"/>
              </a:ext>
            </a:extLst>
          </p:cNvPr>
          <p:cNvSpPr/>
          <p:nvPr/>
        </p:nvSpPr>
        <p:spPr>
          <a:xfrm>
            <a:off x="7885652" y="1066104"/>
            <a:ext cx="394282" cy="3796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F4CF56-AF7F-BC4A-5D95-6FAB1115C345}"/>
              </a:ext>
            </a:extLst>
          </p:cNvPr>
          <p:cNvSpPr/>
          <p:nvPr/>
        </p:nvSpPr>
        <p:spPr>
          <a:xfrm>
            <a:off x="574646" y="812685"/>
            <a:ext cx="394282" cy="3796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BDAD9D-C0B1-0BBC-E131-1B6392B3699E}"/>
              </a:ext>
            </a:extLst>
          </p:cNvPr>
          <p:cNvCxnSpPr>
            <a:stCxn id="15" idx="5"/>
            <a:endCxn id="14" idx="2"/>
          </p:cNvCxnSpPr>
          <p:nvPr/>
        </p:nvCxnSpPr>
        <p:spPr>
          <a:xfrm>
            <a:off x="3534145" y="2649162"/>
            <a:ext cx="3495830" cy="181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589CDE-4756-9239-A70D-2B0B275BBE1A}"/>
              </a:ext>
            </a:extLst>
          </p:cNvPr>
          <p:cNvCxnSpPr>
            <a:cxnSpLocks/>
            <a:stCxn id="18" idx="6"/>
            <a:endCxn id="16" idx="2"/>
          </p:cNvCxnSpPr>
          <p:nvPr/>
        </p:nvCxnSpPr>
        <p:spPr>
          <a:xfrm>
            <a:off x="4676862" y="1066104"/>
            <a:ext cx="2462170" cy="160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6ACB90-0E30-C55A-8E3E-F5BFAF34EABB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flipH="1">
            <a:off x="7227116" y="2863114"/>
            <a:ext cx="109057" cy="141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8F75A-4090-EB61-22E4-2D8E925B7256}"/>
              </a:ext>
            </a:extLst>
          </p:cNvPr>
          <p:cNvCxnSpPr>
            <a:cxnSpLocks/>
            <a:stCxn id="15" idx="7"/>
            <a:endCxn id="18" idx="3"/>
          </p:cNvCxnSpPr>
          <p:nvPr/>
        </p:nvCxnSpPr>
        <p:spPr>
          <a:xfrm flipV="1">
            <a:off x="3534145" y="1200314"/>
            <a:ext cx="806176" cy="1180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D731A1-86ED-7DF7-C65C-82132BAD2747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518407" y="2325151"/>
            <a:ext cx="1679197" cy="1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22F024-9CF8-9A43-BA0F-E84CF0017337}"/>
              </a:ext>
            </a:extLst>
          </p:cNvPr>
          <p:cNvCxnSpPr>
            <a:cxnSpLocks/>
            <a:stCxn id="19" idx="0"/>
            <a:endCxn id="22" idx="4"/>
          </p:cNvCxnSpPr>
          <p:nvPr/>
        </p:nvCxnSpPr>
        <p:spPr>
          <a:xfrm flipH="1" flipV="1">
            <a:off x="771787" y="1192287"/>
            <a:ext cx="549479" cy="94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1939FA-04D5-20B9-8F01-AE05A29D74CF}"/>
              </a:ext>
            </a:extLst>
          </p:cNvPr>
          <p:cNvCxnSpPr>
            <a:cxnSpLocks/>
            <a:stCxn id="20" idx="0"/>
            <a:endCxn id="15" idx="3"/>
          </p:cNvCxnSpPr>
          <p:nvPr/>
        </p:nvCxnSpPr>
        <p:spPr>
          <a:xfrm flipV="1">
            <a:off x="2512503" y="2649162"/>
            <a:ext cx="742842" cy="1430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4EFC29-3DB0-2619-C9BB-930465B3C1CB}"/>
              </a:ext>
            </a:extLst>
          </p:cNvPr>
          <p:cNvCxnSpPr>
            <a:cxnSpLocks/>
            <a:stCxn id="17" idx="7"/>
            <a:endCxn id="14" idx="3"/>
          </p:cNvCxnSpPr>
          <p:nvPr/>
        </p:nvCxnSpPr>
        <p:spPr>
          <a:xfrm flipV="1">
            <a:off x="5688718" y="4598467"/>
            <a:ext cx="1398998" cy="86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0C0C8C-B825-72CF-8245-A566486339B5}"/>
              </a:ext>
            </a:extLst>
          </p:cNvPr>
          <p:cNvCxnSpPr>
            <a:cxnSpLocks/>
            <a:stCxn id="60" idx="6"/>
            <a:endCxn id="17" idx="2"/>
          </p:cNvCxnSpPr>
          <p:nvPr/>
        </p:nvCxnSpPr>
        <p:spPr>
          <a:xfrm flipV="1">
            <a:off x="3337004" y="5593972"/>
            <a:ext cx="2015173" cy="21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02CFCFC-2042-242C-640A-00EB2139578A}"/>
              </a:ext>
            </a:extLst>
          </p:cNvPr>
          <p:cNvCxnSpPr>
            <a:cxnSpLocks/>
            <a:stCxn id="21" idx="4"/>
            <a:endCxn id="16" idx="7"/>
          </p:cNvCxnSpPr>
          <p:nvPr/>
        </p:nvCxnSpPr>
        <p:spPr>
          <a:xfrm flipH="1">
            <a:off x="7475573" y="1445706"/>
            <a:ext cx="607220" cy="109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E755E4-2056-CBE1-D9A2-2E63CA0A73A3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2709644" y="4269210"/>
            <a:ext cx="2700274" cy="119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339D2F-7E13-C6B2-D75C-E6E5256F8CB8}"/>
              </a:ext>
            </a:extLst>
          </p:cNvPr>
          <p:cNvSpPr txBox="1"/>
          <p:nvPr/>
        </p:nvSpPr>
        <p:spPr>
          <a:xfrm>
            <a:off x="7424257" y="4565456"/>
            <a:ext cx="183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Space (Ground Floor)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F4763CD-9ABF-91F1-E2FA-24C024A6A90A}"/>
              </a:ext>
            </a:extLst>
          </p:cNvPr>
          <p:cNvSpPr txBox="1"/>
          <p:nvPr/>
        </p:nvSpPr>
        <p:spPr>
          <a:xfrm>
            <a:off x="2447770" y="2092596"/>
            <a:ext cx="183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Space (First Floor)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06C1BB-6454-A214-ED26-3D936550841F}"/>
              </a:ext>
            </a:extLst>
          </p:cNvPr>
          <p:cNvSpPr/>
          <p:nvPr/>
        </p:nvSpPr>
        <p:spPr>
          <a:xfrm>
            <a:off x="2942722" y="5623422"/>
            <a:ext cx="394282" cy="37960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7F681D-C757-AED0-1801-2F69A98123EB}"/>
              </a:ext>
            </a:extLst>
          </p:cNvPr>
          <p:cNvSpPr/>
          <p:nvPr/>
        </p:nvSpPr>
        <p:spPr>
          <a:xfrm>
            <a:off x="3255345" y="313885"/>
            <a:ext cx="394282" cy="3796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16D9566-061E-2E65-B3AA-88AB57E29349}"/>
              </a:ext>
            </a:extLst>
          </p:cNvPr>
          <p:cNvCxnSpPr>
            <a:cxnSpLocks/>
            <a:stCxn id="63" idx="5"/>
            <a:endCxn id="18" idx="1"/>
          </p:cNvCxnSpPr>
          <p:nvPr/>
        </p:nvCxnSpPr>
        <p:spPr>
          <a:xfrm>
            <a:off x="3591886" y="637896"/>
            <a:ext cx="748435" cy="29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Maen Al-Nuzha</dc:creator>
  <cp:lastModifiedBy>Maen Al-Nuzha</cp:lastModifiedBy>
  <cp:revision>1</cp:revision>
  <dcterms:created xsi:type="dcterms:W3CDTF">2023-11-28T20:53:51Z</dcterms:created>
  <dcterms:modified xsi:type="dcterms:W3CDTF">2023-11-28T21:03:36Z</dcterms:modified>
</cp:coreProperties>
</file>