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1" r:id="rId2"/>
    <p:sldId id="256" r:id="rId3"/>
    <p:sldId id="257" r:id="rId4"/>
    <p:sldId id="258" r:id="rId5"/>
    <p:sldId id="264" r:id="rId6"/>
    <p:sldId id="259" r:id="rId7"/>
    <p:sldId id="260" r:id="rId8"/>
    <p:sldId id="263"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6AB66B-0633-48C7-AC49-18E75C0F05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ED6EDA-E4D4-467A-865F-15B291D9AE5D}">
      <dgm:prSet/>
      <dgm:spPr/>
      <dgm:t>
        <a:bodyPr/>
        <a:lstStyle/>
        <a:p>
          <a:r>
            <a:rPr lang="en-US" b="1"/>
            <a:t>Our team Members :</a:t>
          </a:r>
          <a:endParaRPr lang="en-US"/>
        </a:p>
      </dgm:t>
    </dgm:pt>
    <dgm:pt modelId="{9DF3E57B-E4F7-4E56-BD3C-27A5BF62FC3E}" type="parTrans" cxnId="{D011AAD0-ADBA-40A4-B19C-7FC9E9D2B39F}">
      <dgm:prSet/>
      <dgm:spPr/>
      <dgm:t>
        <a:bodyPr/>
        <a:lstStyle/>
        <a:p>
          <a:endParaRPr lang="en-US"/>
        </a:p>
      </dgm:t>
    </dgm:pt>
    <dgm:pt modelId="{ADCE5A83-DD42-489B-9AF9-B8FFB6D4FA19}" type="sibTrans" cxnId="{D011AAD0-ADBA-40A4-B19C-7FC9E9D2B39F}">
      <dgm:prSet/>
      <dgm:spPr/>
      <dgm:t>
        <a:bodyPr/>
        <a:lstStyle/>
        <a:p>
          <a:endParaRPr lang="en-US"/>
        </a:p>
      </dgm:t>
    </dgm:pt>
    <dgm:pt modelId="{E1001FDF-3B02-4FEE-9709-5DE5AA11D53F}">
      <dgm:prSet/>
      <dgm:spPr/>
      <dgm:t>
        <a:bodyPr/>
        <a:lstStyle/>
        <a:p>
          <a:r>
            <a:rPr lang="en-US"/>
            <a:t>Yousef Hesham Mohamed Rady</a:t>
          </a:r>
        </a:p>
      </dgm:t>
    </dgm:pt>
    <dgm:pt modelId="{C635EB85-B516-4B8E-ACD1-9E05EDA90E64}" type="parTrans" cxnId="{11493490-7CF3-4698-B55C-CB013169103F}">
      <dgm:prSet/>
      <dgm:spPr/>
      <dgm:t>
        <a:bodyPr/>
        <a:lstStyle/>
        <a:p>
          <a:endParaRPr lang="en-US"/>
        </a:p>
      </dgm:t>
    </dgm:pt>
    <dgm:pt modelId="{0C143B04-6578-4740-B8D2-C01D75D9D1BF}" type="sibTrans" cxnId="{11493490-7CF3-4698-B55C-CB013169103F}">
      <dgm:prSet/>
      <dgm:spPr/>
      <dgm:t>
        <a:bodyPr/>
        <a:lstStyle/>
        <a:p>
          <a:endParaRPr lang="en-US"/>
        </a:p>
      </dgm:t>
    </dgm:pt>
    <dgm:pt modelId="{4583DF15-515A-4659-A521-2BF1140FD557}">
      <dgm:prSet/>
      <dgm:spPr/>
      <dgm:t>
        <a:bodyPr/>
        <a:lstStyle/>
        <a:p>
          <a:r>
            <a:rPr lang="en-US"/>
            <a:t>Abdelrahman Ali Amer</a:t>
          </a:r>
        </a:p>
      </dgm:t>
    </dgm:pt>
    <dgm:pt modelId="{8724E8F0-D95C-40A0-993F-8A766CBDE236}" type="parTrans" cxnId="{0087AA31-A88B-4EEB-8CEE-9A4B49493535}">
      <dgm:prSet/>
      <dgm:spPr/>
      <dgm:t>
        <a:bodyPr/>
        <a:lstStyle/>
        <a:p>
          <a:endParaRPr lang="en-US"/>
        </a:p>
      </dgm:t>
    </dgm:pt>
    <dgm:pt modelId="{8BB65B12-0085-49A3-83E4-F86C56CD3FFC}" type="sibTrans" cxnId="{0087AA31-A88B-4EEB-8CEE-9A4B49493535}">
      <dgm:prSet/>
      <dgm:spPr/>
      <dgm:t>
        <a:bodyPr/>
        <a:lstStyle/>
        <a:p>
          <a:endParaRPr lang="en-US"/>
        </a:p>
      </dgm:t>
    </dgm:pt>
    <dgm:pt modelId="{E07CEB09-66B1-49B8-AB80-FC83C53B3965}">
      <dgm:prSet/>
      <dgm:spPr/>
      <dgm:t>
        <a:bodyPr/>
        <a:lstStyle/>
        <a:p>
          <a:r>
            <a:rPr lang="en-US"/>
            <a:t>Abdelrahman Ahmed Zakzouk</a:t>
          </a:r>
        </a:p>
      </dgm:t>
    </dgm:pt>
    <dgm:pt modelId="{FC74AEFA-5939-4A21-B227-C35BF4857EF7}" type="parTrans" cxnId="{B1DDC8B2-C5C3-48D3-AF8A-BDBCA0C34FD4}">
      <dgm:prSet/>
      <dgm:spPr/>
      <dgm:t>
        <a:bodyPr/>
        <a:lstStyle/>
        <a:p>
          <a:endParaRPr lang="en-US"/>
        </a:p>
      </dgm:t>
    </dgm:pt>
    <dgm:pt modelId="{B52965F1-DBA4-4E3B-8A9E-A4892EE4C937}" type="sibTrans" cxnId="{B1DDC8B2-C5C3-48D3-AF8A-BDBCA0C34FD4}">
      <dgm:prSet/>
      <dgm:spPr/>
      <dgm:t>
        <a:bodyPr/>
        <a:lstStyle/>
        <a:p>
          <a:endParaRPr lang="en-US"/>
        </a:p>
      </dgm:t>
    </dgm:pt>
    <dgm:pt modelId="{71CBD25C-79B8-42CE-B6CC-CF8EEDAC6634}">
      <dgm:prSet/>
      <dgm:spPr/>
      <dgm:t>
        <a:bodyPr/>
        <a:lstStyle/>
        <a:p>
          <a:r>
            <a:rPr lang="en-US"/>
            <a:t>Abdelmageed Ali</a:t>
          </a:r>
        </a:p>
      </dgm:t>
    </dgm:pt>
    <dgm:pt modelId="{2752058C-AA3A-4C53-BE34-54B5B6BE22EE}" type="parTrans" cxnId="{224F800F-247A-4205-8E70-2AA2A7B4DB17}">
      <dgm:prSet/>
      <dgm:spPr/>
      <dgm:t>
        <a:bodyPr/>
        <a:lstStyle/>
        <a:p>
          <a:endParaRPr lang="en-US"/>
        </a:p>
      </dgm:t>
    </dgm:pt>
    <dgm:pt modelId="{5CD61AE9-C0CE-499A-8381-1810CDCBD956}" type="sibTrans" cxnId="{224F800F-247A-4205-8E70-2AA2A7B4DB17}">
      <dgm:prSet/>
      <dgm:spPr/>
      <dgm:t>
        <a:bodyPr/>
        <a:lstStyle/>
        <a:p>
          <a:endParaRPr lang="en-US"/>
        </a:p>
      </dgm:t>
    </dgm:pt>
    <dgm:pt modelId="{2C599F78-D3BB-4AD3-87C0-8D65EBD0A4DE}" type="pres">
      <dgm:prSet presAssocID="{C86AB66B-0633-48C7-AC49-18E75C0F0510}" presName="linear" presStyleCnt="0">
        <dgm:presLayoutVars>
          <dgm:animLvl val="lvl"/>
          <dgm:resizeHandles val="exact"/>
        </dgm:presLayoutVars>
      </dgm:prSet>
      <dgm:spPr/>
    </dgm:pt>
    <dgm:pt modelId="{9644C281-290F-46FE-AD9E-11E7CF9CC3B2}" type="pres">
      <dgm:prSet presAssocID="{CAED6EDA-E4D4-467A-865F-15B291D9AE5D}" presName="parentText" presStyleLbl="node1" presStyleIdx="0" presStyleCnt="1">
        <dgm:presLayoutVars>
          <dgm:chMax val="0"/>
          <dgm:bulletEnabled val="1"/>
        </dgm:presLayoutVars>
      </dgm:prSet>
      <dgm:spPr/>
    </dgm:pt>
    <dgm:pt modelId="{6DE5EEDB-341F-42A1-8A9B-8D20D68C1F0B}" type="pres">
      <dgm:prSet presAssocID="{CAED6EDA-E4D4-467A-865F-15B291D9AE5D}" presName="childText" presStyleLbl="revTx" presStyleIdx="0" presStyleCnt="1">
        <dgm:presLayoutVars>
          <dgm:bulletEnabled val="1"/>
        </dgm:presLayoutVars>
      </dgm:prSet>
      <dgm:spPr/>
    </dgm:pt>
  </dgm:ptLst>
  <dgm:cxnLst>
    <dgm:cxn modelId="{224F800F-247A-4205-8E70-2AA2A7B4DB17}" srcId="{CAED6EDA-E4D4-467A-865F-15B291D9AE5D}" destId="{71CBD25C-79B8-42CE-B6CC-CF8EEDAC6634}" srcOrd="3" destOrd="0" parTransId="{2752058C-AA3A-4C53-BE34-54B5B6BE22EE}" sibTransId="{5CD61AE9-C0CE-499A-8381-1810CDCBD956}"/>
    <dgm:cxn modelId="{0087AA31-A88B-4EEB-8CEE-9A4B49493535}" srcId="{CAED6EDA-E4D4-467A-865F-15B291D9AE5D}" destId="{4583DF15-515A-4659-A521-2BF1140FD557}" srcOrd="1" destOrd="0" parTransId="{8724E8F0-D95C-40A0-993F-8A766CBDE236}" sibTransId="{8BB65B12-0085-49A3-83E4-F86C56CD3FFC}"/>
    <dgm:cxn modelId="{7A870042-5EFD-40D8-9A1C-D9018657F5DB}" type="presOf" srcId="{4583DF15-515A-4659-A521-2BF1140FD557}" destId="{6DE5EEDB-341F-42A1-8A9B-8D20D68C1F0B}" srcOrd="0" destOrd="1" presId="urn:microsoft.com/office/officeart/2005/8/layout/vList2"/>
    <dgm:cxn modelId="{3A039E66-997C-4110-800D-D81E972D355F}" type="presOf" srcId="{E1001FDF-3B02-4FEE-9709-5DE5AA11D53F}" destId="{6DE5EEDB-341F-42A1-8A9B-8D20D68C1F0B}" srcOrd="0" destOrd="0" presId="urn:microsoft.com/office/officeart/2005/8/layout/vList2"/>
    <dgm:cxn modelId="{8E64AC6D-3C23-44AF-8706-A99800C10E80}" type="presOf" srcId="{E07CEB09-66B1-49B8-AB80-FC83C53B3965}" destId="{6DE5EEDB-341F-42A1-8A9B-8D20D68C1F0B}" srcOrd="0" destOrd="2" presId="urn:microsoft.com/office/officeart/2005/8/layout/vList2"/>
    <dgm:cxn modelId="{72A73688-A337-4E1F-B7FA-3C5806CC8EEB}" type="presOf" srcId="{71CBD25C-79B8-42CE-B6CC-CF8EEDAC6634}" destId="{6DE5EEDB-341F-42A1-8A9B-8D20D68C1F0B}" srcOrd="0" destOrd="3" presId="urn:microsoft.com/office/officeart/2005/8/layout/vList2"/>
    <dgm:cxn modelId="{11493490-7CF3-4698-B55C-CB013169103F}" srcId="{CAED6EDA-E4D4-467A-865F-15B291D9AE5D}" destId="{E1001FDF-3B02-4FEE-9709-5DE5AA11D53F}" srcOrd="0" destOrd="0" parTransId="{C635EB85-B516-4B8E-ACD1-9E05EDA90E64}" sibTransId="{0C143B04-6578-4740-B8D2-C01D75D9D1BF}"/>
    <dgm:cxn modelId="{B1DDC8B2-C5C3-48D3-AF8A-BDBCA0C34FD4}" srcId="{CAED6EDA-E4D4-467A-865F-15B291D9AE5D}" destId="{E07CEB09-66B1-49B8-AB80-FC83C53B3965}" srcOrd="2" destOrd="0" parTransId="{FC74AEFA-5939-4A21-B227-C35BF4857EF7}" sibTransId="{B52965F1-DBA4-4E3B-8A9E-A4892EE4C937}"/>
    <dgm:cxn modelId="{0DFCAFC0-DF1E-4FD8-873A-F4B4F7040B22}" type="presOf" srcId="{CAED6EDA-E4D4-467A-865F-15B291D9AE5D}" destId="{9644C281-290F-46FE-AD9E-11E7CF9CC3B2}" srcOrd="0" destOrd="0" presId="urn:microsoft.com/office/officeart/2005/8/layout/vList2"/>
    <dgm:cxn modelId="{D011AAD0-ADBA-40A4-B19C-7FC9E9D2B39F}" srcId="{C86AB66B-0633-48C7-AC49-18E75C0F0510}" destId="{CAED6EDA-E4D4-467A-865F-15B291D9AE5D}" srcOrd="0" destOrd="0" parTransId="{9DF3E57B-E4F7-4E56-BD3C-27A5BF62FC3E}" sibTransId="{ADCE5A83-DD42-489B-9AF9-B8FFB6D4FA19}"/>
    <dgm:cxn modelId="{9AAC67DC-8982-4212-A2C5-02CA2CEF72D2}" type="presOf" srcId="{C86AB66B-0633-48C7-AC49-18E75C0F0510}" destId="{2C599F78-D3BB-4AD3-87C0-8D65EBD0A4DE}" srcOrd="0" destOrd="0" presId="urn:microsoft.com/office/officeart/2005/8/layout/vList2"/>
    <dgm:cxn modelId="{D3B61344-2C4F-4F3E-9CBF-75286B2DE298}" type="presParOf" srcId="{2C599F78-D3BB-4AD3-87C0-8D65EBD0A4DE}" destId="{9644C281-290F-46FE-AD9E-11E7CF9CC3B2}" srcOrd="0" destOrd="0" presId="urn:microsoft.com/office/officeart/2005/8/layout/vList2"/>
    <dgm:cxn modelId="{48766E9A-E706-4FCE-9A17-A339759F9943}" type="presParOf" srcId="{2C599F78-D3BB-4AD3-87C0-8D65EBD0A4DE}" destId="{6DE5EEDB-341F-42A1-8A9B-8D20D68C1F0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19E822-B5C2-497B-84DC-094173536D2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30874E8-651A-4D69-BC5D-90FB8E34A46E}">
      <dgm:prSet/>
      <dgm:spPr/>
      <dgm:t>
        <a:bodyPr/>
        <a:lstStyle/>
        <a:p>
          <a:r>
            <a:rPr lang="en-US" b="1" i="0"/>
            <a:t>HTML</a:t>
          </a:r>
          <a:endParaRPr lang="en-US"/>
        </a:p>
      </dgm:t>
    </dgm:pt>
    <dgm:pt modelId="{CAF99F78-D511-4106-8DCC-E225E0CF4203}" type="parTrans" cxnId="{F62F8313-DDB2-41C4-8FC4-869F35680818}">
      <dgm:prSet/>
      <dgm:spPr/>
      <dgm:t>
        <a:bodyPr/>
        <a:lstStyle/>
        <a:p>
          <a:endParaRPr lang="en-US"/>
        </a:p>
      </dgm:t>
    </dgm:pt>
    <dgm:pt modelId="{3CF8C2B1-C8B1-422E-8E09-CE5332D27595}" type="sibTrans" cxnId="{F62F8313-DDB2-41C4-8FC4-869F35680818}">
      <dgm:prSet/>
      <dgm:spPr/>
      <dgm:t>
        <a:bodyPr/>
        <a:lstStyle/>
        <a:p>
          <a:endParaRPr lang="en-US"/>
        </a:p>
      </dgm:t>
    </dgm:pt>
    <dgm:pt modelId="{1D93F8C1-1DA8-4C5F-89BF-2A89F0EA3D83}">
      <dgm:prSet/>
      <dgm:spPr/>
      <dgm:t>
        <a:bodyPr/>
        <a:lstStyle/>
        <a:p>
          <a:r>
            <a:rPr lang="en-US" b="1" i="0"/>
            <a:t>CSS</a:t>
          </a:r>
          <a:endParaRPr lang="en-US"/>
        </a:p>
      </dgm:t>
    </dgm:pt>
    <dgm:pt modelId="{8E05BBAC-EE1F-4E80-844B-9BA2AE91C313}" type="parTrans" cxnId="{7653D482-8613-4AD7-9DBC-351629F13214}">
      <dgm:prSet/>
      <dgm:spPr/>
      <dgm:t>
        <a:bodyPr/>
        <a:lstStyle/>
        <a:p>
          <a:endParaRPr lang="en-US"/>
        </a:p>
      </dgm:t>
    </dgm:pt>
    <dgm:pt modelId="{B645EC37-4FE7-492B-80C3-E80BC72A2CCC}" type="sibTrans" cxnId="{7653D482-8613-4AD7-9DBC-351629F13214}">
      <dgm:prSet/>
      <dgm:spPr/>
      <dgm:t>
        <a:bodyPr/>
        <a:lstStyle/>
        <a:p>
          <a:endParaRPr lang="en-US"/>
        </a:p>
      </dgm:t>
    </dgm:pt>
    <dgm:pt modelId="{C6BA3CAB-CDFE-4B99-9900-0734E5739AFF}">
      <dgm:prSet/>
      <dgm:spPr/>
      <dgm:t>
        <a:bodyPr/>
        <a:lstStyle/>
        <a:p>
          <a:r>
            <a:rPr lang="en-US" b="1" i="0"/>
            <a:t>JavaScript</a:t>
          </a:r>
          <a:endParaRPr lang="en-US"/>
        </a:p>
      </dgm:t>
    </dgm:pt>
    <dgm:pt modelId="{B03ED231-2979-4DE9-97B3-75F2C36E12C0}" type="parTrans" cxnId="{8765543A-4C5E-4332-937F-671C107DAC15}">
      <dgm:prSet/>
      <dgm:spPr/>
      <dgm:t>
        <a:bodyPr/>
        <a:lstStyle/>
        <a:p>
          <a:endParaRPr lang="en-US"/>
        </a:p>
      </dgm:t>
    </dgm:pt>
    <dgm:pt modelId="{EF6D0239-19BF-458A-8163-59A500359CAC}" type="sibTrans" cxnId="{8765543A-4C5E-4332-937F-671C107DAC15}">
      <dgm:prSet/>
      <dgm:spPr/>
      <dgm:t>
        <a:bodyPr/>
        <a:lstStyle/>
        <a:p>
          <a:endParaRPr lang="en-US"/>
        </a:p>
      </dgm:t>
    </dgm:pt>
    <dgm:pt modelId="{27EC8EBE-30E0-42B9-9101-638378235B4F}">
      <dgm:prSet/>
      <dgm:spPr/>
      <dgm:t>
        <a:bodyPr/>
        <a:lstStyle/>
        <a:p>
          <a:r>
            <a:rPr lang="en-US" b="1" i="0"/>
            <a:t>Bootstrap</a:t>
          </a:r>
          <a:endParaRPr lang="en-US"/>
        </a:p>
      </dgm:t>
    </dgm:pt>
    <dgm:pt modelId="{8EDBFE4C-DEAE-438E-A87A-A2C9D2C423AE}" type="parTrans" cxnId="{E8D5393F-4F8F-432B-BDA4-FA7FDF65C13A}">
      <dgm:prSet/>
      <dgm:spPr/>
      <dgm:t>
        <a:bodyPr/>
        <a:lstStyle/>
        <a:p>
          <a:endParaRPr lang="en-US"/>
        </a:p>
      </dgm:t>
    </dgm:pt>
    <dgm:pt modelId="{389974A7-BCFA-4974-A8BC-FC6B3590585E}" type="sibTrans" cxnId="{E8D5393F-4F8F-432B-BDA4-FA7FDF65C13A}">
      <dgm:prSet/>
      <dgm:spPr/>
      <dgm:t>
        <a:bodyPr/>
        <a:lstStyle/>
        <a:p>
          <a:endParaRPr lang="en-US"/>
        </a:p>
      </dgm:t>
    </dgm:pt>
    <dgm:pt modelId="{8483BAC0-F2EE-4FC5-A81A-5DC164E01E1F}" type="pres">
      <dgm:prSet presAssocID="{AA19E822-B5C2-497B-84DC-094173536D27}" presName="linear" presStyleCnt="0">
        <dgm:presLayoutVars>
          <dgm:animLvl val="lvl"/>
          <dgm:resizeHandles val="exact"/>
        </dgm:presLayoutVars>
      </dgm:prSet>
      <dgm:spPr/>
    </dgm:pt>
    <dgm:pt modelId="{BBBEE76B-4D14-4733-B126-AE8DA22BBF52}" type="pres">
      <dgm:prSet presAssocID="{D30874E8-651A-4D69-BC5D-90FB8E34A46E}" presName="parentText" presStyleLbl="node1" presStyleIdx="0" presStyleCnt="4">
        <dgm:presLayoutVars>
          <dgm:chMax val="0"/>
          <dgm:bulletEnabled val="1"/>
        </dgm:presLayoutVars>
      </dgm:prSet>
      <dgm:spPr/>
    </dgm:pt>
    <dgm:pt modelId="{34E95BA4-DE10-43A5-9793-4737F913E12D}" type="pres">
      <dgm:prSet presAssocID="{3CF8C2B1-C8B1-422E-8E09-CE5332D27595}" presName="spacer" presStyleCnt="0"/>
      <dgm:spPr/>
    </dgm:pt>
    <dgm:pt modelId="{E5A9FF4D-8F2C-45C3-9067-60916AFF6018}" type="pres">
      <dgm:prSet presAssocID="{1D93F8C1-1DA8-4C5F-89BF-2A89F0EA3D83}" presName="parentText" presStyleLbl="node1" presStyleIdx="1" presStyleCnt="4">
        <dgm:presLayoutVars>
          <dgm:chMax val="0"/>
          <dgm:bulletEnabled val="1"/>
        </dgm:presLayoutVars>
      </dgm:prSet>
      <dgm:spPr/>
    </dgm:pt>
    <dgm:pt modelId="{86FFFCD3-699A-426C-81FD-2A75A8C7703D}" type="pres">
      <dgm:prSet presAssocID="{B645EC37-4FE7-492B-80C3-E80BC72A2CCC}" presName="spacer" presStyleCnt="0"/>
      <dgm:spPr/>
    </dgm:pt>
    <dgm:pt modelId="{C2F335A2-74EB-4C13-883C-31C4077F1C51}" type="pres">
      <dgm:prSet presAssocID="{C6BA3CAB-CDFE-4B99-9900-0734E5739AFF}" presName="parentText" presStyleLbl="node1" presStyleIdx="2" presStyleCnt="4">
        <dgm:presLayoutVars>
          <dgm:chMax val="0"/>
          <dgm:bulletEnabled val="1"/>
        </dgm:presLayoutVars>
      </dgm:prSet>
      <dgm:spPr/>
    </dgm:pt>
    <dgm:pt modelId="{FDA93A67-FF26-4B49-A4CF-51CA28ECAE02}" type="pres">
      <dgm:prSet presAssocID="{EF6D0239-19BF-458A-8163-59A500359CAC}" presName="spacer" presStyleCnt="0"/>
      <dgm:spPr/>
    </dgm:pt>
    <dgm:pt modelId="{6AB9E84D-217C-4EE4-BB91-BF81F3289589}" type="pres">
      <dgm:prSet presAssocID="{27EC8EBE-30E0-42B9-9101-638378235B4F}" presName="parentText" presStyleLbl="node1" presStyleIdx="3" presStyleCnt="4">
        <dgm:presLayoutVars>
          <dgm:chMax val="0"/>
          <dgm:bulletEnabled val="1"/>
        </dgm:presLayoutVars>
      </dgm:prSet>
      <dgm:spPr/>
    </dgm:pt>
  </dgm:ptLst>
  <dgm:cxnLst>
    <dgm:cxn modelId="{F62F8313-DDB2-41C4-8FC4-869F35680818}" srcId="{AA19E822-B5C2-497B-84DC-094173536D27}" destId="{D30874E8-651A-4D69-BC5D-90FB8E34A46E}" srcOrd="0" destOrd="0" parTransId="{CAF99F78-D511-4106-8DCC-E225E0CF4203}" sibTransId="{3CF8C2B1-C8B1-422E-8E09-CE5332D27595}"/>
    <dgm:cxn modelId="{7FFF4D1D-2E9F-4B71-BCE5-EF509B23BCF7}" type="presOf" srcId="{27EC8EBE-30E0-42B9-9101-638378235B4F}" destId="{6AB9E84D-217C-4EE4-BB91-BF81F3289589}" srcOrd="0" destOrd="0" presId="urn:microsoft.com/office/officeart/2005/8/layout/vList2"/>
    <dgm:cxn modelId="{B6167739-2298-4EA0-A368-852E98F824D1}" type="presOf" srcId="{1D93F8C1-1DA8-4C5F-89BF-2A89F0EA3D83}" destId="{E5A9FF4D-8F2C-45C3-9067-60916AFF6018}" srcOrd="0" destOrd="0" presId="urn:microsoft.com/office/officeart/2005/8/layout/vList2"/>
    <dgm:cxn modelId="{8765543A-4C5E-4332-937F-671C107DAC15}" srcId="{AA19E822-B5C2-497B-84DC-094173536D27}" destId="{C6BA3CAB-CDFE-4B99-9900-0734E5739AFF}" srcOrd="2" destOrd="0" parTransId="{B03ED231-2979-4DE9-97B3-75F2C36E12C0}" sibTransId="{EF6D0239-19BF-458A-8163-59A500359CAC}"/>
    <dgm:cxn modelId="{E8D5393F-4F8F-432B-BDA4-FA7FDF65C13A}" srcId="{AA19E822-B5C2-497B-84DC-094173536D27}" destId="{27EC8EBE-30E0-42B9-9101-638378235B4F}" srcOrd="3" destOrd="0" parTransId="{8EDBFE4C-DEAE-438E-A87A-A2C9D2C423AE}" sibTransId="{389974A7-BCFA-4974-A8BC-FC6B3590585E}"/>
    <dgm:cxn modelId="{B643486D-93E0-4DA2-9EA1-AD34665F3FC0}" type="presOf" srcId="{D30874E8-651A-4D69-BC5D-90FB8E34A46E}" destId="{BBBEE76B-4D14-4733-B126-AE8DA22BBF52}" srcOrd="0" destOrd="0" presId="urn:microsoft.com/office/officeart/2005/8/layout/vList2"/>
    <dgm:cxn modelId="{7653D482-8613-4AD7-9DBC-351629F13214}" srcId="{AA19E822-B5C2-497B-84DC-094173536D27}" destId="{1D93F8C1-1DA8-4C5F-89BF-2A89F0EA3D83}" srcOrd="1" destOrd="0" parTransId="{8E05BBAC-EE1F-4E80-844B-9BA2AE91C313}" sibTransId="{B645EC37-4FE7-492B-80C3-E80BC72A2CCC}"/>
    <dgm:cxn modelId="{6CE5EA92-99AD-4F85-BEEE-2EA5CDB4AF62}" type="presOf" srcId="{C6BA3CAB-CDFE-4B99-9900-0734E5739AFF}" destId="{C2F335A2-74EB-4C13-883C-31C4077F1C51}" srcOrd="0" destOrd="0" presId="urn:microsoft.com/office/officeart/2005/8/layout/vList2"/>
    <dgm:cxn modelId="{44B7B1BE-4F73-4795-99CF-8E6DBE58E8EC}" type="presOf" srcId="{AA19E822-B5C2-497B-84DC-094173536D27}" destId="{8483BAC0-F2EE-4FC5-A81A-5DC164E01E1F}" srcOrd="0" destOrd="0" presId="urn:microsoft.com/office/officeart/2005/8/layout/vList2"/>
    <dgm:cxn modelId="{E768B97D-0191-423B-995E-AF5A25F31C89}" type="presParOf" srcId="{8483BAC0-F2EE-4FC5-A81A-5DC164E01E1F}" destId="{BBBEE76B-4D14-4733-B126-AE8DA22BBF52}" srcOrd="0" destOrd="0" presId="urn:microsoft.com/office/officeart/2005/8/layout/vList2"/>
    <dgm:cxn modelId="{C4172E65-475C-4A0E-9716-58E0EF62124A}" type="presParOf" srcId="{8483BAC0-F2EE-4FC5-A81A-5DC164E01E1F}" destId="{34E95BA4-DE10-43A5-9793-4737F913E12D}" srcOrd="1" destOrd="0" presId="urn:microsoft.com/office/officeart/2005/8/layout/vList2"/>
    <dgm:cxn modelId="{1D95E4D2-7F10-4EE4-9B13-EF7E0E9803DC}" type="presParOf" srcId="{8483BAC0-F2EE-4FC5-A81A-5DC164E01E1F}" destId="{E5A9FF4D-8F2C-45C3-9067-60916AFF6018}" srcOrd="2" destOrd="0" presId="urn:microsoft.com/office/officeart/2005/8/layout/vList2"/>
    <dgm:cxn modelId="{7CC37670-B9EB-4D46-AFC9-71AA4324C726}" type="presParOf" srcId="{8483BAC0-F2EE-4FC5-A81A-5DC164E01E1F}" destId="{86FFFCD3-699A-426C-81FD-2A75A8C7703D}" srcOrd="3" destOrd="0" presId="urn:microsoft.com/office/officeart/2005/8/layout/vList2"/>
    <dgm:cxn modelId="{9FA23D51-64D4-42F5-A5A2-33BC2F43A7E5}" type="presParOf" srcId="{8483BAC0-F2EE-4FC5-A81A-5DC164E01E1F}" destId="{C2F335A2-74EB-4C13-883C-31C4077F1C51}" srcOrd="4" destOrd="0" presId="urn:microsoft.com/office/officeart/2005/8/layout/vList2"/>
    <dgm:cxn modelId="{35A70417-9842-403F-A900-4A7FC0083B62}" type="presParOf" srcId="{8483BAC0-F2EE-4FC5-A81A-5DC164E01E1F}" destId="{FDA93A67-FF26-4B49-A4CF-51CA28ECAE02}" srcOrd="5" destOrd="0" presId="urn:microsoft.com/office/officeart/2005/8/layout/vList2"/>
    <dgm:cxn modelId="{322808C4-75C2-4365-A09D-C5F0B8967817}" type="presParOf" srcId="{8483BAC0-F2EE-4FC5-A81A-5DC164E01E1F}" destId="{6AB9E84D-217C-4EE4-BB91-BF81F328958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EDA74F-CE11-4160-B21A-28F3F282962C}"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B43A58B5-40C5-49CB-8221-0D06AEF19729}">
      <dgm:prSet/>
      <dgm:spPr/>
      <dgm:t>
        <a:bodyPr/>
        <a:lstStyle/>
        <a:p>
          <a:r>
            <a:rPr lang="en-US" b="1" i="0"/>
            <a:t>C#</a:t>
          </a:r>
          <a:endParaRPr lang="en-US"/>
        </a:p>
      </dgm:t>
    </dgm:pt>
    <dgm:pt modelId="{171A18DE-A015-40E4-B425-D763CFBEB77F}" type="parTrans" cxnId="{C33DCF52-A02F-411F-BA75-BBD2A0DC4A02}">
      <dgm:prSet/>
      <dgm:spPr/>
      <dgm:t>
        <a:bodyPr/>
        <a:lstStyle/>
        <a:p>
          <a:endParaRPr lang="en-US"/>
        </a:p>
      </dgm:t>
    </dgm:pt>
    <dgm:pt modelId="{B35EFC68-71FE-423E-B94C-E7AA1E367EBD}" type="sibTrans" cxnId="{C33DCF52-A02F-411F-BA75-BBD2A0DC4A02}">
      <dgm:prSet/>
      <dgm:spPr/>
      <dgm:t>
        <a:bodyPr/>
        <a:lstStyle/>
        <a:p>
          <a:endParaRPr lang="en-US"/>
        </a:p>
      </dgm:t>
    </dgm:pt>
    <dgm:pt modelId="{7F609E52-CE03-4792-A725-B6540212E8F1}">
      <dgm:prSet/>
      <dgm:spPr/>
      <dgm:t>
        <a:bodyPr/>
        <a:lstStyle/>
        <a:p>
          <a:r>
            <a:rPr lang="en-US" b="1" i="0"/>
            <a:t>ASP.NET Core</a:t>
          </a:r>
          <a:endParaRPr lang="en-US"/>
        </a:p>
      </dgm:t>
    </dgm:pt>
    <dgm:pt modelId="{C9A1DC05-0290-4FDC-84A9-220D28CDE3E0}" type="parTrans" cxnId="{CB958B6A-CF80-4250-8C7E-ACF7D94FEAFC}">
      <dgm:prSet/>
      <dgm:spPr/>
      <dgm:t>
        <a:bodyPr/>
        <a:lstStyle/>
        <a:p>
          <a:endParaRPr lang="en-US"/>
        </a:p>
      </dgm:t>
    </dgm:pt>
    <dgm:pt modelId="{D8136B78-96D4-4E8B-B337-FBA1BD9D5717}" type="sibTrans" cxnId="{CB958B6A-CF80-4250-8C7E-ACF7D94FEAFC}">
      <dgm:prSet/>
      <dgm:spPr/>
      <dgm:t>
        <a:bodyPr/>
        <a:lstStyle/>
        <a:p>
          <a:endParaRPr lang="en-US"/>
        </a:p>
      </dgm:t>
    </dgm:pt>
    <dgm:pt modelId="{2CBC7F77-5E68-4506-AC21-AC220A3B7B49}">
      <dgm:prSet/>
      <dgm:spPr/>
      <dgm:t>
        <a:bodyPr/>
        <a:lstStyle/>
        <a:p>
          <a:r>
            <a:rPr lang="en-US" b="1" i="0"/>
            <a:t>MVC Pattern</a:t>
          </a:r>
          <a:endParaRPr lang="en-US"/>
        </a:p>
      </dgm:t>
    </dgm:pt>
    <dgm:pt modelId="{087C8745-8029-4691-8F36-9CAC2F979180}" type="parTrans" cxnId="{8A4BCB63-EAA6-4012-9F04-4D16D0EE9D3F}">
      <dgm:prSet/>
      <dgm:spPr/>
      <dgm:t>
        <a:bodyPr/>
        <a:lstStyle/>
        <a:p>
          <a:endParaRPr lang="en-US"/>
        </a:p>
      </dgm:t>
    </dgm:pt>
    <dgm:pt modelId="{7A347097-C922-4C20-A522-5970D8646424}" type="sibTrans" cxnId="{8A4BCB63-EAA6-4012-9F04-4D16D0EE9D3F}">
      <dgm:prSet/>
      <dgm:spPr/>
      <dgm:t>
        <a:bodyPr/>
        <a:lstStyle/>
        <a:p>
          <a:endParaRPr lang="en-US"/>
        </a:p>
      </dgm:t>
    </dgm:pt>
    <dgm:pt modelId="{2FA7849E-52B0-459A-9EB8-27E3E49E1A82}">
      <dgm:prSet/>
      <dgm:spPr/>
      <dgm:t>
        <a:bodyPr/>
        <a:lstStyle/>
        <a:p>
          <a:r>
            <a:rPr lang="en-US" b="1" i="0"/>
            <a:t>MS SQL Server</a:t>
          </a:r>
          <a:endParaRPr lang="en-US"/>
        </a:p>
      </dgm:t>
    </dgm:pt>
    <dgm:pt modelId="{04ACD573-4F63-4DA7-88C3-B14B6A84A217}" type="parTrans" cxnId="{88E9EF74-00A0-41E8-8A98-2660AF9E4B23}">
      <dgm:prSet/>
      <dgm:spPr/>
      <dgm:t>
        <a:bodyPr/>
        <a:lstStyle/>
        <a:p>
          <a:endParaRPr lang="en-US"/>
        </a:p>
      </dgm:t>
    </dgm:pt>
    <dgm:pt modelId="{012A81C1-3F1C-40CC-8EE4-4B787F309888}" type="sibTrans" cxnId="{88E9EF74-00A0-41E8-8A98-2660AF9E4B23}">
      <dgm:prSet/>
      <dgm:spPr/>
      <dgm:t>
        <a:bodyPr/>
        <a:lstStyle/>
        <a:p>
          <a:endParaRPr lang="en-US"/>
        </a:p>
      </dgm:t>
    </dgm:pt>
    <dgm:pt modelId="{3A28E2AC-F476-4C67-B17C-2D2C7D3AE81F}" type="pres">
      <dgm:prSet presAssocID="{91EDA74F-CE11-4160-B21A-28F3F282962C}" presName="vert0" presStyleCnt="0">
        <dgm:presLayoutVars>
          <dgm:dir/>
          <dgm:animOne val="branch"/>
          <dgm:animLvl val="lvl"/>
        </dgm:presLayoutVars>
      </dgm:prSet>
      <dgm:spPr/>
    </dgm:pt>
    <dgm:pt modelId="{22653250-E37B-47E6-B909-DB65D364A9FD}" type="pres">
      <dgm:prSet presAssocID="{B43A58B5-40C5-49CB-8221-0D06AEF19729}" presName="thickLine" presStyleLbl="alignNode1" presStyleIdx="0" presStyleCnt="4"/>
      <dgm:spPr/>
    </dgm:pt>
    <dgm:pt modelId="{BD250EDD-C0A1-48A7-BE12-9EB2E3E14278}" type="pres">
      <dgm:prSet presAssocID="{B43A58B5-40C5-49CB-8221-0D06AEF19729}" presName="horz1" presStyleCnt="0"/>
      <dgm:spPr/>
    </dgm:pt>
    <dgm:pt modelId="{A2EAF494-AC89-4489-81DD-8C660EDD735B}" type="pres">
      <dgm:prSet presAssocID="{B43A58B5-40C5-49CB-8221-0D06AEF19729}" presName="tx1" presStyleLbl="revTx" presStyleIdx="0" presStyleCnt="4"/>
      <dgm:spPr/>
    </dgm:pt>
    <dgm:pt modelId="{3A50B67B-BA27-45CA-9B1C-AE8CEB5928B2}" type="pres">
      <dgm:prSet presAssocID="{B43A58B5-40C5-49CB-8221-0D06AEF19729}" presName="vert1" presStyleCnt="0"/>
      <dgm:spPr/>
    </dgm:pt>
    <dgm:pt modelId="{6138415F-BAF2-4F83-9D75-B33B58E38E15}" type="pres">
      <dgm:prSet presAssocID="{7F609E52-CE03-4792-A725-B6540212E8F1}" presName="thickLine" presStyleLbl="alignNode1" presStyleIdx="1" presStyleCnt="4"/>
      <dgm:spPr/>
    </dgm:pt>
    <dgm:pt modelId="{A6D12A3C-3737-4148-8D4A-1CE1D4C6F2AE}" type="pres">
      <dgm:prSet presAssocID="{7F609E52-CE03-4792-A725-B6540212E8F1}" presName="horz1" presStyleCnt="0"/>
      <dgm:spPr/>
    </dgm:pt>
    <dgm:pt modelId="{B3171C75-9DEC-4064-A15E-4599073DFC0D}" type="pres">
      <dgm:prSet presAssocID="{7F609E52-CE03-4792-A725-B6540212E8F1}" presName="tx1" presStyleLbl="revTx" presStyleIdx="1" presStyleCnt="4"/>
      <dgm:spPr/>
    </dgm:pt>
    <dgm:pt modelId="{406BF393-80E8-4E07-BD89-401978B6BAF1}" type="pres">
      <dgm:prSet presAssocID="{7F609E52-CE03-4792-A725-B6540212E8F1}" presName="vert1" presStyleCnt="0"/>
      <dgm:spPr/>
    </dgm:pt>
    <dgm:pt modelId="{6C2AA324-2538-4CF5-B979-2E519B0EFE1E}" type="pres">
      <dgm:prSet presAssocID="{2CBC7F77-5E68-4506-AC21-AC220A3B7B49}" presName="thickLine" presStyleLbl="alignNode1" presStyleIdx="2" presStyleCnt="4"/>
      <dgm:spPr/>
    </dgm:pt>
    <dgm:pt modelId="{78B2C66A-360F-475D-8EA1-6AC72444B985}" type="pres">
      <dgm:prSet presAssocID="{2CBC7F77-5E68-4506-AC21-AC220A3B7B49}" presName="horz1" presStyleCnt="0"/>
      <dgm:spPr/>
    </dgm:pt>
    <dgm:pt modelId="{6209FB73-8DBE-4A93-807E-F189575B11C9}" type="pres">
      <dgm:prSet presAssocID="{2CBC7F77-5E68-4506-AC21-AC220A3B7B49}" presName="tx1" presStyleLbl="revTx" presStyleIdx="2" presStyleCnt="4"/>
      <dgm:spPr/>
    </dgm:pt>
    <dgm:pt modelId="{73421628-91A7-429F-9E11-089A78907BA8}" type="pres">
      <dgm:prSet presAssocID="{2CBC7F77-5E68-4506-AC21-AC220A3B7B49}" presName="vert1" presStyleCnt="0"/>
      <dgm:spPr/>
    </dgm:pt>
    <dgm:pt modelId="{A946D825-3419-44AF-B5F3-4B1D260B8949}" type="pres">
      <dgm:prSet presAssocID="{2FA7849E-52B0-459A-9EB8-27E3E49E1A82}" presName="thickLine" presStyleLbl="alignNode1" presStyleIdx="3" presStyleCnt="4"/>
      <dgm:spPr/>
    </dgm:pt>
    <dgm:pt modelId="{9C01CA2E-4DEC-4A59-AB42-374555293C74}" type="pres">
      <dgm:prSet presAssocID="{2FA7849E-52B0-459A-9EB8-27E3E49E1A82}" presName="horz1" presStyleCnt="0"/>
      <dgm:spPr/>
    </dgm:pt>
    <dgm:pt modelId="{6D8268B5-AADE-4B9F-BF6F-9629F93A0CF1}" type="pres">
      <dgm:prSet presAssocID="{2FA7849E-52B0-459A-9EB8-27E3E49E1A82}" presName="tx1" presStyleLbl="revTx" presStyleIdx="3" presStyleCnt="4"/>
      <dgm:spPr/>
    </dgm:pt>
    <dgm:pt modelId="{A1070256-7CBE-4B8D-9B9B-CAC79F28412A}" type="pres">
      <dgm:prSet presAssocID="{2FA7849E-52B0-459A-9EB8-27E3E49E1A82}" presName="vert1" presStyleCnt="0"/>
      <dgm:spPr/>
    </dgm:pt>
  </dgm:ptLst>
  <dgm:cxnLst>
    <dgm:cxn modelId="{8A4BCB63-EAA6-4012-9F04-4D16D0EE9D3F}" srcId="{91EDA74F-CE11-4160-B21A-28F3F282962C}" destId="{2CBC7F77-5E68-4506-AC21-AC220A3B7B49}" srcOrd="2" destOrd="0" parTransId="{087C8745-8029-4691-8F36-9CAC2F979180}" sibTransId="{7A347097-C922-4C20-A522-5970D8646424}"/>
    <dgm:cxn modelId="{FB27F846-FE15-4E1E-AD4A-EFF47E4674B7}" type="presOf" srcId="{91EDA74F-CE11-4160-B21A-28F3F282962C}" destId="{3A28E2AC-F476-4C67-B17C-2D2C7D3AE81F}" srcOrd="0" destOrd="0" presId="urn:microsoft.com/office/officeart/2008/layout/LinedList"/>
    <dgm:cxn modelId="{CB958B6A-CF80-4250-8C7E-ACF7D94FEAFC}" srcId="{91EDA74F-CE11-4160-B21A-28F3F282962C}" destId="{7F609E52-CE03-4792-A725-B6540212E8F1}" srcOrd="1" destOrd="0" parTransId="{C9A1DC05-0290-4FDC-84A9-220D28CDE3E0}" sibTransId="{D8136B78-96D4-4E8B-B337-FBA1BD9D5717}"/>
    <dgm:cxn modelId="{50ABCF70-2866-4794-B262-75DCC010EE7D}" type="presOf" srcId="{2CBC7F77-5E68-4506-AC21-AC220A3B7B49}" destId="{6209FB73-8DBE-4A93-807E-F189575B11C9}" srcOrd="0" destOrd="0" presId="urn:microsoft.com/office/officeart/2008/layout/LinedList"/>
    <dgm:cxn modelId="{C33DCF52-A02F-411F-BA75-BBD2A0DC4A02}" srcId="{91EDA74F-CE11-4160-B21A-28F3F282962C}" destId="{B43A58B5-40C5-49CB-8221-0D06AEF19729}" srcOrd="0" destOrd="0" parTransId="{171A18DE-A015-40E4-B425-D763CFBEB77F}" sibTransId="{B35EFC68-71FE-423E-B94C-E7AA1E367EBD}"/>
    <dgm:cxn modelId="{88E9EF74-00A0-41E8-8A98-2660AF9E4B23}" srcId="{91EDA74F-CE11-4160-B21A-28F3F282962C}" destId="{2FA7849E-52B0-459A-9EB8-27E3E49E1A82}" srcOrd="3" destOrd="0" parTransId="{04ACD573-4F63-4DA7-88C3-B14B6A84A217}" sibTransId="{012A81C1-3F1C-40CC-8EE4-4B787F309888}"/>
    <dgm:cxn modelId="{2297757F-5C8F-4681-84EE-5A9179F244D7}" type="presOf" srcId="{2FA7849E-52B0-459A-9EB8-27E3E49E1A82}" destId="{6D8268B5-AADE-4B9F-BF6F-9629F93A0CF1}" srcOrd="0" destOrd="0" presId="urn:microsoft.com/office/officeart/2008/layout/LinedList"/>
    <dgm:cxn modelId="{5EFC589D-B39A-4F43-91CE-3E430F4D692C}" type="presOf" srcId="{7F609E52-CE03-4792-A725-B6540212E8F1}" destId="{B3171C75-9DEC-4064-A15E-4599073DFC0D}" srcOrd="0" destOrd="0" presId="urn:microsoft.com/office/officeart/2008/layout/LinedList"/>
    <dgm:cxn modelId="{CC5419B3-FBCA-44CF-AAC3-4C07851038F3}" type="presOf" srcId="{B43A58B5-40C5-49CB-8221-0D06AEF19729}" destId="{A2EAF494-AC89-4489-81DD-8C660EDD735B}" srcOrd="0" destOrd="0" presId="urn:microsoft.com/office/officeart/2008/layout/LinedList"/>
    <dgm:cxn modelId="{662AEA38-ADD0-412C-B202-D1512048919B}" type="presParOf" srcId="{3A28E2AC-F476-4C67-B17C-2D2C7D3AE81F}" destId="{22653250-E37B-47E6-B909-DB65D364A9FD}" srcOrd="0" destOrd="0" presId="urn:microsoft.com/office/officeart/2008/layout/LinedList"/>
    <dgm:cxn modelId="{35F1DF45-06EF-4B7D-AC7D-B101562B9350}" type="presParOf" srcId="{3A28E2AC-F476-4C67-B17C-2D2C7D3AE81F}" destId="{BD250EDD-C0A1-48A7-BE12-9EB2E3E14278}" srcOrd="1" destOrd="0" presId="urn:microsoft.com/office/officeart/2008/layout/LinedList"/>
    <dgm:cxn modelId="{6BF7C178-7DDA-4F5C-8EB8-6B9D57E92A0C}" type="presParOf" srcId="{BD250EDD-C0A1-48A7-BE12-9EB2E3E14278}" destId="{A2EAF494-AC89-4489-81DD-8C660EDD735B}" srcOrd="0" destOrd="0" presId="urn:microsoft.com/office/officeart/2008/layout/LinedList"/>
    <dgm:cxn modelId="{D2AF99F0-371A-4590-AAE9-CBC4BF3A9199}" type="presParOf" srcId="{BD250EDD-C0A1-48A7-BE12-9EB2E3E14278}" destId="{3A50B67B-BA27-45CA-9B1C-AE8CEB5928B2}" srcOrd="1" destOrd="0" presId="urn:microsoft.com/office/officeart/2008/layout/LinedList"/>
    <dgm:cxn modelId="{F654B581-A9C9-4710-987D-FC73B0A2C54B}" type="presParOf" srcId="{3A28E2AC-F476-4C67-B17C-2D2C7D3AE81F}" destId="{6138415F-BAF2-4F83-9D75-B33B58E38E15}" srcOrd="2" destOrd="0" presId="urn:microsoft.com/office/officeart/2008/layout/LinedList"/>
    <dgm:cxn modelId="{5C2EE830-6427-430F-81A9-DF3953CBC3F7}" type="presParOf" srcId="{3A28E2AC-F476-4C67-B17C-2D2C7D3AE81F}" destId="{A6D12A3C-3737-4148-8D4A-1CE1D4C6F2AE}" srcOrd="3" destOrd="0" presId="urn:microsoft.com/office/officeart/2008/layout/LinedList"/>
    <dgm:cxn modelId="{2A9FD3D5-9C19-400E-B52B-AAF2357675FF}" type="presParOf" srcId="{A6D12A3C-3737-4148-8D4A-1CE1D4C6F2AE}" destId="{B3171C75-9DEC-4064-A15E-4599073DFC0D}" srcOrd="0" destOrd="0" presId="urn:microsoft.com/office/officeart/2008/layout/LinedList"/>
    <dgm:cxn modelId="{1C3B972E-FF5F-4721-BD60-E45CAB848DEA}" type="presParOf" srcId="{A6D12A3C-3737-4148-8D4A-1CE1D4C6F2AE}" destId="{406BF393-80E8-4E07-BD89-401978B6BAF1}" srcOrd="1" destOrd="0" presId="urn:microsoft.com/office/officeart/2008/layout/LinedList"/>
    <dgm:cxn modelId="{48A4DB26-1F6E-4511-A837-CA55313FDA2E}" type="presParOf" srcId="{3A28E2AC-F476-4C67-B17C-2D2C7D3AE81F}" destId="{6C2AA324-2538-4CF5-B979-2E519B0EFE1E}" srcOrd="4" destOrd="0" presId="urn:microsoft.com/office/officeart/2008/layout/LinedList"/>
    <dgm:cxn modelId="{B8A88C55-0BFF-4608-BA6E-A344BFC9B636}" type="presParOf" srcId="{3A28E2AC-F476-4C67-B17C-2D2C7D3AE81F}" destId="{78B2C66A-360F-475D-8EA1-6AC72444B985}" srcOrd="5" destOrd="0" presId="urn:microsoft.com/office/officeart/2008/layout/LinedList"/>
    <dgm:cxn modelId="{FA8E581F-9CBB-4EC8-9A05-955E8CBB4942}" type="presParOf" srcId="{78B2C66A-360F-475D-8EA1-6AC72444B985}" destId="{6209FB73-8DBE-4A93-807E-F189575B11C9}" srcOrd="0" destOrd="0" presId="urn:microsoft.com/office/officeart/2008/layout/LinedList"/>
    <dgm:cxn modelId="{3789B8EA-F8AE-4B15-9B1C-62F538BB5C7F}" type="presParOf" srcId="{78B2C66A-360F-475D-8EA1-6AC72444B985}" destId="{73421628-91A7-429F-9E11-089A78907BA8}" srcOrd="1" destOrd="0" presId="urn:microsoft.com/office/officeart/2008/layout/LinedList"/>
    <dgm:cxn modelId="{7DFBF70F-0032-4C2F-8E37-5E8C5F45B0FA}" type="presParOf" srcId="{3A28E2AC-F476-4C67-B17C-2D2C7D3AE81F}" destId="{A946D825-3419-44AF-B5F3-4B1D260B8949}" srcOrd="6" destOrd="0" presId="urn:microsoft.com/office/officeart/2008/layout/LinedList"/>
    <dgm:cxn modelId="{634ABCB1-2A26-4593-BAFD-7A01F67F1B5C}" type="presParOf" srcId="{3A28E2AC-F476-4C67-B17C-2D2C7D3AE81F}" destId="{9C01CA2E-4DEC-4A59-AB42-374555293C74}" srcOrd="7" destOrd="0" presId="urn:microsoft.com/office/officeart/2008/layout/LinedList"/>
    <dgm:cxn modelId="{64CD4805-F2A4-4C52-AE1A-5A79C8AB64B2}" type="presParOf" srcId="{9C01CA2E-4DEC-4A59-AB42-374555293C74}" destId="{6D8268B5-AADE-4B9F-BF6F-9629F93A0CF1}" srcOrd="0" destOrd="0" presId="urn:microsoft.com/office/officeart/2008/layout/LinedList"/>
    <dgm:cxn modelId="{146CDCE6-BFF5-48D6-9A29-F2067D586544}" type="presParOf" srcId="{9C01CA2E-4DEC-4A59-AB42-374555293C74}" destId="{A1070256-7CBE-4B8D-9B9B-CAC79F2841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0DD1E-2747-46BA-8E46-BE7C39F9B0E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981B36-9ADE-460D-B6AB-CF90399E2470}">
      <dgm:prSet/>
      <dgm:spPr/>
      <dgm:t>
        <a:bodyPr/>
        <a:lstStyle/>
        <a:p>
          <a:pPr>
            <a:defRPr cap="all"/>
          </a:pPr>
          <a:r>
            <a:rPr lang="en-US"/>
            <a:t>Visual studio code</a:t>
          </a:r>
        </a:p>
      </dgm:t>
    </dgm:pt>
    <dgm:pt modelId="{9AF3FE0D-703C-4B83-8813-5E9C6877A14F}" type="parTrans" cxnId="{F331EB53-9276-400E-9B61-AF035AC9039F}">
      <dgm:prSet/>
      <dgm:spPr/>
      <dgm:t>
        <a:bodyPr/>
        <a:lstStyle/>
        <a:p>
          <a:endParaRPr lang="en-US"/>
        </a:p>
      </dgm:t>
    </dgm:pt>
    <dgm:pt modelId="{447EBBB6-4B4F-44DD-80F7-2CDF160634F6}" type="sibTrans" cxnId="{F331EB53-9276-400E-9B61-AF035AC9039F}">
      <dgm:prSet/>
      <dgm:spPr/>
      <dgm:t>
        <a:bodyPr/>
        <a:lstStyle/>
        <a:p>
          <a:endParaRPr lang="en-US"/>
        </a:p>
      </dgm:t>
    </dgm:pt>
    <dgm:pt modelId="{A9C23FDE-5C94-4A55-AEEC-B39DB72F03A4}">
      <dgm:prSet/>
      <dgm:spPr/>
      <dgm:t>
        <a:bodyPr/>
        <a:lstStyle/>
        <a:p>
          <a:pPr>
            <a:defRPr cap="all"/>
          </a:pPr>
          <a:r>
            <a:rPr lang="en-US"/>
            <a:t>MS SQL Server</a:t>
          </a:r>
        </a:p>
      </dgm:t>
    </dgm:pt>
    <dgm:pt modelId="{A2B50E4D-556F-45EF-B143-94FA3373BC0E}" type="parTrans" cxnId="{9294E9B0-AF48-4DA4-805E-43F1544749D6}">
      <dgm:prSet/>
      <dgm:spPr/>
      <dgm:t>
        <a:bodyPr/>
        <a:lstStyle/>
        <a:p>
          <a:endParaRPr lang="en-US"/>
        </a:p>
      </dgm:t>
    </dgm:pt>
    <dgm:pt modelId="{3BF84E65-9916-438E-A5D7-330E7CCC5BDB}" type="sibTrans" cxnId="{9294E9B0-AF48-4DA4-805E-43F1544749D6}">
      <dgm:prSet/>
      <dgm:spPr/>
      <dgm:t>
        <a:bodyPr/>
        <a:lstStyle/>
        <a:p>
          <a:endParaRPr lang="en-US"/>
        </a:p>
      </dgm:t>
    </dgm:pt>
    <dgm:pt modelId="{249DF458-06E3-4D20-BDDE-773237E4D8E6}">
      <dgm:prSet/>
      <dgm:spPr/>
      <dgm:t>
        <a:bodyPr/>
        <a:lstStyle/>
        <a:p>
          <a:pPr>
            <a:defRPr cap="all"/>
          </a:pPr>
          <a:r>
            <a:rPr lang="en-US"/>
            <a:t>Git &amp; github</a:t>
          </a:r>
        </a:p>
      </dgm:t>
    </dgm:pt>
    <dgm:pt modelId="{BA0A618F-6DCC-413B-833C-0C20612C0A6A}" type="parTrans" cxnId="{EEEE2515-A868-4FDE-8570-DF84B3B79C9C}">
      <dgm:prSet/>
      <dgm:spPr/>
      <dgm:t>
        <a:bodyPr/>
        <a:lstStyle/>
        <a:p>
          <a:endParaRPr lang="en-US"/>
        </a:p>
      </dgm:t>
    </dgm:pt>
    <dgm:pt modelId="{52EFDEC7-A9A7-4DB6-BCF8-21F412724B75}" type="sibTrans" cxnId="{EEEE2515-A868-4FDE-8570-DF84B3B79C9C}">
      <dgm:prSet/>
      <dgm:spPr/>
      <dgm:t>
        <a:bodyPr/>
        <a:lstStyle/>
        <a:p>
          <a:endParaRPr lang="en-US"/>
        </a:p>
      </dgm:t>
    </dgm:pt>
    <dgm:pt modelId="{95BA3459-C6BA-479E-9F26-DA17D28BD97B}" type="pres">
      <dgm:prSet presAssocID="{9AA0DD1E-2747-46BA-8E46-BE7C39F9B0EE}" presName="root" presStyleCnt="0">
        <dgm:presLayoutVars>
          <dgm:dir/>
          <dgm:resizeHandles val="exact"/>
        </dgm:presLayoutVars>
      </dgm:prSet>
      <dgm:spPr/>
    </dgm:pt>
    <dgm:pt modelId="{D48F0AC9-B696-471E-A791-1A73E55EF72A}" type="pres">
      <dgm:prSet presAssocID="{62981B36-9ADE-460D-B6AB-CF90399E2470}" presName="compNode" presStyleCnt="0"/>
      <dgm:spPr/>
    </dgm:pt>
    <dgm:pt modelId="{131A6EE5-4EEC-47DB-AAC2-FEA9D1807312}" type="pres">
      <dgm:prSet presAssocID="{62981B36-9ADE-460D-B6AB-CF90399E2470}" presName="iconBgRect" presStyleLbl="bgShp" presStyleIdx="0" presStyleCnt="3"/>
      <dgm:spPr>
        <a:prstGeom prst="round2DiagRect">
          <a:avLst>
            <a:gd name="adj1" fmla="val 29727"/>
            <a:gd name="adj2" fmla="val 0"/>
          </a:avLst>
        </a:prstGeom>
      </dgm:spPr>
    </dgm:pt>
    <dgm:pt modelId="{3C2E57A1-DD97-4428-AFF4-91ED499367FF}" type="pres">
      <dgm:prSet presAssocID="{62981B36-9ADE-460D-B6AB-CF90399E24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475A5272-E082-4611-A739-B643D0E6BB13}" type="pres">
      <dgm:prSet presAssocID="{62981B36-9ADE-460D-B6AB-CF90399E2470}" presName="spaceRect" presStyleCnt="0"/>
      <dgm:spPr/>
    </dgm:pt>
    <dgm:pt modelId="{4CF91748-F2C7-4B9A-8DC9-A432EA4BC426}" type="pres">
      <dgm:prSet presAssocID="{62981B36-9ADE-460D-B6AB-CF90399E2470}" presName="textRect" presStyleLbl="revTx" presStyleIdx="0" presStyleCnt="3">
        <dgm:presLayoutVars>
          <dgm:chMax val="1"/>
          <dgm:chPref val="1"/>
        </dgm:presLayoutVars>
      </dgm:prSet>
      <dgm:spPr/>
    </dgm:pt>
    <dgm:pt modelId="{A74057C5-1D3A-4479-937F-E47E715FD344}" type="pres">
      <dgm:prSet presAssocID="{447EBBB6-4B4F-44DD-80F7-2CDF160634F6}" presName="sibTrans" presStyleCnt="0"/>
      <dgm:spPr/>
    </dgm:pt>
    <dgm:pt modelId="{80140342-F3A2-491F-B10C-E18B95D6CB6E}" type="pres">
      <dgm:prSet presAssocID="{A9C23FDE-5C94-4A55-AEEC-B39DB72F03A4}" presName="compNode" presStyleCnt="0"/>
      <dgm:spPr/>
    </dgm:pt>
    <dgm:pt modelId="{6747AE8C-222D-451E-8392-969C019ECE98}" type="pres">
      <dgm:prSet presAssocID="{A9C23FDE-5C94-4A55-AEEC-B39DB72F03A4}" presName="iconBgRect" presStyleLbl="bgShp" presStyleIdx="1" presStyleCnt="3"/>
      <dgm:spPr>
        <a:prstGeom prst="round2DiagRect">
          <a:avLst>
            <a:gd name="adj1" fmla="val 29727"/>
            <a:gd name="adj2" fmla="val 0"/>
          </a:avLst>
        </a:prstGeom>
      </dgm:spPr>
    </dgm:pt>
    <dgm:pt modelId="{9B3F9517-CC3E-49F8-ADFD-FD86EB57FE8F}" type="pres">
      <dgm:prSet presAssocID="{A9C23FDE-5C94-4A55-AEEC-B39DB72F03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719B182-4398-4A88-97ED-AC23A654C36D}" type="pres">
      <dgm:prSet presAssocID="{A9C23FDE-5C94-4A55-AEEC-B39DB72F03A4}" presName="spaceRect" presStyleCnt="0"/>
      <dgm:spPr/>
    </dgm:pt>
    <dgm:pt modelId="{2E51F6FC-800B-48D1-A0C2-EC5682D96F98}" type="pres">
      <dgm:prSet presAssocID="{A9C23FDE-5C94-4A55-AEEC-B39DB72F03A4}" presName="textRect" presStyleLbl="revTx" presStyleIdx="1" presStyleCnt="3">
        <dgm:presLayoutVars>
          <dgm:chMax val="1"/>
          <dgm:chPref val="1"/>
        </dgm:presLayoutVars>
      </dgm:prSet>
      <dgm:spPr/>
    </dgm:pt>
    <dgm:pt modelId="{DF32DFCF-1BF4-43BB-B9E0-40EACFF3B69B}" type="pres">
      <dgm:prSet presAssocID="{3BF84E65-9916-438E-A5D7-330E7CCC5BDB}" presName="sibTrans" presStyleCnt="0"/>
      <dgm:spPr/>
    </dgm:pt>
    <dgm:pt modelId="{7C5E4258-EADF-4684-8353-7F2B38708F1F}" type="pres">
      <dgm:prSet presAssocID="{249DF458-06E3-4D20-BDDE-773237E4D8E6}" presName="compNode" presStyleCnt="0"/>
      <dgm:spPr/>
    </dgm:pt>
    <dgm:pt modelId="{58ABD378-7868-49B0-AE8C-795B0D861F61}" type="pres">
      <dgm:prSet presAssocID="{249DF458-06E3-4D20-BDDE-773237E4D8E6}" presName="iconBgRect" presStyleLbl="bgShp" presStyleIdx="2" presStyleCnt="3"/>
      <dgm:spPr>
        <a:prstGeom prst="round2DiagRect">
          <a:avLst>
            <a:gd name="adj1" fmla="val 29727"/>
            <a:gd name="adj2" fmla="val 0"/>
          </a:avLst>
        </a:prstGeom>
      </dgm:spPr>
    </dgm:pt>
    <dgm:pt modelId="{492E0A32-3247-4CB6-B6E4-EB8650931454}" type="pres">
      <dgm:prSet presAssocID="{249DF458-06E3-4D20-BDDE-773237E4D8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E8D56F71-41D8-42A2-BDE1-716448ACDB70}" type="pres">
      <dgm:prSet presAssocID="{249DF458-06E3-4D20-BDDE-773237E4D8E6}" presName="spaceRect" presStyleCnt="0"/>
      <dgm:spPr/>
    </dgm:pt>
    <dgm:pt modelId="{83EE1618-E432-412D-B2AC-F5B1D44E16D8}" type="pres">
      <dgm:prSet presAssocID="{249DF458-06E3-4D20-BDDE-773237E4D8E6}" presName="textRect" presStyleLbl="revTx" presStyleIdx="2" presStyleCnt="3">
        <dgm:presLayoutVars>
          <dgm:chMax val="1"/>
          <dgm:chPref val="1"/>
        </dgm:presLayoutVars>
      </dgm:prSet>
      <dgm:spPr/>
    </dgm:pt>
  </dgm:ptLst>
  <dgm:cxnLst>
    <dgm:cxn modelId="{EEEE2515-A868-4FDE-8570-DF84B3B79C9C}" srcId="{9AA0DD1E-2747-46BA-8E46-BE7C39F9B0EE}" destId="{249DF458-06E3-4D20-BDDE-773237E4D8E6}" srcOrd="2" destOrd="0" parTransId="{BA0A618F-6DCC-413B-833C-0C20612C0A6A}" sibTransId="{52EFDEC7-A9A7-4DB6-BCF8-21F412724B75}"/>
    <dgm:cxn modelId="{CA88B760-42E9-4DE9-A2FD-7F1CFC053664}" type="presOf" srcId="{9AA0DD1E-2747-46BA-8E46-BE7C39F9B0EE}" destId="{95BA3459-C6BA-479E-9F26-DA17D28BD97B}" srcOrd="0" destOrd="0" presId="urn:microsoft.com/office/officeart/2018/5/layout/IconLeafLabelList"/>
    <dgm:cxn modelId="{F331EB53-9276-400E-9B61-AF035AC9039F}" srcId="{9AA0DD1E-2747-46BA-8E46-BE7C39F9B0EE}" destId="{62981B36-9ADE-460D-B6AB-CF90399E2470}" srcOrd="0" destOrd="0" parTransId="{9AF3FE0D-703C-4B83-8813-5E9C6877A14F}" sibTransId="{447EBBB6-4B4F-44DD-80F7-2CDF160634F6}"/>
    <dgm:cxn modelId="{2C8F2E7D-3C59-43D8-A6B9-B3E5B6174681}" type="presOf" srcId="{A9C23FDE-5C94-4A55-AEEC-B39DB72F03A4}" destId="{2E51F6FC-800B-48D1-A0C2-EC5682D96F98}" srcOrd="0" destOrd="0" presId="urn:microsoft.com/office/officeart/2018/5/layout/IconLeafLabelList"/>
    <dgm:cxn modelId="{9294E9B0-AF48-4DA4-805E-43F1544749D6}" srcId="{9AA0DD1E-2747-46BA-8E46-BE7C39F9B0EE}" destId="{A9C23FDE-5C94-4A55-AEEC-B39DB72F03A4}" srcOrd="1" destOrd="0" parTransId="{A2B50E4D-556F-45EF-B143-94FA3373BC0E}" sibTransId="{3BF84E65-9916-438E-A5D7-330E7CCC5BDB}"/>
    <dgm:cxn modelId="{2917F9F4-63DA-41AE-8CBA-C1FA11E9D9BF}" type="presOf" srcId="{249DF458-06E3-4D20-BDDE-773237E4D8E6}" destId="{83EE1618-E432-412D-B2AC-F5B1D44E16D8}" srcOrd="0" destOrd="0" presId="urn:microsoft.com/office/officeart/2018/5/layout/IconLeafLabelList"/>
    <dgm:cxn modelId="{178832FA-3958-4CB9-8670-C2BA6540A618}" type="presOf" srcId="{62981B36-9ADE-460D-B6AB-CF90399E2470}" destId="{4CF91748-F2C7-4B9A-8DC9-A432EA4BC426}" srcOrd="0" destOrd="0" presId="urn:microsoft.com/office/officeart/2018/5/layout/IconLeafLabelList"/>
    <dgm:cxn modelId="{0BA5D193-2FD6-441F-990C-B889C3679F3E}" type="presParOf" srcId="{95BA3459-C6BA-479E-9F26-DA17D28BD97B}" destId="{D48F0AC9-B696-471E-A791-1A73E55EF72A}" srcOrd="0" destOrd="0" presId="urn:microsoft.com/office/officeart/2018/5/layout/IconLeafLabelList"/>
    <dgm:cxn modelId="{CFFA03C7-D311-432C-B8DC-1C368423A42D}" type="presParOf" srcId="{D48F0AC9-B696-471E-A791-1A73E55EF72A}" destId="{131A6EE5-4EEC-47DB-AAC2-FEA9D1807312}" srcOrd="0" destOrd="0" presId="urn:microsoft.com/office/officeart/2018/5/layout/IconLeafLabelList"/>
    <dgm:cxn modelId="{A8A912CA-CA72-4082-90F2-B2C8A0C4BE1C}" type="presParOf" srcId="{D48F0AC9-B696-471E-A791-1A73E55EF72A}" destId="{3C2E57A1-DD97-4428-AFF4-91ED499367FF}" srcOrd="1" destOrd="0" presId="urn:microsoft.com/office/officeart/2018/5/layout/IconLeafLabelList"/>
    <dgm:cxn modelId="{AEC24A1A-C8CA-489F-8693-225E9E71CCC5}" type="presParOf" srcId="{D48F0AC9-B696-471E-A791-1A73E55EF72A}" destId="{475A5272-E082-4611-A739-B643D0E6BB13}" srcOrd="2" destOrd="0" presId="urn:microsoft.com/office/officeart/2018/5/layout/IconLeafLabelList"/>
    <dgm:cxn modelId="{ECBBB622-0EED-4B02-B74D-7A68DEA71522}" type="presParOf" srcId="{D48F0AC9-B696-471E-A791-1A73E55EF72A}" destId="{4CF91748-F2C7-4B9A-8DC9-A432EA4BC426}" srcOrd="3" destOrd="0" presId="urn:microsoft.com/office/officeart/2018/5/layout/IconLeafLabelList"/>
    <dgm:cxn modelId="{138FBDBD-11A0-428B-ADDE-0B37AC79D2C3}" type="presParOf" srcId="{95BA3459-C6BA-479E-9F26-DA17D28BD97B}" destId="{A74057C5-1D3A-4479-937F-E47E715FD344}" srcOrd="1" destOrd="0" presId="urn:microsoft.com/office/officeart/2018/5/layout/IconLeafLabelList"/>
    <dgm:cxn modelId="{D2C822F8-1184-47FC-955C-9D6F29BDA626}" type="presParOf" srcId="{95BA3459-C6BA-479E-9F26-DA17D28BD97B}" destId="{80140342-F3A2-491F-B10C-E18B95D6CB6E}" srcOrd="2" destOrd="0" presId="urn:microsoft.com/office/officeart/2018/5/layout/IconLeafLabelList"/>
    <dgm:cxn modelId="{8B69D2CE-226B-4EFB-9A1D-1A83E8184C9E}" type="presParOf" srcId="{80140342-F3A2-491F-B10C-E18B95D6CB6E}" destId="{6747AE8C-222D-451E-8392-969C019ECE98}" srcOrd="0" destOrd="0" presId="urn:microsoft.com/office/officeart/2018/5/layout/IconLeafLabelList"/>
    <dgm:cxn modelId="{CEB8D3B5-0966-4EA4-B01D-59CBD22E6CE2}" type="presParOf" srcId="{80140342-F3A2-491F-B10C-E18B95D6CB6E}" destId="{9B3F9517-CC3E-49F8-ADFD-FD86EB57FE8F}" srcOrd="1" destOrd="0" presId="urn:microsoft.com/office/officeart/2018/5/layout/IconLeafLabelList"/>
    <dgm:cxn modelId="{C8C6A6A6-D9CA-4CF7-B27F-3D77FBF425E1}" type="presParOf" srcId="{80140342-F3A2-491F-B10C-E18B95D6CB6E}" destId="{F719B182-4398-4A88-97ED-AC23A654C36D}" srcOrd="2" destOrd="0" presId="urn:microsoft.com/office/officeart/2018/5/layout/IconLeafLabelList"/>
    <dgm:cxn modelId="{20932DE9-3055-41DA-B411-D1AEEBC02A95}" type="presParOf" srcId="{80140342-F3A2-491F-B10C-E18B95D6CB6E}" destId="{2E51F6FC-800B-48D1-A0C2-EC5682D96F98}" srcOrd="3" destOrd="0" presId="urn:microsoft.com/office/officeart/2018/5/layout/IconLeafLabelList"/>
    <dgm:cxn modelId="{8E6D4751-EA23-4045-ADBC-8BD306980D41}" type="presParOf" srcId="{95BA3459-C6BA-479E-9F26-DA17D28BD97B}" destId="{DF32DFCF-1BF4-43BB-B9E0-40EACFF3B69B}" srcOrd="3" destOrd="0" presId="urn:microsoft.com/office/officeart/2018/5/layout/IconLeafLabelList"/>
    <dgm:cxn modelId="{3F3EF671-9918-4AAB-9A35-D65BADD8DCA6}" type="presParOf" srcId="{95BA3459-C6BA-479E-9F26-DA17D28BD97B}" destId="{7C5E4258-EADF-4684-8353-7F2B38708F1F}" srcOrd="4" destOrd="0" presId="urn:microsoft.com/office/officeart/2018/5/layout/IconLeafLabelList"/>
    <dgm:cxn modelId="{4B01E170-1C25-4DEF-A1E7-759A3072FA25}" type="presParOf" srcId="{7C5E4258-EADF-4684-8353-7F2B38708F1F}" destId="{58ABD378-7868-49B0-AE8C-795B0D861F61}" srcOrd="0" destOrd="0" presId="urn:microsoft.com/office/officeart/2018/5/layout/IconLeafLabelList"/>
    <dgm:cxn modelId="{E5E52D2C-A865-458B-9464-A5AD7EB81DC0}" type="presParOf" srcId="{7C5E4258-EADF-4684-8353-7F2B38708F1F}" destId="{492E0A32-3247-4CB6-B6E4-EB8650931454}" srcOrd="1" destOrd="0" presId="urn:microsoft.com/office/officeart/2018/5/layout/IconLeafLabelList"/>
    <dgm:cxn modelId="{981136CC-1989-45C6-91E7-BDF95E43D4E7}" type="presParOf" srcId="{7C5E4258-EADF-4684-8353-7F2B38708F1F}" destId="{E8D56F71-41D8-42A2-BDE1-716448ACDB70}" srcOrd="2" destOrd="0" presId="urn:microsoft.com/office/officeart/2018/5/layout/IconLeafLabelList"/>
    <dgm:cxn modelId="{1385E87A-F7EB-45A2-A085-796A5B8BDDD9}" type="presParOf" srcId="{7C5E4258-EADF-4684-8353-7F2B38708F1F}" destId="{83EE1618-E432-412D-B2AC-F5B1D44E16D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02C1F7-A119-4334-A33B-8BCE90C7A65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E59D621-484A-44E3-8910-3D8E283461D5}">
      <dgm:prSet/>
      <dgm:spPr/>
      <dgm:t>
        <a:bodyPr/>
        <a:lstStyle/>
        <a:p>
          <a:pPr>
            <a:defRPr cap="all"/>
          </a:pPr>
          <a:r>
            <a:rPr lang="en-US" b="1" i="0"/>
            <a:t>Repository Pattern</a:t>
          </a:r>
          <a:endParaRPr lang="en-US"/>
        </a:p>
      </dgm:t>
    </dgm:pt>
    <dgm:pt modelId="{C9E97ED1-5CED-4C2E-8806-CD30E93EAE9B}" type="parTrans" cxnId="{68E5924E-3B4D-4C5C-9BDF-43CF2F48F8B9}">
      <dgm:prSet/>
      <dgm:spPr/>
      <dgm:t>
        <a:bodyPr/>
        <a:lstStyle/>
        <a:p>
          <a:endParaRPr lang="en-US"/>
        </a:p>
      </dgm:t>
    </dgm:pt>
    <dgm:pt modelId="{BA9A29FF-68C9-48E0-9F3A-6B1245FB06D8}" type="sibTrans" cxnId="{68E5924E-3B4D-4C5C-9BDF-43CF2F48F8B9}">
      <dgm:prSet/>
      <dgm:spPr/>
      <dgm:t>
        <a:bodyPr/>
        <a:lstStyle/>
        <a:p>
          <a:endParaRPr lang="en-US"/>
        </a:p>
      </dgm:t>
    </dgm:pt>
    <dgm:pt modelId="{38313059-C72A-4E87-9164-1D8E8ABDF615}">
      <dgm:prSet/>
      <dgm:spPr/>
      <dgm:t>
        <a:bodyPr/>
        <a:lstStyle/>
        <a:p>
          <a:pPr>
            <a:defRPr cap="all"/>
          </a:pPr>
          <a:r>
            <a:rPr lang="en-US" b="1" i="0"/>
            <a:t>Unit of Work Pattern</a:t>
          </a:r>
          <a:endParaRPr lang="en-US"/>
        </a:p>
      </dgm:t>
    </dgm:pt>
    <dgm:pt modelId="{5D86EAF3-6E3F-4D07-9E83-E953256709B9}" type="parTrans" cxnId="{6D044B41-19A0-4AC9-802C-ABDB4885F3D0}">
      <dgm:prSet/>
      <dgm:spPr/>
      <dgm:t>
        <a:bodyPr/>
        <a:lstStyle/>
        <a:p>
          <a:endParaRPr lang="en-US"/>
        </a:p>
      </dgm:t>
    </dgm:pt>
    <dgm:pt modelId="{5A0B1D06-183C-4C61-8C0F-237A1D1E7827}" type="sibTrans" cxnId="{6D044B41-19A0-4AC9-802C-ABDB4885F3D0}">
      <dgm:prSet/>
      <dgm:spPr/>
      <dgm:t>
        <a:bodyPr/>
        <a:lstStyle/>
        <a:p>
          <a:endParaRPr lang="en-US"/>
        </a:p>
      </dgm:t>
    </dgm:pt>
    <dgm:pt modelId="{20F386AC-1662-46FB-9FE4-F790A18684AF}">
      <dgm:prSet/>
      <dgm:spPr/>
      <dgm:t>
        <a:bodyPr/>
        <a:lstStyle/>
        <a:p>
          <a:pPr>
            <a:defRPr cap="all"/>
          </a:pPr>
          <a:r>
            <a:rPr lang="en-US" b="1" i="0"/>
            <a:t>Dependency Injection</a:t>
          </a:r>
          <a:endParaRPr lang="en-US"/>
        </a:p>
      </dgm:t>
    </dgm:pt>
    <dgm:pt modelId="{455A1A28-A050-4C4B-8E6A-12638D6611AD}" type="parTrans" cxnId="{0FEAD051-B637-4AAE-8772-05AFA7BDCA4E}">
      <dgm:prSet/>
      <dgm:spPr/>
      <dgm:t>
        <a:bodyPr/>
        <a:lstStyle/>
        <a:p>
          <a:endParaRPr lang="en-US"/>
        </a:p>
      </dgm:t>
    </dgm:pt>
    <dgm:pt modelId="{FC2546FB-2ABC-49BA-92B3-6839A5D2D952}" type="sibTrans" cxnId="{0FEAD051-B637-4AAE-8772-05AFA7BDCA4E}">
      <dgm:prSet/>
      <dgm:spPr/>
      <dgm:t>
        <a:bodyPr/>
        <a:lstStyle/>
        <a:p>
          <a:endParaRPr lang="en-US"/>
        </a:p>
      </dgm:t>
    </dgm:pt>
    <dgm:pt modelId="{2DEFB050-FCF9-4827-9AC5-1E9E1343D6B4}" type="pres">
      <dgm:prSet presAssocID="{C202C1F7-A119-4334-A33B-8BCE90C7A650}" presName="root" presStyleCnt="0">
        <dgm:presLayoutVars>
          <dgm:dir/>
          <dgm:resizeHandles val="exact"/>
        </dgm:presLayoutVars>
      </dgm:prSet>
      <dgm:spPr/>
    </dgm:pt>
    <dgm:pt modelId="{9596A1ED-409B-4497-8F64-CDCE697F237A}" type="pres">
      <dgm:prSet presAssocID="{4E59D621-484A-44E3-8910-3D8E283461D5}" presName="compNode" presStyleCnt="0"/>
      <dgm:spPr/>
    </dgm:pt>
    <dgm:pt modelId="{DFA3A32D-B87D-42A3-B476-B148507F849B}" type="pres">
      <dgm:prSet presAssocID="{4E59D621-484A-44E3-8910-3D8E283461D5}" presName="iconBgRect" presStyleLbl="bgShp" presStyleIdx="0" presStyleCnt="3"/>
      <dgm:spPr>
        <a:prstGeom prst="round2DiagRect">
          <a:avLst>
            <a:gd name="adj1" fmla="val 29727"/>
            <a:gd name="adj2" fmla="val 0"/>
          </a:avLst>
        </a:prstGeom>
      </dgm:spPr>
    </dgm:pt>
    <dgm:pt modelId="{544BAD32-3316-4066-9CFD-6675029B9486}" type="pres">
      <dgm:prSet presAssocID="{4E59D621-484A-44E3-8910-3D8E283461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279A58C-D856-4502-89C8-70818212FE8F}" type="pres">
      <dgm:prSet presAssocID="{4E59D621-484A-44E3-8910-3D8E283461D5}" presName="spaceRect" presStyleCnt="0"/>
      <dgm:spPr/>
    </dgm:pt>
    <dgm:pt modelId="{43F6BA90-4385-4270-91C9-63151FA1B04B}" type="pres">
      <dgm:prSet presAssocID="{4E59D621-484A-44E3-8910-3D8E283461D5}" presName="textRect" presStyleLbl="revTx" presStyleIdx="0" presStyleCnt="3">
        <dgm:presLayoutVars>
          <dgm:chMax val="1"/>
          <dgm:chPref val="1"/>
        </dgm:presLayoutVars>
      </dgm:prSet>
      <dgm:spPr/>
    </dgm:pt>
    <dgm:pt modelId="{09FA7D43-CF0F-464F-8E3D-E562070722A4}" type="pres">
      <dgm:prSet presAssocID="{BA9A29FF-68C9-48E0-9F3A-6B1245FB06D8}" presName="sibTrans" presStyleCnt="0"/>
      <dgm:spPr/>
    </dgm:pt>
    <dgm:pt modelId="{9BBC8592-7649-4F7C-BBB0-BEF344E2FCBF}" type="pres">
      <dgm:prSet presAssocID="{38313059-C72A-4E87-9164-1D8E8ABDF615}" presName="compNode" presStyleCnt="0"/>
      <dgm:spPr/>
    </dgm:pt>
    <dgm:pt modelId="{6888CB2C-A2E4-41ED-A51C-110B840CF98E}" type="pres">
      <dgm:prSet presAssocID="{38313059-C72A-4E87-9164-1D8E8ABDF615}" presName="iconBgRect" presStyleLbl="bgShp" presStyleIdx="1" presStyleCnt="3"/>
      <dgm:spPr>
        <a:prstGeom prst="round2DiagRect">
          <a:avLst>
            <a:gd name="adj1" fmla="val 29727"/>
            <a:gd name="adj2" fmla="val 0"/>
          </a:avLst>
        </a:prstGeom>
      </dgm:spPr>
    </dgm:pt>
    <dgm:pt modelId="{1AA4EAEA-6089-47D9-BA73-BD2E8D6BCE6A}" type="pres">
      <dgm:prSet presAssocID="{38313059-C72A-4E87-9164-1D8E8ABDF6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F2751395-DA9B-4100-8411-CFAB813C9727}" type="pres">
      <dgm:prSet presAssocID="{38313059-C72A-4E87-9164-1D8E8ABDF615}" presName="spaceRect" presStyleCnt="0"/>
      <dgm:spPr/>
    </dgm:pt>
    <dgm:pt modelId="{E4D7EC4C-E954-412D-A682-59FCDD7753E4}" type="pres">
      <dgm:prSet presAssocID="{38313059-C72A-4E87-9164-1D8E8ABDF615}" presName="textRect" presStyleLbl="revTx" presStyleIdx="1" presStyleCnt="3">
        <dgm:presLayoutVars>
          <dgm:chMax val="1"/>
          <dgm:chPref val="1"/>
        </dgm:presLayoutVars>
      </dgm:prSet>
      <dgm:spPr/>
    </dgm:pt>
    <dgm:pt modelId="{F3499CE6-637D-4DE5-A478-F2C1778820E1}" type="pres">
      <dgm:prSet presAssocID="{5A0B1D06-183C-4C61-8C0F-237A1D1E7827}" presName="sibTrans" presStyleCnt="0"/>
      <dgm:spPr/>
    </dgm:pt>
    <dgm:pt modelId="{D53D48D2-9AB5-49AB-B367-A8A0E9D1E253}" type="pres">
      <dgm:prSet presAssocID="{20F386AC-1662-46FB-9FE4-F790A18684AF}" presName="compNode" presStyleCnt="0"/>
      <dgm:spPr/>
    </dgm:pt>
    <dgm:pt modelId="{EBEC8367-F52D-46DF-B90F-5C0BEE78ED1E}" type="pres">
      <dgm:prSet presAssocID="{20F386AC-1662-46FB-9FE4-F790A18684AF}" presName="iconBgRect" presStyleLbl="bgShp" presStyleIdx="2" presStyleCnt="3"/>
      <dgm:spPr>
        <a:prstGeom prst="round2DiagRect">
          <a:avLst>
            <a:gd name="adj1" fmla="val 29727"/>
            <a:gd name="adj2" fmla="val 0"/>
          </a:avLst>
        </a:prstGeom>
      </dgm:spPr>
    </dgm:pt>
    <dgm:pt modelId="{EEBA82EF-D8F4-474E-8027-DA457C8C6459}" type="pres">
      <dgm:prSet presAssocID="{20F386AC-1662-46FB-9FE4-F790A18684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edle"/>
        </a:ext>
      </dgm:extLst>
    </dgm:pt>
    <dgm:pt modelId="{46EEA466-3618-48CD-A368-0D23F606BABE}" type="pres">
      <dgm:prSet presAssocID="{20F386AC-1662-46FB-9FE4-F790A18684AF}" presName="spaceRect" presStyleCnt="0"/>
      <dgm:spPr/>
    </dgm:pt>
    <dgm:pt modelId="{78C3865E-5F9F-4CA7-85F2-064CA890A4E5}" type="pres">
      <dgm:prSet presAssocID="{20F386AC-1662-46FB-9FE4-F790A18684AF}" presName="textRect" presStyleLbl="revTx" presStyleIdx="2" presStyleCnt="3">
        <dgm:presLayoutVars>
          <dgm:chMax val="1"/>
          <dgm:chPref val="1"/>
        </dgm:presLayoutVars>
      </dgm:prSet>
      <dgm:spPr/>
    </dgm:pt>
  </dgm:ptLst>
  <dgm:cxnLst>
    <dgm:cxn modelId="{648CB533-2A58-4DE2-A63C-7E32668E0B0F}" type="presOf" srcId="{20F386AC-1662-46FB-9FE4-F790A18684AF}" destId="{78C3865E-5F9F-4CA7-85F2-064CA890A4E5}" srcOrd="0" destOrd="0" presId="urn:microsoft.com/office/officeart/2018/5/layout/IconLeafLabelList"/>
    <dgm:cxn modelId="{6D044B41-19A0-4AC9-802C-ABDB4885F3D0}" srcId="{C202C1F7-A119-4334-A33B-8BCE90C7A650}" destId="{38313059-C72A-4E87-9164-1D8E8ABDF615}" srcOrd="1" destOrd="0" parTransId="{5D86EAF3-6E3F-4D07-9E83-E953256709B9}" sibTransId="{5A0B1D06-183C-4C61-8C0F-237A1D1E7827}"/>
    <dgm:cxn modelId="{68E5924E-3B4D-4C5C-9BDF-43CF2F48F8B9}" srcId="{C202C1F7-A119-4334-A33B-8BCE90C7A650}" destId="{4E59D621-484A-44E3-8910-3D8E283461D5}" srcOrd="0" destOrd="0" parTransId="{C9E97ED1-5CED-4C2E-8806-CD30E93EAE9B}" sibTransId="{BA9A29FF-68C9-48E0-9F3A-6B1245FB06D8}"/>
    <dgm:cxn modelId="{0FEAD051-B637-4AAE-8772-05AFA7BDCA4E}" srcId="{C202C1F7-A119-4334-A33B-8BCE90C7A650}" destId="{20F386AC-1662-46FB-9FE4-F790A18684AF}" srcOrd="2" destOrd="0" parTransId="{455A1A28-A050-4C4B-8E6A-12638D6611AD}" sibTransId="{FC2546FB-2ABC-49BA-92B3-6839A5D2D952}"/>
    <dgm:cxn modelId="{3F2E3DB2-68A5-44E1-B177-C8277719DD75}" type="presOf" srcId="{38313059-C72A-4E87-9164-1D8E8ABDF615}" destId="{E4D7EC4C-E954-412D-A682-59FCDD7753E4}" srcOrd="0" destOrd="0" presId="urn:microsoft.com/office/officeart/2018/5/layout/IconLeafLabelList"/>
    <dgm:cxn modelId="{0D9CB6B9-E9C5-4247-B99D-6127046FD71B}" type="presOf" srcId="{4E59D621-484A-44E3-8910-3D8E283461D5}" destId="{43F6BA90-4385-4270-91C9-63151FA1B04B}" srcOrd="0" destOrd="0" presId="urn:microsoft.com/office/officeart/2018/5/layout/IconLeafLabelList"/>
    <dgm:cxn modelId="{57C2C3F7-E5A0-49D3-AA26-5A53111F94C0}" type="presOf" srcId="{C202C1F7-A119-4334-A33B-8BCE90C7A650}" destId="{2DEFB050-FCF9-4827-9AC5-1E9E1343D6B4}" srcOrd="0" destOrd="0" presId="urn:microsoft.com/office/officeart/2018/5/layout/IconLeafLabelList"/>
    <dgm:cxn modelId="{ECE7F07C-6DBF-4D94-BB9B-F789D668A3B4}" type="presParOf" srcId="{2DEFB050-FCF9-4827-9AC5-1E9E1343D6B4}" destId="{9596A1ED-409B-4497-8F64-CDCE697F237A}" srcOrd="0" destOrd="0" presId="urn:microsoft.com/office/officeart/2018/5/layout/IconLeafLabelList"/>
    <dgm:cxn modelId="{5EFB5A6C-25B4-41FB-8F28-A722D30E6B9C}" type="presParOf" srcId="{9596A1ED-409B-4497-8F64-CDCE697F237A}" destId="{DFA3A32D-B87D-42A3-B476-B148507F849B}" srcOrd="0" destOrd="0" presId="urn:microsoft.com/office/officeart/2018/5/layout/IconLeafLabelList"/>
    <dgm:cxn modelId="{94E3D693-E78A-471A-8505-A5FE20BA498E}" type="presParOf" srcId="{9596A1ED-409B-4497-8F64-CDCE697F237A}" destId="{544BAD32-3316-4066-9CFD-6675029B9486}" srcOrd="1" destOrd="0" presId="urn:microsoft.com/office/officeart/2018/5/layout/IconLeafLabelList"/>
    <dgm:cxn modelId="{8A363A75-6766-4D05-B4B0-22BD90C16EF8}" type="presParOf" srcId="{9596A1ED-409B-4497-8F64-CDCE697F237A}" destId="{3279A58C-D856-4502-89C8-70818212FE8F}" srcOrd="2" destOrd="0" presId="urn:microsoft.com/office/officeart/2018/5/layout/IconLeafLabelList"/>
    <dgm:cxn modelId="{A267A81F-DD3A-4642-841C-80013B3D658D}" type="presParOf" srcId="{9596A1ED-409B-4497-8F64-CDCE697F237A}" destId="{43F6BA90-4385-4270-91C9-63151FA1B04B}" srcOrd="3" destOrd="0" presId="urn:microsoft.com/office/officeart/2018/5/layout/IconLeafLabelList"/>
    <dgm:cxn modelId="{E397C511-4CCB-432E-AB5B-27D158CFD54F}" type="presParOf" srcId="{2DEFB050-FCF9-4827-9AC5-1E9E1343D6B4}" destId="{09FA7D43-CF0F-464F-8E3D-E562070722A4}" srcOrd="1" destOrd="0" presId="urn:microsoft.com/office/officeart/2018/5/layout/IconLeafLabelList"/>
    <dgm:cxn modelId="{7E450868-8E54-48D5-A945-3682B336FC69}" type="presParOf" srcId="{2DEFB050-FCF9-4827-9AC5-1E9E1343D6B4}" destId="{9BBC8592-7649-4F7C-BBB0-BEF344E2FCBF}" srcOrd="2" destOrd="0" presId="urn:microsoft.com/office/officeart/2018/5/layout/IconLeafLabelList"/>
    <dgm:cxn modelId="{4A0E111A-F092-44FC-A80E-CBEC81A3EA4B}" type="presParOf" srcId="{9BBC8592-7649-4F7C-BBB0-BEF344E2FCBF}" destId="{6888CB2C-A2E4-41ED-A51C-110B840CF98E}" srcOrd="0" destOrd="0" presId="urn:microsoft.com/office/officeart/2018/5/layout/IconLeafLabelList"/>
    <dgm:cxn modelId="{4C93A370-60A5-4A70-8863-8529CFE470CF}" type="presParOf" srcId="{9BBC8592-7649-4F7C-BBB0-BEF344E2FCBF}" destId="{1AA4EAEA-6089-47D9-BA73-BD2E8D6BCE6A}" srcOrd="1" destOrd="0" presId="urn:microsoft.com/office/officeart/2018/5/layout/IconLeafLabelList"/>
    <dgm:cxn modelId="{DCA45C8E-2E09-437C-B163-2D02EE57AFCB}" type="presParOf" srcId="{9BBC8592-7649-4F7C-BBB0-BEF344E2FCBF}" destId="{F2751395-DA9B-4100-8411-CFAB813C9727}" srcOrd="2" destOrd="0" presId="urn:microsoft.com/office/officeart/2018/5/layout/IconLeafLabelList"/>
    <dgm:cxn modelId="{FF10EB07-B0B4-494B-80D9-063248A18C41}" type="presParOf" srcId="{9BBC8592-7649-4F7C-BBB0-BEF344E2FCBF}" destId="{E4D7EC4C-E954-412D-A682-59FCDD7753E4}" srcOrd="3" destOrd="0" presId="urn:microsoft.com/office/officeart/2018/5/layout/IconLeafLabelList"/>
    <dgm:cxn modelId="{DA7D8964-0FF8-466C-9A71-E72CEC23114C}" type="presParOf" srcId="{2DEFB050-FCF9-4827-9AC5-1E9E1343D6B4}" destId="{F3499CE6-637D-4DE5-A478-F2C1778820E1}" srcOrd="3" destOrd="0" presId="urn:microsoft.com/office/officeart/2018/5/layout/IconLeafLabelList"/>
    <dgm:cxn modelId="{D1753F71-76BE-4144-81D8-CF3749DDF775}" type="presParOf" srcId="{2DEFB050-FCF9-4827-9AC5-1E9E1343D6B4}" destId="{D53D48D2-9AB5-49AB-B367-A8A0E9D1E253}" srcOrd="4" destOrd="0" presId="urn:microsoft.com/office/officeart/2018/5/layout/IconLeafLabelList"/>
    <dgm:cxn modelId="{528222A8-A778-4C71-924F-97D6269AE198}" type="presParOf" srcId="{D53D48D2-9AB5-49AB-B367-A8A0E9D1E253}" destId="{EBEC8367-F52D-46DF-B90F-5C0BEE78ED1E}" srcOrd="0" destOrd="0" presId="urn:microsoft.com/office/officeart/2018/5/layout/IconLeafLabelList"/>
    <dgm:cxn modelId="{5EDEDFAF-9F51-45F0-AB8D-7E38937DFA9B}" type="presParOf" srcId="{D53D48D2-9AB5-49AB-B367-A8A0E9D1E253}" destId="{EEBA82EF-D8F4-474E-8027-DA457C8C6459}" srcOrd="1" destOrd="0" presId="urn:microsoft.com/office/officeart/2018/5/layout/IconLeafLabelList"/>
    <dgm:cxn modelId="{7517B99D-3612-4F67-9849-D8A38B821659}" type="presParOf" srcId="{D53D48D2-9AB5-49AB-B367-A8A0E9D1E253}" destId="{46EEA466-3618-48CD-A368-0D23F606BABE}" srcOrd="2" destOrd="0" presId="urn:microsoft.com/office/officeart/2018/5/layout/IconLeafLabelList"/>
    <dgm:cxn modelId="{DBFABED3-C832-4B82-9C70-CD34BB13442C}" type="presParOf" srcId="{D53D48D2-9AB5-49AB-B367-A8A0E9D1E253}" destId="{78C3865E-5F9F-4CA7-85F2-064CA890A4E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92CA85-23C3-4101-9BBE-255295C7EF3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C52E29C-2E45-4B42-A17A-A1CF32ABF543}">
      <dgm:prSet/>
      <dgm:spPr/>
      <dgm:t>
        <a:bodyPr/>
        <a:lstStyle/>
        <a:p>
          <a:r>
            <a:rPr lang="en-US" b="1" i="0"/>
            <a:t>CRUD Operations</a:t>
          </a:r>
          <a:endParaRPr lang="en-US"/>
        </a:p>
      </dgm:t>
    </dgm:pt>
    <dgm:pt modelId="{B554C470-2ADD-4A69-950A-ED1EF368DE89}" type="parTrans" cxnId="{03207603-276F-46AC-962B-9E9E961A1246}">
      <dgm:prSet/>
      <dgm:spPr/>
      <dgm:t>
        <a:bodyPr/>
        <a:lstStyle/>
        <a:p>
          <a:endParaRPr lang="en-US"/>
        </a:p>
      </dgm:t>
    </dgm:pt>
    <dgm:pt modelId="{B04B1FAF-2190-411E-BB06-C80FE0C39633}" type="sibTrans" cxnId="{03207603-276F-46AC-962B-9E9E961A1246}">
      <dgm:prSet/>
      <dgm:spPr/>
      <dgm:t>
        <a:bodyPr/>
        <a:lstStyle/>
        <a:p>
          <a:endParaRPr lang="en-US"/>
        </a:p>
      </dgm:t>
    </dgm:pt>
    <dgm:pt modelId="{FB7D0991-CC47-4F1E-A4AC-5B61734AE23C}">
      <dgm:prSet/>
      <dgm:spPr/>
      <dgm:t>
        <a:bodyPr/>
        <a:lstStyle/>
        <a:p>
          <a:r>
            <a:rPr lang="en-US" b="1" i="0"/>
            <a:t>Authentication &amp; Authorization</a:t>
          </a:r>
          <a:endParaRPr lang="en-US"/>
        </a:p>
      </dgm:t>
    </dgm:pt>
    <dgm:pt modelId="{691D3C64-538F-44AE-B423-7E0F70C642E8}" type="parTrans" cxnId="{9CCDCDE2-7572-4328-A662-56EF313B14FF}">
      <dgm:prSet/>
      <dgm:spPr/>
      <dgm:t>
        <a:bodyPr/>
        <a:lstStyle/>
        <a:p>
          <a:endParaRPr lang="en-US"/>
        </a:p>
      </dgm:t>
    </dgm:pt>
    <dgm:pt modelId="{00D74F40-A152-4D01-BCEA-72D116DCD720}" type="sibTrans" cxnId="{9CCDCDE2-7572-4328-A662-56EF313B14FF}">
      <dgm:prSet/>
      <dgm:spPr/>
      <dgm:t>
        <a:bodyPr/>
        <a:lstStyle/>
        <a:p>
          <a:endParaRPr lang="en-US"/>
        </a:p>
      </dgm:t>
    </dgm:pt>
    <dgm:pt modelId="{DF855D52-DDDE-4FD1-B01B-17BCDDB67209}">
      <dgm:prSet/>
      <dgm:spPr/>
      <dgm:t>
        <a:bodyPr/>
        <a:lstStyle/>
        <a:p>
          <a:r>
            <a:rPr lang="en-US" b="1" i="0"/>
            <a:t>User Lockout</a:t>
          </a:r>
          <a:endParaRPr lang="en-US"/>
        </a:p>
      </dgm:t>
    </dgm:pt>
    <dgm:pt modelId="{1FC1354A-0ECE-4AA6-9FF0-276AA430036A}" type="parTrans" cxnId="{4CEE1D82-AB1A-46D3-8EBC-E85415612659}">
      <dgm:prSet/>
      <dgm:spPr/>
      <dgm:t>
        <a:bodyPr/>
        <a:lstStyle/>
        <a:p>
          <a:endParaRPr lang="en-US"/>
        </a:p>
      </dgm:t>
    </dgm:pt>
    <dgm:pt modelId="{C3DAB80E-A44B-41AB-AA74-D0379CE38DD3}" type="sibTrans" cxnId="{4CEE1D82-AB1A-46D3-8EBC-E85415612659}">
      <dgm:prSet/>
      <dgm:spPr/>
      <dgm:t>
        <a:bodyPr/>
        <a:lstStyle/>
        <a:p>
          <a:endParaRPr lang="en-US"/>
        </a:p>
      </dgm:t>
    </dgm:pt>
    <dgm:pt modelId="{72C24B8A-48C4-4DC1-9E8F-D1E697E340DC}">
      <dgm:prSet/>
      <dgm:spPr/>
      <dgm:t>
        <a:bodyPr/>
        <a:lstStyle/>
        <a:p>
          <a:r>
            <a:rPr lang="en-US" b="1" i="0"/>
            <a:t>Admin Area</a:t>
          </a:r>
          <a:endParaRPr lang="en-US"/>
        </a:p>
      </dgm:t>
    </dgm:pt>
    <dgm:pt modelId="{86D47AE4-A763-44A7-AE0A-253D1B77CFBA}" type="parTrans" cxnId="{1BA4EC4C-BECB-4BBB-8693-E5D653FB0719}">
      <dgm:prSet/>
      <dgm:spPr/>
      <dgm:t>
        <a:bodyPr/>
        <a:lstStyle/>
        <a:p>
          <a:endParaRPr lang="en-US"/>
        </a:p>
      </dgm:t>
    </dgm:pt>
    <dgm:pt modelId="{3BA9E887-2659-4948-8899-4D65BED30CC2}" type="sibTrans" cxnId="{1BA4EC4C-BECB-4BBB-8693-E5D653FB0719}">
      <dgm:prSet/>
      <dgm:spPr/>
      <dgm:t>
        <a:bodyPr/>
        <a:lstStyle/>
        <a:p>
          <a:endParaRPr lang="en-US"/>
        </a:p>
      </dgm:t>
    </dgm:pt>
    <dgm:pt modelId="{A35FC50F-14E1-46DD-805C-CBF09AC78E8C}">
      <dgm:prSet/>
      <dgm:spPr/>
      <dgm:t>
        <a:bodyPr/>
        <a:lstStyle/>
        <a:p>
          <a:r>
            <a:rPr lang="en-US" b="1" i="0"/>
            <a:t>Visitor Area</a:t>
          </a:r>
          <a:endParaRPr lang="en-US"/>
        </a:p>
      </dgm:t>
    </dgm:pt>
    <dgm:pt modelId="{AB195E42-22BB-4711-8253-9E442356E2B5}" type="parTrans" cxnId="{DCB5F5A2-D63C-4BE7-A0C1-834491A78335}">
      <dgm:prSet/>
      <dgm:spPr/>
      <dgm:t>
        <a:bodyPr/>
        <a:lstStyle/>
        <a:p>
          <a:endParaRPr lang="en-US"/>
        </a:p>
      </dgm:t>
    </dgm:pt>
    <dgm:pt modelId="{3C9D01C9-A371-4BDE-B162-B8BEBA16726D}" type="sibTrans" cxnId="{DCB5F5A2-D63C-4BE7-A0C1-834491A78335}">
      <dgm:prSet/>
      <dgm:spPr/>
      <dgm:t>
        <a:bodyPr/>
        <a:lstStyle/>
        <a:p>
          <a:endParaRPr lang="en-US"/>
        </a:p>
      </dgm:t>
    </dgm:pt>
    <dgm:pt modelId="{6B8B29D3-B301-4CDC-97FE-1A6D5DFB5EA1}">
      <dgm:prSet/>
      <dgm:spPr/>
      <dgm:t>
        <a:bodyPr/>
        <a:lstStyle/>
        <a:p>
          <a:r>
            <a:rPr lang="en-US" b="1" i="0"/>
            <a:t>Responsive Design</a:t>
          </a:r>
          <a:endParaRPr lang="en-US"/>
        </a:p>
      </dgm:t>
    </dgm:pt>
    <dgm:pt modelId="{2C2753EF-0E65-4500-BFB2-B9498C0D902A}" type="parTrans" cxnId="{AE33B011-0919-41F0-8933-CDE9E4145CDB}">
      <dgm:prSet/>
      <dgm:spPr/>
      <dgm:t>
        <a:bodyPr/>
        <a:lstStyle/>
        <a:p>
          <a:endParaRPr lang="en-US"/>
        </a:p>
      </dgm:t>
    </dgm:pt>
    <dgm:pt modelId="{2448BF9C-2533-4B08-815B-A09F18C214F4}" type="sibTrans" cxnId="{AE33B011-0919-41F0-8933-CDE9E4145CDB}">
      <dgm:prSet/>
      <dgm:spPr/>
      <dgm:t>
        <a:bodyPr/>
        <a:lstStyle/>
        <a:p>
          <a:endParaRPr lang="en-US"/>
        </a:p>
      </dgm:t>
    </dgm:pt>
    <dgm:pt modelId="{77DE8892-E18C-4BA4-B1F0-A9401D593080}" type="pres">
      <dgm:prSet presAssocID="{6392CA85-23C3-4101-9BBE-255295C7EF3B}" presName="diagram" presStyleCnt="0">
        <dgm:presLayoutVars>
          <dgm:dir/>
          <dgm:resizeHandles val="exact"/>
        </dgm:presLayoutVars>
      </dgm:prSet>
      <dgm:spPr/>
    </dgm:pt>
    <dgm:pt modelId="{A79494D6-2B5F-4E8A-976D-9B70D9C0CF48}" type="pres">
      <dgm:prSet presAssocID="{2C52E29C-2E45-4B42-A17A-A1CF32ABF543}" presName="node" presStyleLbl="node1" presStyleIdx="0" presStyleCnt="6">
        <dgm:presLayoutVars>
          <dgm:bulletEnabled val="1"/>
        </dgm:presLayoutVars>
      </dgm:prSet>
      <dgm:spPr/>
    </dgm:pt>
    <dgm:pt modelId="{E281F762-96B6-4531-914F-FDB56E0E589A}" type="pres">
      <dgm:prSet presAssocID="{B04B1FAF-2190-411E-BB06-C80FE0C39633}" presName="sibTrans" presStyleCnt="0"/>
      <dgm:spPr/>
    </dgm:pt>
    <dgm:pt modelId="{22ADBE36-9406-4E98-8512-5166069734F2}" type="pres">
      <dgm:prSet presAssocID="{FB7D0991-CC47-4F1E-A4AC-5B61734AE23C}" presName="node" presStyleLbl="node1" presStyleIdx="1" presStyleCnt="6">
        <dgm:presLayoutVars>
          <dgm:bulletEnabled val="1"/>
        </dgm:presLayoutVars>
      </dgm:prSet>
      <dgm:spPr/>
    </dgm:pt>
    <dgm:pt modelId="{59A339C9-CD70-4842-8C9C-9C75A1549B6D}" type="pres">
      <dgm:prSet presAssocID="{00D74F40-A152-4D01-BCEA-72D116DCD720}" presName="sibTrans" presStyleCnt="0"/>
      <dgm:spPr/>
    </dgm:pt>
    <dgm:pt modelId="{516157A6-B080-43CC-9193-BE071149190B}" type="pres">
      <dgm:prSet presAssocID="{DF855D52-DDDE-4FD1-B01B-17BCDDB67209}" presName="node" presStyleLbl="node1" presStyleIdx="2" presStyleCnt="6">
        <dgm:presLayoutVars>
          <dgm:bulletEnabled val="1"/>
        </dgm:presLayoutVars>
      </dgm:prSet>
      <dgm:spPr/>
    </dgm:pt>
    <dgm:pt modelId="{FE096784-3E8A-4CD6-AC52-C60D708C82A3}" type="pres">
      <dgm:prSet presAssocID="{C3DAB80E-A44B-41AB-AA74-D0379CE38DD3}" presName="sibTrans" presStyleCnt="0"/>
      <dgm:spPr/>
    </dgm:pt>
    <dgm:pt modelId="{DDCBBFB9-D96C-44A9-AE05-060EC0859503}" type="pres">
      <dgm:prSet presAssocID="{72C24B8A-48C4-4DC1-9E8F-D1E697E340DC}" presName="node" presStyleLbl="node1" presStyleIdx="3" presStyleCnt="6">
        <dgm:presLayoutVars>
          <dgm:bulletEnabled val="1"/>
        </dgm:presLayoutVars>
      </dgm:prSet>
      <dgm:spPr/>
    </dgm:pt>
    <dgm:pt modelId="{A689636D-C6B2-4863-8C90-23E9FDAD42AF}" type="pres">
      <dgm:prSet presAssocID="{3BA9E887-2659-4948-8899-4D65BED30CC2}" presName="sibTrans" presStyleCnt="0"/>
      <dgm:spPr/>
    </dgm:pt>
    <dgm:pt modelId="{1A0442C6-0E7D-46D1-A078-8FA168416ED2}" type="pres">
      <dgm:prSet presAssocID="{A35FC50F-14E1-46DD-805C-CBF09AC78E8C}" presName="node" presStyleLbl="node1" presStyleIdx="4" presStyleCnt="6">
        <dgm:presLayoutVars>
          <dgm:bulletEnabled val="1"/>
        </dgm:presLayoutVars>
      </dgm:prSet>
      <dgm:spPr/>
    </dgm:pt>
    <dgm:pt modelId="{A29B8EFF-7221-4022-A8D2-3598150FEF75}" type="pres">
      <dgm:prSet presAssocID="{3C9D01C9-A371-4BDE-B162-B8BEBA16726D}" presName="sibTrans" presStyleCnt="0"/>
      <dgm:spPr/>
    </dgm:pt>
    <dgm:pt modelId="{35DA50D5-EB25-455D-AA1B-BDD9979751E1}" type="pres">
      <dgm:prSet presAssocID="{6B8B29D3-B301-4CDC-97FE-1A6D5DFB5EA1}" presName="node" presStyleLbl="node1" presStyleIdx="5" presStyleCnt="6">
        <dgm:presLayoutVars>
          <dgm:bulletEnabled val="1"/>
        </dgm:presLayoutVars>
      </dgm:prSet>
      <dgm:spPr/>
    </dgm:pt>
  </dgm:ptLst>
  <dgm:cxnLst>
    <dgm:cxn modelId="{03207603-276F-46AC-962B-9E9E961A1246}" srcId="{6392CA85-23C3-4101-9BBE-255295C7EF3B}" destId="{2C52E29C-2E45-4B42-A17A-A1CF32ABF543}" srcOrd="0" destOrd="0" parTransId="{B554C470-2ADD-4A69-950A-ED1EF368DE89}" sibTransId="{B04B1FAF-2190-411E-BB06-C80FE0C39633}"/>
    <dgm:cxn modelId="{AE33B011-0919-41F0-8933-CDE9E4145CDB}" srcId="{6392CA85-23C3-4101-9BBE-255295C7EF3B}" destId="{6B8B29D3-B301-4CDC-97FE-1A6D5DFB5EA1}" srcOrd="5" destOrd="0" parTransId="{2C2753EF-0E65-4500-BFB2-B9498C0D902A}" sibTransId="{2448BF9C-2533-4B08-815B-A09F18C214F4}"/>
    <dgm:cxn modelId="{60253040-5AF4-43B7-938F-3DEC35DDFA68}" type="presOf" srcId="{72C24B8A-48C4-4DC1-9E8F-D1E697E340DC}" destId="{DDCBBFB9-D96C-44A9-AE05-060EC0859503}" srcOrd="0" destOrd="0" presId="urn:microsoft.com/office/officeart/2005/8/layout/default"/>
    <dgm:cxn modelId="{0D386865-D5CF-478C-8D06-EA47FB5787EE}" type="presOf" srcId="{2C52E29C-2E45-4B42-A17A-A1CF32ABF543}" destId="{A79494D6-2B5F-4E8A-976D-9B70D9C0CF48}" srcOrd="0" destOrd="0" presId="urn:microsoft.com/office/officeart/2005/8/layout/default"/>
    <dgm:cxn modelId="{1BA4EC4C-BECB-4BBB-8693-E5D653FB0719}" srcId="{6392CA85-23C3-4101-9BBE-255295C7EF3B}" destId="{72C24B8A-48C4-4DC1-9E8F-D1E697E340DC}" srcOrd="3" destOrd="0" parTransId="{86D47AE4-A763-44A7-AE0A-253D1B77CFBA}" sibTransId="{3BA9E887-2659-4948-8899-4D65BED30CC2}"/>
    <dgm:cxn modelId="{4CEE1D82-AB1A-46D3-8EBC-E85415612659}" srcId="{6392CA85-23C3-4101-9BBE-255295C7EF3B}" destId="{DF855D52-DDDE-4FD1-B01B-17BCDDB67209}" srcOrd="2" destOrd="0" parTransId="{1FC1354A-0ECE-4AA6-9FF0-276AA430036A}" sibTransId="{C3DAB80E-A44B-41AB-AA74-D0379CE38DD3}"/>
    <dgm:cxn modelId="{3E3E9584-03E9-420B-9325-CD53FA49FB7D}" type="presOf" srcId="{DF855D52-DDDE-4FD1-B01B-17BCDDB67209}" destId="{516157A6-B080-43CC-9193-BE071149190B}" srcOrd="0" destOrd="0" presId="urn:microsoft.com/office/officeart/2005/8/layout/default"/>
    <dgm:cxn modelId="{DCB5F5A2-D63C-4BE7-A0C1-834491A78335}" srcId="{6392CA85-23C3-4101-9BBE-255295C7EF3B}" destId="{A35FC50F-14E1-46DD-805C-CBF09AC78E8C}" srcOrd="4" destOrd="0" parTransId="{AB195E42-22BB-4711-8253-9E442356E2B5}" sibTransId="{3C9D01C9-A371-4BDE-B162-B8BEBA16726D}"/>
    <dgm:cxn modelId="{0C954CB2-2057-4CC6-AFCD-FDC6126A01C3}" type="presOf" srcId="{A35FC50F-14E1-46DD-805C-CBF09AC78E8C}" destId="{1A0442C6-0E7D-46D1-A078-8FA168416ED2}" srcOrd="0" destOrd="0" presId="urn:microsoft.com/office/officeart/2005/8/layout/default"/>
    <dgm:cxn modelId="{9CCDCDE2-7572-4328-A662-56EF313B14FF}" srcId="{6392CA85-23C3-4101-9BBE-255295C7EF3B}" destId="{FB7D0991-CC47-4F1E-A4AC-5B61734AE23C}" srcOrd="1" destOrd="0" parTransId="{691D3C64-538F-44AE-B423-7E0F70C642E8}" sibTransId="{00D74F40-A152-4D01-BCEA-72D116DCD720}"/>
    <dgm:cxn modelId="{F3CC53FA-E3E9-47FB-8E9E-063A36B1F97E}" type="presOf" srcId="{6392CA85-23C3-4101-9BBE-255295C7EF3B}" destId="{77DE8892-E18C-4BA4-B1F0-A9401D593080}" srcOrd="0" destOrd="0" presId="urn:microsoft.com/office/officeart/2005/8/layout/default"/>
    <dgm:cxn modelId="{B5EFAEFB-F866-4199-BECC-1355C0EB2E37}" type="presOf" srcId="{6B8B29D3-B301-4CDC-97FE-1A6D5DFB5EA1}" destId="{35DA50D5-EB25-455D-AA1B-BDD9979751E1}" srcOrd="0" destOrd="0" presId="urn:microsoft.com/office/officeart/2005/8/layout/default"/>
    <dgm:cxn modelId="{DAFA93FF-0855-4A20-AC2D-6B8C573CDBC3}" type="presOf" srcId="{FB7D0991-CC47-4F1E-A4AC-5B61734AE23C}" destId="{22ADBE36-9406-4E98-8512-5166069734F2}" srcOrd="0" destOrd="0" presId="urn:microsoft.com/office/officeart/2005/8/layout/default"/>
    <dgm:cxn modelId="{32E93F4C-D1F9-4D49-BB58-3B383622941B}" type="presParOf" srcId="{77DE8892-E18C-4BA4-B1F0-A9401D593080}" destId="{A79494D6-2B5F-4E8A-976D-9B70D9C0CF48}" srcOrd="0" destOrd="0" presId="urn:microsoft.com/office/officeart/2005/8/layout/default"/>
    <dgm:cxn modelId="{AE879AEF-2951-42B3-8DF4-5823C374CD06}" type="presParOf" srcId="{77DE8892-E18C-4BA4-B1F0-A9401D593080}" destId="{E281F762-96B6-4531-914F-FDB56E0E589A}" srcOrd="1" destOrd="0" presId="urn:microsoft.com/office/officeart/2005/8/layout/default"/>
    <dgm:cxn modelId="{A1986DB9-71FF-4C13-AB03-9DE646A8D2A2}" type="presParOf" srcId="{77DE8892-E18C-4BA4-B1F0-A9401D593080}" destId="{22ADBE36-9406-4E98-8512-5166069734F2}" srcOrd="2" destOrd="0" presId="urn:microsoft.com/office/officeart/2005/8/layout/default"/>
    <dgm:cxn modelId="{05F6DED6-A3B5-449F-ADBE-5C2333199D28}" type="presParOf" srcId="{77DE8892-E18C-4BA4-B1F0-A9401D593080}" destId="{59A339C9-CD70-4842-8C9C-9C75A1549B6D}" srcOrd="3" destOrd="0" presId="urn:microsoft.com/office/officeart/2005/8/layout/default"/>
    <dgm:cxn modelId="{85E4AD3B-12D5-47EB-A6DC-873E4E3F4E67}" type="presParOf" srcId="{77DE8892-E18C-4BA4-B1F0-A9401D593080}" destId="{516157A6-B080-43CC-9193-BE071149190B}" srcOrd="4" destOrd="0" presId="urn:microsoft.com/office/officeart/2005/8/layout/default"/>
    <dgm:cxn modelId="{6C8F2D25-CFCD-48A7-8B8E-C76D6C7B9494}" type="presParOf" srcId="{77DE8892-E18C-4BA4-B1F0-A9401D593080}" destId="{FE096784-3E8A-4CD6-AC52-C60D708C82A3}" srcOrd="5" destOrd="0" presId="urn:microsoft.com/office/officeart/2005/8/layout/default"/>
    <dgm:cxn modelId="{978A247D-3972-4ED1-907A-83AC1CFDE032}" type="presParOf" srcId="{77DE8892-E18C-4BA4-B1F0-A9401D593080}" destId="{DDCBBFB9-D96C-44A9-AE05-060EC0859503}" srcOrd="6" destOrd="0" presId="urn:microsoft.com/office/officeart/2005/8/layout/default"/>
    <dgm:cxn modelId="{6E075C65-EC7C-42A4-9953-0D1EDDCAD190}" type="presParOf" srcId="{77DE8892-E18C-4BA4-B1F0-A9401D593080}" destId="{A689636D-C6B2-4863-8C90-23E9FDAD42AF}" srcOrd="7" destOrd="0" presId="urn:microsoft.com/office/officeart/2005/8/layout/default"/>
    <dgm:cxn modelId="{BF026E97-4AA6-4205-BC22-57082CA386D9}" type="presParOf" srcId="{77DE8892-E18C-4BA4-B1F0-A9401D593080}" destId="{1A0442C6-0E7D-46D1-A078-8FA168416ED2}" srcOrd="8" destOrd="0" presId="urn:microsoft.com/office/officeart/2005/8/layout/default"/>
    <dgm:cxn modelId="{0FB08B1C-F1C2-46BA-AE0C-25D4BDF27E2B}" type="presParOf" srcId="{77DE8892-E18C-4BA4-B1F0-A9401D593080}" destId="{A29B8EFF-7221-4022-A8D2-3598150FEF75}" srcOrd="9" destOrd="0" presId="urn:microsoft.com/office/officeart/2005/8/layout/default"/>
    <dgm:cxn modelId="{0ED14805-E171-4002-B629-71DE9C3EF55C}" type="presParOf" srcId="{77DE8892-E18C-4BA4-B1F0-A9401D593080}" destId="{35DA50D5-EB25-455D-AA1B-BDD9979751E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4C281-290F-46FE-AD9E-11E7CF9CC3B2}">
      <dsp:nvSpPr>
        <dsp:cNvPr id="0" name=""/>
        <dsp:cNvSpPr/>
      </dsp:nvSpPr>
      <dsp:spPr>
        <a:xfrm>
          <a:off x="0" y="696"/>
          <a:ext cx="11293200" cy="115479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1" kern="1200"/>
            <a:t>Our team Members :</a:t>
          </a:r>
          <a:endParaRPr lang="en-US" sz="4700" kern="1200"/>
        </a:p>
      </dsp:txBody>
      <dsp:txXfrm>
        <a:off x="56372" y="57068"/>
        <a:ext cx="11180456" cy="1042046"/>
      </dsp:txXfrm>
    </dsp:sp>
    <dsp:sp modelId="{6DE5EEDB-341F-42A1-8A9B-8D20D68C1F0B}">
      <dsp:nvSpPr>
        <dsp:cNvPr id="0" name=""/>
        <dsp:cNvSpPr/>
      </dsp:nvSpPr>
      <dsp:spPr>
        <a:xfrm>
          <a:off x="0" y="1155486"/>
          <a:ext cx="11293200" cy="2626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559" tIns="59690" rIns="334264" bIns="59690" numCol="1" spcCol="1270" anchor="t" anchorCtr="0">
          <a:noAutofit/>
        </a:bodyPr>
        <a:lstStyle/>
        <a:p>
          <a:pPr marL="285750" lvl="1" indent="-285750" algn="l" defTabSz="1644650">
            <a:lnSpc>
              <a:spcPct val="90000"/>
            </a:lnSpc>
            <a:spcBef>
              <a:spcPct val="0"/>
            </a:spcBef>
            <a:spcAft>
              <a:spcPct val="20000"/>
            </a:spcAft>
            <a:buChar char="•"/>
          </a:pPr>
          <a:r>
            <a:rPr lang="en-US" sz="3700" kern="1200"/>
            <a:t>Yousef Hesham Mohamed Rady</a:t>
          </a:r>
        </a:p>
        <a:p>
          <a:pPr marL="285750" lvl="1" indent="-285750" algn="l" defTabSz="1644650">
            <a:lnSpc>
              <a:spcPct val="90000"/>
            </a:lnSpc>
            <a:spcBef>
              <a:spcPct val="0"/>
            </a:spcBef>
            <a:spcAft>
              <a:spcPct val="20000"/>
            </a:spcAft>
            <a:buChar char="•"/>
          </a:pPr>
          <a:r>
            <a:rPr lang="en-US" sz="3700" kern="1200"/>
            <a:t>Abdelrahman Ali Amer</a:t>
          </a:r>
        </a:p>
        <a:p>
          <a:pPr marL="285750" lvl="1" indent="-285750" algn="l" defTabSz="1644650">
            <a:lnSpc>
              <a:spcPct val="90000"/>
            </a:lnSpc>
            <a:spcBef>
              <a:spcPct val="0"/>
            </a:spcBef>
            <a:spcAft>
              <a:spcPct val="20000"/>
            </a:spcAft>
            <a:buChar char="•"/>
          </a:pPr>
          <a:r>
            <a:rPr lang="en-US" sz="3700" kern="1200"/>
            <a:t>Abdelrahman Ahmed Zakzouk</a:t>
          </a:r>
        </a:p>
        <a:p>
          <a:pPr marL="285750" lvl="1" indent="-285750" algn="l" defTabSz="1644650">
            <a:lnSpc>
              <a:spcPct val="90000"/>
            </a:lnSpc>
            <a:spcBef>
              <a:spcPct val="0"/>
            </a:spcBef>
            <a:spcAft>
              <a:spcPct val="20000"/>
            </a:spcAft>
            <a:buChar char="•"/>
          </a:pPr>
          <a:r>
            <a:rPr lang="en-US" sz="3700" kern="1200"/>
            <a:t>Abdelmageed Ali</a:t>
          </a:r>
        </a:p>
      </dsp:txBody>
      <dsp:txXfrm>
        <a:off x="0" y="1155486"/>
        <a:ext cx="11293200" cy="2626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EE76B-4D14-4733-B126-AE8DA22BBF52}">
      <dsp:nvSpPr>
        <dsp:cNvPr id="0" name=""/>
        <dsp:cNvSpPr/>
      </dsp:nvSpPr>
      <dsp:spPr>
        <a:xfrm>
          <a:off x="0" y="38701"/>
          <a:ext cx="5239469" cy="135135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1" i="0" kern="1200"/>
            <a:t>HTML</a:t>
          </a:r>
          <a:endParaRPr lang="en-US" sz="5500" kern="1200"/>
        </a:p>
      </dsp:txBody>
      <dsp:txXfrm>
        <a:off x="65967" y="104668"/>
        <a:ext cx="5107535" cy="1219416"/>
      </dsp:txXfrm>
    </dsp:sp>
    <dsp:sp modelId="{E5A9FF4D-8F2C-45C3-9067-60916AFF6018}">
      <dsp:nvSpPr>
        <dsp:cNvPr id="0" name=""/>
        <dsp:cNvSpPr/>
      </dsp:nvSpPr>
      <dsp:spPr>
        <a:xfrm>
          <a:off x="0" y="1548451"/>
          <a:ext cx="5239469" cy="1351350"/>
        </a:xfrm>
        <a:prstGeom prst="roundRect">
          <a:avLst/>
        </a:prstGeom>
        <a:solidFill>
          <a:schemeClr val="accent5">
            <a:hueOff val="498960"/>
            <a:satOff val="225"/>
            <a:lumOff val="-235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1" i="0" kern="1200"/>
            <a:t>CSS</a:t>
          </a:r>
          <a:endParaRPr lang="en-US" sz="5500" kern="1200"/>
        </a:p>
      </dsp:txBody>
      <dsp:txXfrm>
        <a:off x="65967" y="1614418"/>
        <a:ext cx="5107535" cy="1219416"/>
      </dsp:txXfrm>
    </dsp:sp>
    <dsp:sp modelId="{C2F335A2-74EB-4C13-883C-31C4077F1C51}">
      <dsp:nvSpPr>
        <dsp:cNvPr id="0" name=""/>
        <dsp:cNvSpPr/>
      </dsp:nvSpPr>
      <dsp:spPr>
        <a:xfrm>
          <a:off x="0" y="3058201"/>
          <a:ext cx="5239469" cy="1351350"/>
        </a:xfrm>
        <a:prstGeom prst="roundRect">
          <a:avLst/>
        </a:prstGeom>
        <a:solidFill>
          <a:schemeClr val="accent5">
            <a:hueOff val="997920"/>
            <a:satOff val="449"/>
            <a:lumOff val="-470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1" i="0" kern="1200"/>
            <a:t>JavaScript</a:t>
          </a:r>
          <a:endParaRPr lang="en-US" sz="5500" kern="1200"/>
        </a:p>
      </dsp:txBody>
      <dsp:txXfrm>
        <a:off x="65967" y="3124168"/>
        <a:ext cx="5107535" cy="1219416"/>
      </dsp:txXfrm>
    </dsp:sp>
    <dsp:sp modelId="{6AB9E84D-217C-4EE4-BB91-BF81F3289589}">
      <dsp:nvSpPr>
        <dsp:cNvPr id="0" name=""/>
        <dsp:cNvSpPr/>
      </dsp:nvSpPr>
      <dsp:spPr>
        <a:xfrm>
          <a:off x="0" y="4567951"/>
          <a:ext cx="5239469" cy="1351350"/>
        </a:xfrm>
        <a:prstGeom prst="roundRect">
          <a:avLst/>
        </a:prstGeom>
        <a:solidFill>
          <a:schemeClr val="accent5">
            <a:hueOff val="1496880"/>
            <a:satOff val="674"/>
            <a:lumOff val="-705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1" i="0" kern="1200"/>
            <a:t>Bootstrap</a:t>
          </a:r>
          <a:endParaRPr lang="en-US" sz="5500" kern="1200"/>
        </a:p>
      </dsp:txBody>
      <dsp:txXfrm>
        <a:off x="65967" y="4633918"/>
        <a:ext cx="5107535" cy="1219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53250-E37B-47E6-B909-DB65D364A9FD}">
      <dsp:nvSpPr>
        <dsp:cNvPr id="0" name=""/>
        <dsp:cNvSpPr/>
      </dsp:nvSpPr>
      <dsp:spPr>
        <a:xfrm>
          <a:off x="0" y="0"/>
          <a:ext cx="5239469"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2EAF494-AC89-4489-81DD-8C660EDD735B}">
      <dsp:nvSpPr>
        <dsp:cNvPr id="0" name=""/>
        <dsp:cNvSpPr/>
      </dsp:nvSpPr>
      <dsp:spPr>
        <a:xfrm>
          <a:off x="0" y="0"/>
          <a:ext cx="5239469" cy="148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b="1" i="0" kern="1200"/>
            <a:t>C#</a:t>
          </a:r>
          <a:endParaRPr lang="en-US" sz="5900" kern="1200"/>
        </a:p>
      </dsp:txBody>
      <dsp:txXfrm>
        <a:off x="0" y="0"/>
        <a:ext cx="5239469" cy="1489500"/>
      </dsp:txXfrm>
    </dsp:sp>
    <dsp:sp modelId="{6138415F-BAF2-4F83-9D75-B33B58E38E15}">
      <dsp:nvSpPr>
        <dsp:cNvPr id="0" name=""/>
        <dsp:cNvSpPr/>
      </dsp:nvSpPr>
      <dsp:spPr>
        <a:xfrm>
          <a:off x="0" y="1489500"/>
          <a:ext cx="5239469" cy="0"/>
        </a:xfrm>
        <a:prstGeom prst="lin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3171C75-9DEC-4064-A15E-4599073DFC0D}">
      <dsp:nvSpPr>
        <dsp:cNvPr id="0" name=""/>
        <dsp:cNvSpPr/>
      </dsp:nvSpPr>
      <dsp:spPr>
        <a:xfrm>
          <a:off x="0" y="1489500"/>
          <a:ext cx="5239469" cy="148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b="1" i="0" kern="1200"/>
            <a:t>ASP.NET Core</a:t>
          </a:r>
          <a:endParaRPr lang="en-US" sz="5900" kern="1200"/>
        </a:p>
      </dsp:txBody>
      <dsp:txXfrm>
        <a:off x="0" y="1489500"/>
        <a:ext cx="5239469" cy="1489500"/>
      </dsp:txXfrm>
    </dsp:sp>
    <dsp:sp modelId="{6C2AA324-2538-4CF5-B979-2E519B0EFE1E}">
      <dsp:nvSpPr>
        <dsp:cNvPr id="0" name=""/>
        <dsp:cNvSpPr/>
      </dsp:nvSpPr>
      <dsp:spPr>
        <a:xfrm>
          <a:off x="0" y="2979001"/>
          <a:ext cx="5239469" cy="0"/>
        </a:xfrm>
        <a:prstGeom prst="line">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209FB73-8DBE-4A93-807E-F189575B11C9}">
      <dsp:nvSpPr>
        <dsp:cNvPr id="0" name=""/>
        <dsp:cNvSpPr/>
      </dsp:nvSpPr>
      <dsp:spPr>
        <a:xfrm>
          <a:off x="0" y="2979001"/>
          <a:ext cx="5239469" cy="148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b="1" i="0" kern="1200"/>
            <a:t>MVC Pattern</a:t>
          </a:r>
          <a:endParaRPr lang="en-US" sz="5900" kern="1200"/>
        </a:p>
      </dsp:txBody>
      <dsp:txXfrm>
        <a:off x="0" y="2979001"/>
        <a:ext cx="5239469" cy="1489500"/>
      </dsp:txXfrm>
    </dsp:sp>
    <dsp:sp modelId="{A946D825-3419-44AF-B5F3-4B1D260B8949}">
      <dsp:nvSpPr>
        <dsp:cNvPr id="0" name=""/>
        <dsp:cNvSpPr/>
      </dsp:nvSpPr>
      <dsp:spPr>
        <a:xfrm>
          <a:off x="0" y="4468502"/>
          <a:ext cx="5239469" cy="0"/>
        </a:xfrm>
        <a:prstGeom prst="lin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8268B5-AADE-4B9F-BF6F-9629F93A0CF1}">
      <dsp:nvSpPr>
        <dsp:cNvPr id="0" name=""/>
        <dsp:cNvSpPr/>
      </dsp:nvSpPr>
      <dsp:spPr>
        <a:xfrm>
          <a:off x="0" y="4468502"/>
          <a:ext cx="5239469" cy="148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b="1" i="0" kern="1200"/>
            <a:t>MS SQL Server</a:t>
          </a:r>
          <a:endParaRPr lang="en-US" sz="5900" kern="1200"/>
        </a:p>
      </dsp:txBody>
      <dsp:txXfrm>
        <a:off x="0" y="4468502"/>
        <a:ext cx="5239469" cy="1489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A6EE5-4EEC-47DB-AAC2-FEA9D1807312}">
      <dsp:nvSpPr>
        <dsp:cNvPr id="0" name=""/>
        <dsp:cNvSpPr/>
      </dsp:nvSpPr>
      <dsp:spPr>
        <a:xfrm>
          <a:off x="734987" y="204005"/>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E57A1-DD97-4428-AFF4-91ED499367FF}">
      <dsp:nvSpPr>
        <dsp:cNvPr id="0" name=""/>
        <dsp:cNvSpPr/>
      </dsp:nvSpPr>
      <dsp:spPr>
        <a:xfrm>
          <a:off x="1166424" y="635443"/>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F91748-F2C7-4B9A-8DC9-A432EA4BC426}">
      <dsp:nvSpPr>
        <dsp:cNvPr id="0" name=""/>
        <dsp:cNvSpPr/>
      </dsp:nvSpPr>
      <dsp:spPr>
        <a:xfrm>
          <a:off x="87831"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Visual studio code</a:t>
          </a:r>
        </a:p>
      </dsp:txBody>
      <dsp:txXfrm>
        <a:off x="87831" y="2859006"/>
        <a:ext cx="3318750" cy="720000"/>
      </dsp:txXfrm>
    </dsp:sp>
    <dsp:sp modelId="{6747AE8C-222D-451E-8392-969C019ECE98}">
      <dsp:nvSpPr>
        <dsp:cNvPr id="0" name=""/>
        <dsp:cNvSpPr/>
      </dsp:nvSpPr>
      <dsp:spPr>
        <a:xfrm>
          <a:off x="4634518" y="204005"/>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F9517-CC3E-49F8-ADFD-FD86EB57FE8F}">
      <dsp:nvSpPr>
        <dsp:cNvPr id="0" name=""/>
        <dsp:cNvSpPr/>
      </dsp:nvSpPr>
      <dsp:spPr>
        <a:xfrm>
          <a:off x="5065956" y="635443"/>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51F6FC-800B-48D1-A0C2-EC5682D96F98}">
      <dsp:nvSpPr>
        <dsp:cNvPr id="0" name=""/>
        <dsp:cNvSpPr/>
      </dsp:nvSpPr>
      <dsp:spPr>
        <a:xfrm>
          <a:off x="3987362"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MS SQL Server</a:t>
          </a:r>
        </a:p>
      </dsp:txBody>
      <dsp:txXfrm>
        <a:off x="3987362" y="2859006"/>
        <a:ext cx="3318750" cy="720000"/>
      </dsp:txXfrm>
    </dsp:sp>
    <dsp:sp modelId="{58ABD378-7868-49B0-AE8C-795B0D861F61}">
      <dsp:nvSpPr>
        <dsp:cNvPr id="0" name=""/>
        <dsp:cNvSpPr/>
      </dsp:nvSpPr>
      <dsp:spPr>
        <a:xfrm>
          <a:off x="8534050" y="204005"/>
          <a:ext cx="2024437" cy="20244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E0A32-3247-4CB6-B6E4-EB8650931454}">
      <dsp:nvSpPr>
        <dsp:cNvPr id="0" name=""/>
        <dsp:cNvSpPr/>
      </dsp:nvSpPr>
      <dsp:spPr>
        <a:xfrm>
          <a:off x="8965487" y="635443"/>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EE1618-E432-412D-B2AC-F5B1D44E16D8}">
      <dsp:nvSpPr>
        <dsp:cNvPr id="0" name=""/>
        <dsp:cNvSpPr/>
      </dsp:nvSpPr>
      <dsp:spPr>
        <a:xfrm>
          <a:off x="7886893"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Git &amp; github</a:t>
          </a:r>
        </a:p>
      </dsp:txBody>
      <dsp:txXfrm>
        <a:off x="7886893" y="2859006"/>
        <a:ext cx="3318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3A32D-B87D-42A3-B476-B148507F849B}">
      <dsp:nvSpPr>
        <dsp:cNvPr id="0" name=""/>
        <dsp:cNvSpPr/>
      </dsp:nvSpPr>
      <dsp:spPr>
        <a:xfrm>
          <a:off x="734987" y="204005"/>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BAD32-3316-4066-9CFD-6675029B9486}">
      <dsp:nvSpPr>
        <dsp:cNvPr id="0" name=""/>
        <dsp:cNvSpPr/>
      </dsp:nvSpPr>
      <dsp:spPr>
        <a:xfrm>
          <a:off x="1166424" y="635443"/>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F6BA90-4385-4270-91C9-63151FA1B04B}">
      <dsp:nvSpPr>
        <dsp:cNvPr id="0" name=""/>
        <dsp:cNvSpPr/>
      </dsp:nvSpPr>
      <dsp:spPr>
        <a:xfrm>
          <a:off x="87831"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i="0" kern="1200"/>
            <a:t>Repository Pattern</a:t>
          </a:r>
          <a:endParaRPr lang="en-US" sz="2500" kern="1200"/>
        </a:p>
      </dsp:txBody>
      <dsp:txXfrm>
        <a:off x="87831" y="2859006"/>
        <a:ext cx="3318750" cy="720000"/>
      </dsp:txXfrm>
    </dsp:sp>
    <dsp:sp modelId="{6888CB2C-A2E4-41ED-A51C-110B840CF98E}">
      <dsp:nvSpPr>
        <dsp:cNvPr id="0" name=""/>
        <dsp:cNvSpPr/>
      </dsp:nvSpPr>
      <dsp:spPr>
        <a:xfrm>
          <a:off x="4634518" y="204005"/>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4EAEA-6089-47D9-BA73-BD2E8D6BCE6A}">
      <dsp:nvSpPr>
        <dsp:cNvPr id="0" name=""/>
        <dsp:cNvSpPr/>
      </dsp:nvSpPr>
      <dsp:spPr>
        <a:xfrm>
          <a:off x="5065956" y="635443"/>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D7EC4C-E954-412D-A682-59FCDD7753E4}">
      <dsp:nvSpPr>
        <dsp:cNvPr id="0" name=""/>
        <dsp:cNvSpPr/>
      </dsp:nvSpPr>
      <dsp:spPr>
        <a:xfrm>
          <a:off x="3987362"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i="0" kern="1200"/>
            <a:t>Unit of Work Pattern</a:t>
          </a:r>
          <a:endParaRPr lang="en-US" sz="2500" kern="1200"/>
        </a:p>
      </dsp:txBody>
      <dsp:txXfrm>
        <a:off x="3987362" y="2859006"/>
        <a:ext cx="3318750" cy="720000"/>
      </dsp:txXfrm>
    </dsp:sp>
    <dsp:sp modelId="{EBEC8367-F52D-46DF-B90F-5C0BEE78ED1E}">
      <dsp:nvSpPr>
        <dsp:cNvPr id="0" name=""/>
        <dsp:cNvSpPr/>
      </dsp:nvSpPr>
      <dsp:spPr>
        <a:xfrm>
          <a:off x="8534050" y="204005"/>
          <a:ext cx="2024437" cy="20244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A82EF-D8F4-474E-8027-DA457C8C6459}">
      <dsp:nvSpPr>
        <dsp:cNvPr id="0" name=""/>
        <dsp:cNvSpPr/>
      </dsp:nvSpPr>
      <dsp:spPr>
        <a:xfrm>
          <a:off x="8965487" y="635443"/>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C3865E-5F9F-4CA7-85F2-064CA890A4E5}">
      <dsp:nvSpPr>
        <dsp:cNvPr id="0" name=""/>
        <dsp:cNvSpPr/>
      </dsp:nvSpPr>
      <dsp:spPr>
        <a:xfrm>
          <a:off x="7886893"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i="0" kern="1200"/>
            <a:t>Dependency Injection</a:t>
          </a:r>
          <a:endParaRPr lang="en-US" sz="2500" kern="1200"/>
        </a:p>
      </dsp:txBody>
      <dsp:txXfrm>
        <a:off x="7886893" y="2859006"/>
        <a:ext cx="3318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494D6-2B5F-4E8A-976D-9B70D9C0CF48}">
      <dsp:nvSpPr>
        <dsp:cNvPr id="0" name=""/>
        <dsp:cNvSpPr/>
      </dsp:nvSpPr>
      <dsp:spPr>
        <a:xfrm>
          <a:off x="996977" y="2597"/>
          <a:ext cx="2906013" cy="17436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CRUD Operations</a:t>
          </a:r>
          <a:endParaRPr lang="en-US" sz="3100" kern="1200"/>
        </a:p>
      </dsp:txBody>
      <dsp:txXfrm>
        <a:off x="996977" y="2597"/>
        <a:ext cx="2906013" cy="1743608"/>
      </dsp:txXfrm>
    </dsp:sp>
    <dsp:sp modelId="{22ADBE36-9406-4E98-8512-5166069734F2}">
      <dsp:nvSpPr>
        <dsp:cNvPr id="0" name=""/>
        <dsp:cNvSpPr/>
      </dsp:nvSpPr>
      <dsp:spPr>
        <a:xfrm>
          <a:off x="4193593" y="2597"/>
          <a:ext cx="2906013" cy="17436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Authentication &amp; Authorization</a:t>
          </a:r>
          <a:endParaRPr lang="en-US" sz="3100" kern="1200"/>
        </a:p>
      </dsp:txBody>
      <dsp:txXfrm>
        <a:off x="4193593" y="2597"/>
        <a:ext cx="2906013" cy="1743608"/>
      </dsp:txXfrm>
    </dsp:sp>
    <dsp:sp modelId="{516157A6-B080-43CC-9193-BE071149190B}">
      <dsp:nvSpPr>
        <dsp:cNvPr id="0" name=""/>
        <dsp:cNvSpPr/>
      </dsp:nvSpPr>
      <dsp:spPr>
        <a:xfrm>
          <a:off x="7390208" y="2597"/>
          <a:ext cx="2906013" cy="17436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User Lockout</a:t>
          </a:r>
          <a:endParaRPr lang="en-US" sz="3100" kern="1200"/>
        </a:p>
      </dsp:txBody>
      <dsp:txXfrm>
        <a:off x="7390208" y="2597"/>
        <a:ext cx="2906013" cy="1743608"/>
      </dsp:txXfrm>
    </dsp:sp>
    <dsp:sp modelId="{DDCBBFB9-D96C-44A9-AE05-060EC0859503}">
      <dsp:nvSpPr>
        <dsp:cNvPr id="0" name=""/>
        <dsp:cNvSpPr/>
      </dsp:nvSpPr>
      <dsp:spPr>
        <a:xfrm>
          <a:off x="996977" y="2036807"/>
          <a:ext cx="2906013" cy="17436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Admin Area</a:t>
          </a:r>
          <a:endParaRPr lang="en-US" sz="3100" kern="1200"/>
        </a:p>
      </dsp:txBody>
      <dsp:txXfrm>
        <a:off x="996977" y="2036807"/>
        <a:ext cx="2906013" cy="1743608"/>
      </dsp:txXfrm>
    </dsp:sp>
    <dsp:sp modelId="{1A0442C6-0E7D-46D1-A078-8FA168416ED2}">
      <dsp:nvSpPr>
        <dsp:cNvPr id="0" name=""/>
        <dsp:cNvSpPr/>
      </dsp:nvSpPr>
      <dsp:spPr>
        <a:xfrm>
          <a:off x="4193593" y="2036807"/>
          <a:ext cx="2906013" cy="17436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Visitor Area</a:t>
          </a:r>
          <a:endParaRPr lang="en-US" sz="3100" kern="1200"/>
        </a:p>
      </dsp:txBody>
      <dsp:txXfrm>
        <a:off x="4193593" y="2036807"/>
        <a:ext cx="2906013" cy="1743608"/>
      </dsp:txXfrm>
    </dsp:sp>
    <dsp:sp modelId="{35DA50D5-EB25-455D-AA1B-BDD9979751E1}">
      <dsp:nvSpPr>
        <dsp:cNvPr id="0" name=""/>
        <dsp:cNvSpPr/>
      </dsp:nvSpPr>
      <dsp:spPr>
        <a:xfrm>
          <a:off x="7390208" y="2036807"/>
          <a:ext cx="2906013" cy="17436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Responsive Design</a:t>
          </a:r>
          <a:endParaRPr lang="en-US" sz="3100" kern="1200"/>
        </a:p>
      </dsp:txBody>
      <dsp:txXfrm>
        <a:off x="7390208" y="2036807"/>
        <a:ext cx="2906013" cy="17436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October 23, 2024</a:t>
            </a:fld>
            <a:endParaRPr lang="en-US" dirty="0"/>
          </a:p>
        </p:txBody>
      </p:sp>
    </p:spTree>
    <p:extLst>
      <p:ext uri="{BB962C8B-B14F-4D97-AF65-F5344CB8AC3E}">
        <p14:creationId xmlns:p14="http://schemas.microsoft.com/office/powerpoint/2010/main" val="308100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October 23,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921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October 23,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59895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October 23, 2024</a:t>
            </a:fld>
            <a:endParaRPr lang="en-US" dirty="0"/>
          </a:p>
        </p:txBody>
      </p:sp>
    </p:spTree>
    <p:extLst>
      <p:ext uri="{BB962C8B-B14F-4D97-AF65-F5344CB8AC3E}">
        <p14:creationId xmlns:p14="http://schemas.microsoft.com/office/powerpoint/2010/main" val="218509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October 23,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04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October 23,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97288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October 23,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94687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October 23,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10330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October 23,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54739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October 23,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2115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October 23,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9954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October 23, 2024</a:t>
            </a:fld>
            <a:endParaRPr lang="en-US" dirty="0"/>
          </a:p>
        </p:txBody>
      </p:sp>
    </p:spTree>
    <p:extLst>
      <p:ext uri="{BB962C8B-B14F-4D97-AF65-F5344CB8AC3E}">
        <p14:creationId xmlns:p14="http://schemas.microsoft.com/office/powerpoint/2010/main" val="167408765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F12A-1748-0602-4861-EAD6B4D78339}"/>
              </a:ext>
            </a:extLst>
          </p:cNvPr>
          <p:cNvSpPr>
            <a:spLocks noGrp="1"/>
          </p:cNvSpPr>
          <p:nvPr>
            <p:ph type="title"/>
          </p:nvPr>
        </p:nvSpPr>
        <p:spPr/>
        <p:txBody>
          <a:bodyPr/>
          <a:lstStyle/>
          <a:p>
            <a:r>
              <a:rPr lang="en-US" dirty="0"/>
              <a:t>DEPI Final project</a:t>
            </a:r>
          </a:p>
        </p:txBody>
      </p:sp>
      <p:graphicFrame>
        <p:nvGraphicFramePr>
          <p:cNvPr id="5" name="Content Placeholder 2">
            <a:extLst>
              <a:ext uri="{FF2B5EF4-FFF2-40B4-BE49-F238E27FC236}">
                <a16:creationId xmlns:a16="http://schemas.microsoft.com/office/drawing/2014/main" id="{BF33D016-237D-BBAC-4649-8C3FC2213BF8}"/>
              </a:ext>
            </a:extLst>
          </p:cNvPr>
          <p:cNvGraphicFramePr>
            <a:graphicFrameLocks noGrp="1"/>
          </p:cNvGraphicFramePr>
          <p:nvPr>
            <p:ph idx="1"/>
          </p:nvPr>
        </p:nvGraphicFramePr>
        <p:xfrm>
          <a:off x="448056" y="1735200"/>
          <a:ext cx="11293200" cy="378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5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C3637-F229-73B1-1643-625B15A8C4A7}"/>
              </a:ext>
            </a:extLst>
          </p:cNvPr>
          <p:cNvSpPr>
            <a:spLocks noGrp="1"/>
          </p:cNvSpPr>
          <p:nvPr>
            <p:ph type="title"/>
          </p:nvPr>
        </p:nvSpPr>
        <p:spPr>
          <a:xfrm>
            <a:off x="448056" y="388800"/>
            <a:ext cx="11300532" cy="986400"/>
          </a:xfrm>
        </p:spPr>
        <p:txBody>
          <a:bodyPr anchor="b">
            <a:normAutofit/>
          </a:bodyPr>
          <a:lstStyle/>
          <a:p>
            <a:r>
              <a:rPr lang="en-US" sz="5400" b="1"/>
              <a:t>Design and User Experience Challenges</a:t>
            </a:r>
            <a:endParaRPr lang="en-US" sz="54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User">
            <a:extLst>
              <a:ext uri="{FF2B5EF4-FFF2-40B4-BE49-F238E27FC236}">
                <a16:creationId xmlns:a16="http://schemas.microsoft.com/office/drawing/2014/main" id="{FB3E08AE-B9EC-952A-5573-244641A68C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000" y="2259000"/>
            <a:ext cx="3492000" cy="3492000"/>
          </a:xfrm>
          <a:prstGeom prst="rect">
            <a:avLst/>
          </a:prstGeom>
        </p:spPr>
      </p:pic>
      <p:sp>
        <p:nvSpPr>
          <p:cNvPr id="3" name="Content Placeholder 2">
            <a:extLst>
              <a:ext uri="{FF2B5EF4-FFF2-40B4-BE49-F238E27FC236}">
                <a16:creationId xmlns:a16="http://schemas.microsoft.com/office/drawing/2014/main" id="{D492B73A-1DE1-E16D-F21F-41604CA95551}"/>
              </a:ext>
            </a:extLst>
          </p:cNvPr>
          <p:cNvSpPr>
            <a:spLocks noGrp="1"/>
          </p:cNvSpPr>
          <p:nvPr>
            <p:ph idx="1"/>
          </p:nvPr>
        </p:nvSpPr>
        <p:spPr>
          <a:xfrm>
            <a:off x="4366800" y="1944000"/>
            <a:ext cx="7380000" cy="4006800"/>
          </a:xfrm>
        </p:spPr>
        <p:txBody>
          <a:bodyPr>
            <a:normAutofit/>
          </a:bodyPr>
          <a:lstStyle/>
          <a:p>
            <a:pPr>
              <a:lnSpc>
                <a:spcPct val="130000"/>
              </a:lnSpc>
            </a:pPr>
            <a:r>
              <a:rPr lang="en-US" sz="1400" b="1"/>
              <a:t>1 Designing an Intuitive Admin Dashboard</a:t>
            </a:r>
          </a:p>
          <a:p>
            <a:pPr>
              <a:lnSpc>
                <a:spcPct val="130000"/>
              </a:lnSpc>
              <a:buFont typeface="Arial" panose="020B0604020202020204" pitchFamily="34" charset="0"/>
              <a:buChar char="•"/>
            </a:pPr>
            <a:r>
              <a:rPr lang="en-US" sz="1400" b="1"/>
              <a:t>Challenge</a:t>
            </a:r>
            <a:r>
              <a:rPr lang="en-US" sz="1400"/>
              <a:t>: The admin panel must be user-friendly and intuitive for non-technical users (e.g., authors or content managers) to create and manage posts, categories, and tags.</a:t>
            </a:r>
          </a:p>
          <a:p>
            <a:pPr>
              <a:lnSpc>
                <a:spcPct val="130000"/>
              </a:lnSpc>
              <a:buFont typeface="Arial" panose="020B0604020202020204" pitchFamily="34" charset="0"/>
              <a:buChar char="•"/>
            </a:pPr>
            <a:r>
              <a:rPr lang="en-US" sz="1400" b="1"/>
              <a:t>Solution</a:t>
            </a:r>
            <a:r>
              <a:rPr lang="en-US" sz="1400"/>
              <a:t>: Conduct user research and iterative prototyping to ensure ease of use, and implement features like post scheduling, drag-and-drop media uploads, and rich-text formatting.</a:t>
            </a:r>
          </a:p>
          <a:p>
            <a:pPr>
              <a:lnSpc>
                <a:spcPct val="130000"/>
              </a:lnSpc>
            </a:pPr>
            <a:r>
              <a:rPr lang="en-US" sz="1400" b="1"/>
              <a:t>2 Handling Media Files (Images/Videos)</a:t>
            </a:r>
          </a:p>
          <a:p>
            <a:pPr>
              <a:lnSpc>
                <a:spcPct val="130000"/>
              </a:lnSpc>
              <a:buFont typeface="Arial" panose="020B0604020202020204" pitchFamily="34" charset="0"/>
              <a:buChar char="•"/>
            </a:pPr>
            <a:r>
              <a:rPr lang="en-US" sz="1400" b="1"/>
              <a:t>Challenge</a:t>
            </a:r>
            <a:r>
              <a:rPr lang="en-US" sz="1400"/>
              <a:t>: Managing large media files (e.g., images, videos) associated with blog posts can strain server resources and storage, leading to slower performance.</a:t>
            </a:r>
          </a:p>
          <a:p>
            <a:pPr>
              <a:lnSpc>
                <a:spcPct val="130000"/>
              </a:lnSpc>
              <a:buFont typeface="Arial" panose="020B0604020202020204" pitchFamily="34" charset="0"/>
              <a:buChar char="•"/>
            </a:pPr>
            <a:r>
              <a:rPr lang="en-US" sz="1400" b="1"/>
              <a:t>Solution</a:t>
            </a:r>
            <a:r>
              <a:rPr lang="en-US" sz="1400"/>
              <a:t>: Implement media compression, use a Content Delivery Network (CDN) for faster content delivery, and allow external embedding (e.g., YouTube for videos) to reduce storage costs.</a:t>
            </a:r>
          </a:p>
          <a:p>
            <a:pPr>
              <a:lnSpc>
                <a:spcPct val="130000"/>
              </a:lnSpc>
            </a:pPr>
            <a:endParaRPr lang="en-US" sz="1400"/>
          </a:p>
        </p:txBody>
      </p:sp>
    </p:spTree>
    <p:extLst>
      <p:ext uri="{BB962C8B-B14F-4D97-AF65-F5344CB8AC3E}">
        <p14:creationId xmlns:p14="http://schemas.microsoft.com/office/powerpoint/2010/main" val="284009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A3799-8FAD-A5DD-B0BC-BC4DDCE3413A}"/>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a:t>Database diagram</a:t>
            </a:r>
            <a:endParaRPr lang="en-US" sz="6400" dirty="0"/>
          </a:p>
        </p:txBody>
      </p:sp>
      <p:cxnSp>
        <p:nvCxnSpPr>
          <p:cNvPr id="16" name="Straight Connector 15">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C35FC88-84DB-E264-D2CB-91FCE4E1DC17}"/>
              </a:ext>
            </a:extLst>
          </p:cNvPr>
          <p:cNvPicPr>
            <a:picLocks noChangeAspect="1"/>
          </p:cNvPicPr>
          <p:nvPr/>
        </p:nvPicPr>
        <p:blipFill rotWithShape="1">
          <a:blip r:embed="rId2"/>
          <a:srcRect l="19605" t="68420" r="37402" b="13035"/>
          <a:stretch/>
        </p:blipFill>
        <p:spPr>
          <a:xfrm>
            <a:off x="3540493" y="5019040"/>
            <a:ext cx="6418275" cy="1561266"/>
          </a:xfrm>
          <a:custGeom>
            <a:avLst/>
            <a:gdLst/>
            <a:ahLst/>
            <a:cxnLst/>
            <a:rect l="l" t="t" r="r" b="b"/>
            <a:pathLst>
              <a:path w="5551961" h="2988000">
                <a:moveTo>
                  <a:pt x="0" y="0"/>
                </a:moveTo>
                <a:lnTo>
                  <a:pt x="5551961" y="0"/>
                </a:lnTo>
                <a:lnTo>
                  <a:pt x="5551961" y="2988000"/>
                </a:lnTo>
                <a:lnTo>
                  <a:pt x="0" y="2988000"/>
                </a:lnTo>
                <a:close/>
              </a:path>
            </a:pathLst>
          </a:custGeom>
        </p:spPr>
      </p:pic>
      <p:pic>
        <p:nvPicPr>
          <p:cNvPr id="5" name="Content Placeholder 4">
            <a:extLst>
              <a:ext uri="{FF2B5EF4-FFF2-40B4-BE49-F238E27FC236}">
                <a16:creationId xmlns:a16="http://schemas.microsoft.com/office/drawing/2014/main" id="{B4873CCA-AB69-BA69-F6DC-F779F4674936}"/>
              </a:ext>
            </a:extLst>
          </p:cNvPr>
          <p:cNvPicPr>
            <a:picLocks noGrp="1" noChangeAspect="1"/>
          </p:cNvPicPr>
          <p:nvPr>
            <p:ph idx="1"/>
          </p:nvPr>
        </p:nvPicPr>
        <p:blipFill rotWithShape="1">
          <a:blip r:embed="rId2"/>
          <a:srcRect l="19553" t="30004" r="37465" b="32572"/>
          <a:stretch/>
        </p:blipFill>
        <p:spPr>
          <a:xfrm>
            <a:off x="3540493" y="1875599"/>
            <a:ext cx="6418275" cy="3143441"/>
          </a:xfrm>
          <a:custGeom>
            <a:avLst/>
            <a:gdLst/>
            <a:ahLst/>
            <a:cxnLst/>
            <a:rect l="l" t="t" r="r" b="b"/>
            <a:pathLst>
              <a:path w="5559294" h="2988000">
                <a:moveTo>
                  <a:pt x="0" y="0"/>
                </a:moveTo>
                <a:lnTo>
                  <a:pt x="5559294" y="0"/>
                </a:lnTo>
                <a:lnTo>
                  <a:pt x="5559294" y="2988000"/>
                </a:lnTo>
                <a:lnTo>
                  <a:pt x="0" y="2988000"/>
                </a:lnTo>
                <a:close/>
              </a:path>
            </a:pathLst>
          </a:custGeom>
        </p:spPr>
      </p:pic>
    </p:spTree>
    <p:extLst>
      <p:ext uri="{BB962C8B-B14F-4D97-AF65-F5344CB8AC3E}">
        <p14:creationId xmlns:p14="http://schemas.microsoft.com/office/powerpoint/2010/main" val="408764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24BE4-D680-A02B-FA72-BA353CB6600B}"/>
              </a:ext>
            </a:extLst>
          </p:cNvPr>
          <p:cNvSpPr>
            <a:spLocks noGrp="1"/>
          </p:cNvSpPr>
          <p:nvPr>
            <p:ph type="ctrTitle"/>
          </p:nvPr>
        </p:nvSpPr>
        <p:spPr>
          <a:xfrm>
            <a:off x="448055" y="655200"/>
            <a:ext cx="5432045" cy="1969200"/>
          </a:xfrm>
        </p:spPr>
        <p:txBody>
          <a:bodyPr anchor="b">
            <a:normAutofit/>
          </a:bodyPr>
          <a:lstStyle/>
          <a:p>
            <a:r>
              <a:rPr lang="en-US" sz="4500" b="1" i="0">
                <a:effectLst/>
                <a:latin typeface="-apple-system"/>
              </a:rPr>
              <a:t>Blog Project</a:t>
            </a:r>
            <a:br>
              <a:rPr lang="en-US" sz="4500" b="1" i="0">
                <a:effectLst/>
                <a:latin typeface="-apple-system"/>
              </a:rPr>
            </a:br>
            <a:br>
              <a:rPr lang="en-US" sz="4500"/>
            </a:br>
            <a:endParaRPr lang="en-US" sz="4500"/>
          </a:p>
        </p:txBody>
      </p:sp>
      <p:sp>
        <p:nvSpPr>
          <p:cNvPr id="3" name="Subtitle 2">
            <a:extLst>
              <a:ext uri="{FF2B5EF4-FFF2-40B4-BE49-F238E27FC236}">
                <a16:creationId xmlns:a16="http://schemas.microsoft.com/office/drawing/2014/main" id="{71CBEC66-9DAE-EC0F-99C7-0F3622A2F3A9}"/>
              </a:ext>
            </a:extLst>
          </p:cNvPr>
          <p:cNvSpPr>
            <a:spLocks noGrp="1"/>
          </p:cNvSpPr>
          <p:nvPr>
            <p:ph type="subTitle" idx="1"/>
          </p:nvPr>
        </p:nvSpPr>
        <p:spPr>
          <a:xfrm>
            <a:off x="448055" y="2624400"/>
            <a:ext cx="5432045" cy="3326456"/>
          </a:xfrm>
        </p:spPr>
        <p:txBody>
          <a:bodyPr>
            <a:normAutofit/>
          </a:bodyPr>
          <a:lstStyle/>
          <a:p>
            <a:pPr>
              <a:lnSpc>
                <a:spcPct val="110000"/>
              </a:lnSpc>
            </a:pPr>
            <a:r>
              <a:rPr lang="en-US" sz="1600" b="0" i="0">
                <a:effectLst/>
                <a:latin typeface="-apple-system"/>
              </a:rPr>
              <a:t>This is a blog application developed using ASP.NET MVC to solidify our understanding of fundamental web development concepts. The project includes CRUD operations, routing, model binding, and utilizes dependency injection. ASP.NET Identity is integrated for user authentication and authorization, providing secure access to different parts of the application. The Admin area allows managing categories and posts, with a responsive layout designed using Bootstrap.</a:t>
            </a:r>
            <a:endParaRPr lang="en-US" sz="160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F340976-18CA-FCFC-1BE5-5D08212C2E0E}"/>
              </a:ext>
            </a:extLst>
          </p:cNvPr>
          <p:cNvPicPr>
            <a:picLocks noChangeAspect="1"/>
          </p:cNvPicPr>
          <p:nvPr/>
        </p:nvPicPr>
        <p:blipFill>
          <a:blip r:embed="rId2"/>
          <a:srcRect l="18593" r="32321" b="1"/>
          <a:stretch/>
        </p:blipFill>
        <p:spPr>
          <a:xfrm>
            <a:off x="6311900" y="10"/>
            <a:ext cx="5880100" cy="6857990"/>
          </a:xfrm>
          <a:prstGeom prst="rect">
            <a:avLst/>
          </a:prstGeom>
        </p:spPr>
      </p:pic>
    </p:spTree>
    <p:extLst>
      <p:ext uri="{BB962C8B-B14F-4D97-AF65-F5344CB8AC3E}">
        <p14:creationId xmlns:p14="http://schemas.microsoft.com/office/powerpoint/2010/main" val="416960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48D76-4285-A01B-2E03-79D151717BAA}"/>
              </a:ext>
            </a:extLst>
          </p:cNvPr>
          <p:cNvSpPr>
            <a:spLocks noGrp="1"/>
          </p:cNvSpPr>
          <p:nvPr>
            <p:ph type="title"/>
          </p:nvPr>
        </p:nvSpPr>
        <p:spPr>
          <a:xfrm>
            <a:off x="450000" y="388799"/>
            <a:ext cx="4694400" cy="5965199"/>
          </a:xfrm>
        </p:spPr>
        <p:txBody>
          <a:bodyPr>
            <a:normAutofit/>
          </a:bodyPr>
          <a:lstStyle/>
          <a:p>
            <a:r>
              <a:rPr lang="en-US" b="1" i="0" dirty="0">
                <a:effectLst/>
                <a:latin typeface="-apple-system"/>
              </a:rPr>
              <a:t>Technologies Used</a:t>
            </a:r>
            <a:br>
              <a:rPr lang="en-US" b="1" i="0" dirty="0">
                <a:effectLst/>
                <a:latin typeface="-apple-system"/>
              </a:rPr>
            </a:br>
            <a:br>
              <a:rPr lang="en-US" b="1" i="0" dirty="0">
                <a:effectLst/>
                <a:latin typeface="-apple-system"/>
              </a:rPr>
            </a:br>
            <a:r>
              <a:rPr lang="en-US" b="1" i="0" dirty="0">
                <a:effectLst/>
                <a:latin typeface="-apple-system"/>
              </a:rPr>
              <a:t>Front-End :</a:t>
            </a:r>
            <a:br>
              <a:rPr lang="en-US" b="1" i="0" dirty="0">
                <a:effectLst/>
                <a:highlight>
                  <a:srgbClr val="0D1117"/>
                </a:highlight>
                <a:latin typeface="-apple-system"/>
              </a:rPr>
            </a:br>
            <a:endParaRPr lang="en-US" dirty="0"/>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0C1B4AE-7B6B-A085-CBD1-BD290A3A7081}"/>
              </a:ext>
            </a:extLst>
          </p:cNvPr>
          <p:cNvGraphicFramePr>
            <a:graphicFrameLocks noGrp="1"/>
          </p:cNvGraphicFramePr>
          <p:nvPr>
            <p:ph idx="1"/>
            <p:extLst>
              <p:ext uri="{D42A27DB-BD31-4B8C-83A1-F6EECF244321}">
                <p14:modId xmlns:p14="http://schemas.microsoft.com/office/powerpoint/2010/main" val="972096788"/>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18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257FC-8438-EDC3-3B7C-DF1E1749C9C1}"/>
              </a:ext>
            </a:extLst>
          </p:cNvPr>
          <p:cNvSpPr>
            <a:spLocks noGrp="1"/>
          </p:cNvSpPr>
          <p:nvPr>
            <p:ph type="title"/>
          </p:nvPr>
        </p:nvSpPr>
        <p:spPr>
          <a:xfrm>
            <a:off x="450000" y="388799"/>
            <a:ext cx="4694400" cy="5965199"/>
          </a:xfrm>
        </p:spPr>
        <p:txBody>
          <a:bodyPr>
            <a:normAutofit/>
          </a:bodyPr>
          <a:lstStyle/>
          <a:p>
            <a:r>
              <a:rPr lang="en-US" b="1" i="0">
                <a:effectLst/>
                <a:latin typeface="-apple-system"/>
              </a:rPr>
              <a:t>Technologies Used</a:t>
            </a:r>
            <a:br>
              <a:rPr lang="en-US" b="1" i="0">
                <a:effectLst/>
                <a:latin typeface="-apple-system"/>
              </a:rPr>
            </a:br>
            <a:br>
              <a:rPr lang="en-US" b="0" i="0">
                <a:effectLst/>
                <a:latin typeface="-apple-system"/>
              </a:rPr>
            </a:br>
            <a:r>
              <a:rPr lang="en-US" b="1" i="0">
                <a:effectLst/>
                <a:latin typeface="-apple-system"/>
              </a:rPr>
              <a:t>Back-End :</a:t>
            </a:r>
            <a:br>
              <a:rPr lang="en-US" b="1" i="0">
                <a:effectLst/>
                <a:highlight>
                  <a:srgbClr val="0D1117"/>
                </a:highlight>
                <a:latin typeface="-apple-system"/>
              </a:rPr>
            </a:br>
            <a:br>
              <a:rPr lang="en-US" b="0" i="0">
                <a:effectLst/>
                <a:highlight>
                  <a:srgbClr val="0D1117"/>
                </a:highlight>
                <a:latin typeface="-apple-system"/>
              </a:rPr>
            </a:br>
            <a:endParaRPr lang="en-US"/>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12394DA-D9B2-49EC-22C8-2B1913421C10}"/>
              </a:ext>
            </a:extLst>
          </p:cNvPr>
          <p:cNvGraphicFramePr>
            <a:graphicFrameLocks noGrp="1"/>
          </p:cNvGraphicFramePr>
          <p:nvPr>
            <p:ph idx="1"/>
            <p:extLst>
              <p:ext uri="{D42A27DB-BD31-4B8C-83A1-F6EECF244321}">
                <p14:modId xmlns:p14="http://schemas.microsoft.com/office/powerpoint/2010/main" val="990629466"/>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20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2AA57-B578-7D1A-BFD5-8115FE4B7662}"/>
              </a:ext>
            </a:extLst>
          </p:cNvPr>
          <p:cNvSpPr>
            <a:spLocks noGrp="1"/>
          </p:cNvSpPr>
          <p:nvPr>
            <p:ph type="title"/>
          </p:nvPr>
        </p:nvSpPr>
        <p:spPr>
          <a:xfrm>
            <a:off x="448056" y="226800"/>
            <a:ext cx="11301984" cy="984885"/>
          </a:xfrm>
        </p:spPr>
        <p:txBody>
          <a:bodyPr>
            <a:normAutofit/>
          </a:bodyPr>
          <a:lstStyle/>
          <a:p>
            <a:r>
              <a:rPr lang="en-US" sz="6400"/>
              <a:t>Tools used</a:t>
            </a:r>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47538BA-CDAB-893A-5FF1-1B54B318269E}"/>
              </a:ext>
            </a:extLst>
          </p:cNvPr>
          <p:cNvGraphicFramePr>
            <a:graphicFrameLocks noGrp="1"/>
          </p:cNvGraphicFramePr>
          <p:nvPr>
            <p:ph idx="1"/>
            <p:extLst>
              <p:ext uri="{D42A27DB-BD31-4B8C-83A1-F6EECF244321}">
                <p14:modId xmlns:p14="http://schemas.microsoft.com/office/powerpoint/2010/main" val="1229756860"/>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66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1D7E4-36B4-3B93-D6B0-B331E21DAB29}"/>
              </a:ext>
            </a:extLst>
          </p:cNvPr>
          <p:cNvSpPr>
            <a:spLocks noGrp="1"/>
          </p:cNvSpPr>
          <p:nvPr>
            <p:ph type="title"/>
          </p:nvPr>
        </p:nvSpPr>
        <p:spPr>
          <a:xfrm>
            <a:off x="448056" y="226800"/>
            <a:ext cx="11301984" cy="984885"/>
          </a:xfrm>
        </p:spPr>
        <p:txBody>
          <a:bodyPr>
            <a:noAutofit/>
          </a:bodyPr>
          <a:lstStyle/>
          <a:p>
            <a:r>
              <a:rPr lang="en-US" sz="2600" b="1" i="0" dirty="0">
                <a:effectLst/>
                <a:latin typeface="-apple-system"/>
              </a:rPr>
              <a:t>Design Patterns</a:t>
            </a:r>
            <a:br>
              <a:rPr lang="en-US" sz="2600" b="1" i="0" dirty="0">
                <a:effectLst/>
                <a:latin typeface="-apple-system"/>
              </a:rPr>
            </a:br>
            <a:br>
              <a:rPr lang="en-US" sz="2600" b="0" i="0" dirty="0">
                <a:effectLst/>
                <a:latin typeface="-apple-system"/>
              </a:rPr>
            </a:br>
            <a:endParaRPr lang="en-US" sz="2600" dirty="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4CA7A78-B454-35C0-05B2-DA92D82DECB2}"/>
              </a:ext>
            </a:extLst>
          </p:cNvPr>
          <p:cNvGraphicFramePr>
            <a:graphicFrameLocks noGrp="1"/>
          </p:cNvGraphicFramePr>
          <p:nvPr>
            <p:ph idx="1"/>
            <p:extLst>
              <p:ext uri="{D42A27DB-BD31-4B8C-83A1-F6EECF244321}">
                <p14:modId xmlns:p14="http://schemas.microsoft.com/office/powerpoint/2010/main" val="2795123557"/>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30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D991-F075-DCEB-DC05-06534451D75A}"/>
              </a:ext>
            </a:extLst>
          </p:cNvPr>
          <p:cNvSpPr>
            <a:spLocks noGrp="1"/>
          </p:cNvSpPr>
          <p:nvPr>
            <p:ph type="title"/>
          </p:nvPr>
        </p:nvSpPr>
        <p:spPr/>
        <p:txBody>
          <a:bodyPr>
            <a:normAutofit fontScale="90000"/>
          </a:bodyPr>
          <a:lstStyle/>
          <a:p>
            <a:r>
              <a:rPr lang="en-US" b="1" i="0" dirty="0">
                <a:solidFill>
                  <a:srgbClr val="F0F6FC"/>
                </a:solidFill>
                <a:effectLst/>
                <a:latin typeface="-apple-system"/>
              </a:rPr>
              <a:t>Features</a:t>
            </a:r>
            <a:br>
              <a:rPr lang="en-US" b="1" i="0" dirty="0">
                <a:solidFill>
                  <a:srgbClr val="F0F6FC"/>
                </a:solidFill>
                <a:effectLst/>
                <a:highlight>
                  <a:srgbClr val="0D1117"/>
                </a:highlight>
                <a:latin typeface="-apple-system"/>
              </a:rPr>
            </a:br>
            <a:br>
              <a:rPr lang="en-US" b="0" i="0" dirty="0">
                <a:solidFill>
                  <a:srgbClr val="F0F6FC"/>
                </a:solidFill>
                <a:effectLst/>
                <a:highlight>
                  <a:srgbClr val="0D1117"/>
                </a:highlight>
                <a:latin typeface="-apple-system"/>
              </a:rPr>
            </a:br>
            <a:endParaRPr lang="en-US" dirty="0"/>
          </a:p>
        </p:txBody>
      </p:sp>
      <p:graphicFrame>
        <p:nvGraphicFramePr>
          <p:cNvPr id="5" name="Content Placeholder 2">
            <a:extLst>
              <a:ext uri="{FF2B5EF4-FFF2-40B4-BE49-F238E27FC236}">
                <a16:creationId xmlns:a16="http://schemas.microsoft.com/office/drawing/2014/main" id="{F083C75B-6315-9C6F-D036-B7A4B4A959F4}"/>
              </a:ext>
            </a:extLst>
          </p:cNvPr>
          <p:cNvGraphicFramePr>
            <a:graphicFrameLocks noGrp="1"/>
          </p:cNvGraphicFramePr>
          <p:nvPr>
            <p:ph idx="1"/>
          </p:nvPr>
        </p:nvGraphicFramePr>
        <p:xfrm>
          <a:off x="448056" y="1735200"/>
          <a:ext cx="11293200" cy="378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6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37" name="Straight Connector 10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38" name="Rectangle 1037">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38560-6ABE-B1C1-D498-36ACEC158521}"/>
              </a:ext>
            </a:extLst>
          </p:cNvPr>
          <p:cNvSpPr>
            <a:spLocks noGrp="1"/>
          </p:cNvSpPr>
          <p:nvPr>
            <p:ph type="title"/>
          </p:nvPr>
        </p:nvSpPr>
        <p:spPr>
          <a:xfrm>
            <a:off x="6311900" y="448056"/>
            <a:ext cx="5428996" cy="3401568"/>
          </a:xfrm>
        </p:spPr>
        <p:txBody>
          <a:bodyPr vert="horz" lIns="0" tIns="0" rIns="0" bIns="0" rtlCol="0" anchor="b">
            <a:normAutofit/>
          </a:bodyPr>
          <a:lstStyle/>
          <a:p>
            <a:pPr>
              <a:lnSpc>
                <a:spcPct val="100000"/>
              </a:lnSpc>
            </a:pPr>
            <a:r>
              <a:rPr lang="en-US" sz="6400" dirty="0"/>
              <a:t>Used Methodology</a:t>
            </a:r>
          </a:p>
        </p:txBody>
      </p:sp>
      <p:pic>
        <p:nvPicPr>
          <p:cNvPr id="1026" name="Picture 2" descr="the Waterfall Methodology ...">
            <a:extLst>
              <a:ext uri="{FF2B5EF4-FFF2-40B4-BE49-F238E27FC236}">
                <a16:creationId xmlns:a16="http://schemas.microsoft.com/office/drawing/2014/main" id="{C6D5D8E6-AACC-37EA-7544-B1990ABE1D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26736" b="-1"/>
          <a:stretch/>
        </p:blipFill>
        <p:spPr bwMode="auto">
          <a:xfrm>
            <a:off x="451104" y="450000"/>
            <a:ext cx="5422576" cy="5544000"/>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46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F16AD-8D84-158B-64A7-A6EF40987D8C}"/>
              </a:ext>
            </a:extLst>
          </p:cNvPr>
          <p:cNvSpPr>
            <a:spLocks noGrp="1"/>
          </p:cNvSpPr>
          <p:nvPr>
            <p:ph type="title"/>
          </p:nvPr>
        </p:nvSpPr>
        <p:spPr>
          <a:xfrm>
            <a:off x="448056" y="388800"/>
            <a:ext cx="11300532" cy="986400"/>
          </a:xfrm>
        </p:spPr>
        <p:txBody>
          <a:bodyPr anchor="b">
            <a:normAutofit/>
          </a:bodyPr>
          <a:lstStyle/>
          <a:p>
            <a:r>
              <a:rPr lang="en-US" sz="3500" b="1"/>
              <a:t>Technical Challenges</a:t>
            </a:r>
            <a:br>
              <a:rPr lang="en-US" sz="3500" b="1"/>
            </a:br>
            <a:endParaRPr lang="en-US" sz="35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Lock">
            <a:extLst>
              <a:ext uri="{FF2B5EF4-FFF2-40B4-BE49-F238E27FC236}">
                <a16:creationId xmlns:a16="http://schemas.microsoft.com/office/drawing/2014/main" id="{8E7F5BC1-9CA5-1DD3-8360-7FD27D053F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000" y="2259000"/>
            <a:ext cx="3492000" cy="3492000"/>
          </a:xfrm>
          <a:prstGeom prst="rect">
            <a:avLst/>
          </a:prstGeom>
        </p:spPr>
      </p:pic>
      <p:sp>
        <p:nvSpPr>
          <p:cNvPr id="3" name="Content Placeholder 2">
            <a:extLst>
              <a:ext uri="{FF2B5EF4-FFF2-40B4-BE49-F238E27FC236}">
                <a16:creationId xmlns:a16="http://schemas.microsoft.com/office/drawing/2014/main" id="{123B8D1D-7F32-97C3-B629-BD9C1BD80887}"/>
              </a:ext>
            </a:extLst>
          </p:cNvPr>
          <p:cNvSpPr>
            <a:spLocks noGrp="1"/>
          </p:cNvSpPr>
          <p:nvPr>
            <p:ph idx="1"/>
          </p:nvPr>
        </p:nvSpPr>
        <p:spPr>
          <a:xfrm>
            <a:off x="4366800" y="1944000"/>
            <a:ext cx="7380000" cy="4006800"/>
          </a:xfrm>
        </p:spPr>
        <p:txBody>
          <a:bodyPr>
            <a:normAutofit/>
          </a:bodyPr>
          <a:lstStyle/>
          <a:p>
            <a:pPr>
              <a:lnSpc>
                <a:spcPct val="130000"/>
              </a:lnSpc>
            </a:pPr>
            <a:r>
              <a:rPr lang="en-US" sz="1400" b="1" dirty="0"/>
              <a:t>1 User Authentication and Authorization</a:t>
            </a:r>
          </a:p>
          <a:p>
            <a:pPr>
              <a:lnSpc>
                <a:spcPct val="130000"/>
              </a:lnSpc>
              <a:buFont typeface="Arial" panose="020B0604020202020204" pitchFamily="34" charset="0"/>
              <a:buChar char="•"/>
            </a:pPr>
            <a:r>
              <a:rPr lang="en-US" sz="1400" b="1" dirty="0"/>
              <a:t>Challenge</a:t>
            </a:r>
            <a:r>
              <a:rPr lang="en-US" sz="1400" dirty="0"/>
              <a:t>: Implementing a secure and scalable authentication system (login, registration, password reset) and managing user roles (admin, author, regular user) can be complex.</a:t>
            </a:r>
          </a:p>
          <a:p>
            <a:pPr>
              <a:lnSpc>
                <a:spcPct val="130000"/>
              </a:lnSpc>
              <a:buFont typeface="Arial" panose="020B0604020202020204" pitchFamily="34" charset="0"/>
              <a:buChar char="•"/>
            </a:pPr>
            <a:r>
              <a:rPr lang="en-US" sz="1400" b="1" dirty="0"/>
              <a:t>Solution</a:t>
            </a:r>
            <a:r>
              <a:rPr lang="en-US" sz="1400" dirty="0"/>
              <a:t>: Use established libraries or frameworks such as OAuth, JWT, or ASP.NET Identity for authentication, and ensure proper role-based access control (RBAC).</a:t>
            </a:r>
          </a:p>
          <a:p>
            <a:pPr>
              <a:lnSpc>
                <a:spcPct val="130000"/>
              </a:lnSpc>
            </a:pPr>
            <a:r>
              <a:rPr lang="en-US" sz="1400" b="1" dirty="0"/>
              <a:t>2 Database Design &amp; Optimization</a:t>
            </a:r>
          </a:p>
          <a:p>
            <a:pPr>
              <a:lnSpc>
                <a:spcPct val="130000"/>
              </a:lnSpc>
              <a:buFont typeface="Arial" panose="020B0604020202020204" pitchFamily="34" charset="0"/>
              <a:buChar char="•"/>
            </a:pPr>
            <a:r>
              <a:rPr lang="en-US" sz="1400" b="1" dirty="0"/>
              <a:t>Challenge</a:t>
            </a:r>
            <a:r>
              <a:rPr lang="en-US" sz="1400" dirty="0"/>
              <a:t>: Designing a scalable and efficient database schema to handle multiple relationships (e.g., posts, comments, users, roles) without compromising performance, especially as the number of posts and interactions grows.</a:t>
            </a:r>
          </a:p>
          <a:p>
            <a:pPr>
              <a:lnSpc>
                <a:spcPct val="130000"/>
              </a:lnSpc>
              <a:buFont typeface="Arial" panose="020B0604020202020204" pitchFamily="34" charset="0"/>
              <a:buChar char="•"/>
            </a:pPr>
            <a:r>
              <a:rPr lang="en-US" sz="1400" b="1" dirty="0"/>
              <a:t>Solution</a:t>
            </a:r>
            <a:r>
              <a:rPr lang="en-US" sz="1400" dirty="0"/>
              <a:t>: Use indexing, proper data normalization, and caching strategies to optimize query performance. Consider using NoSQL databases for flexibility if dealing with unstructured data like user-generated content.</a:t>
            </a:r>
          </a:p>
          <a:p>
            <a:pPr>
              <a:lnSpc>
                <a:spcPct val="130000"/>
              </a:lnSpc>
            </a:pPr>
            <a:endParaRPr lang="en-US" sz="1400" dirty="0"/>
          </a:p>
        </p:txBody>
      </p:sp>
    </p:spTree>
    <p:extLst>
      <p:ext uri="{BB962C8B-B14F-4D97-AF65-F5344CB8AC3E}">
        <p14:creationId xmlns:p14="http://schemas.microsoft.com/office/powerpoint/2010/main" val="3344578963"/>
      </p:ext>
    </p:extLst>
  </p:cSld>
  <p:clrMapOvr>
    <a:masterClrMapping/>
  </p:clrMapOvr>
</p:sld>
</file>

<file path=ppt/theme/theme1.xml><?xml version="1.0" encoding="utf-8"?>
<a:theme xmlns:a="http://schemas.openxmlformats.org/drawingml/2006/main" name="ThinLineVTI">
  <a:themeElements>
    <a:clrScheme name="AnalogousFromRegularSeedRightStep">
      <a:dk1>
        <a:srgbClr val="000000"/>
      </a:dk1>
      <a:lt1>
        <a:srgbClr val="FFFFFF"/>
      </a:lt1>
      <a:dk2>
        <a:srgbClr val="1C2431"/>
      </a:dk2>
      <a:lt2>
        <a:srgbClr val="F3F2F0"/>
      </a:lt2>
      <a:accent1>
        <a:srgbClr val="2971E7"/>
      </a:accent1>
      <a:accent2>
        <a:srgbClr val="3B34DA"/>
      </a:accent2>
      <a:accent3>
        <a:srgbClr val="8029E7"/>
      </a:accent3>
      <a:accent4>
        <a:srgbClr val="BD17D5"/>
      </a:accent4>
      <a:accent5>
        <a:srgbClr val="E729B0"/>
      </a:accent5>
      <a:accent6>
        <a:srgbClr val="D5174F"/>
      </a:accent6>
      <a:hlink>
        <a:srgbClr val="AF833A"/>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234</TotalTime>
  <Words>471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 Light</vt:lpstr>
      <vt:lpstr>Source Sans Pro</vt:lpstr>
      <vt:lpstr>Source Sans Pro Light</vt:lpstr>
      <vt:lpstr>ThinLineVTI</vt:lpstr>
      <vt:lpstr>DEPI Final project</vt:lpstr>
      <vt:lpstr>Blog Project  </vt:lpstr>
      <vt:lpstr>Technologies Used  Front-End : </vt:lpstr>
      <vt:lpstr>Technologies Used  Back-End :  </vt:lpstr>
      <vt:lpstr>Tools used</vt:lpstr>
      <vt:lpstr>Design Patterns  </vt:lpstr>
      <vt:lpstr>Features  </vt:lpstr>
      <vt:lpstr>Used Methodology</vt:lpstr>
      <vt:lpstr>Technical Challenges </vt:lpstr>
      <vt:lpstr>Design and User Experience Challenges</vt:lpstr>
      <vt:lpstr>Database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s387</dc:creator>
  <cp:lastModifiedBy>s387</cp:lastModifiedBy>
  <cp:revision>4</cp:revision>
  <dcterms:created xsi:type="dcterms:W3CDTF">2024-10-17T22:27:28Z</dcterms:created>
  <dcterms:modified xsi:type="dcterms:W3CDTF">2024-10-23T13:55:24Z</dcterms:modified>
</cp:coreProperties>
</file>