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Teko"/>
      <p:regular r:id="rId37"/>
      <p:bold r:id="rId38"/>
    </p:embeddedFont>
    <p:embeddedFont>
      <p:font typeface="Arvo"/>
      <p:regular r:id="rId39"/>
      <p:bold r:id="rId40"/>
      <p:italic r:id="rId41"/>
      <p:boldItalic r:id="rId42"/>
    </p:embeddedFont>
    <p:embeddedFont>
      <p:font typeface="Roboto Condensed"/>
      <p:regular r:id="rId43"/>
      <p:bold r:id="rId44"/>
      <p:italic r:id="rId45"/>
      <p:boldItalic r:id="rId46"/>
    </p:embeddedFont>
    <p:embeddedFont>
      <p:font typeface="Roboto Condensed Light"/>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51" roundtripDataSignature="AMtx7miYF1+zEE9ZUygjZrR+x8B7841k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Arvo-bold.fntdata"/><Relationship Id="rId42" Type="http://schemas.openxmlformats.org/officeDocument/2006/relationships/font" Target="fonts/Arvo-boldItalic.fntdata"/><Relationship Id="rId41" Type="http://schemas.openxmlformats.org/officeDocument/2006/relationships/font" Target="fonts/Arvo-italic.fntdata"/><Relationship Id="rId44" Type="http://schemas.openxmlformats.org/officeDocument/2006/relationships/font" Target="fonts/RobotoCondensed-bold.fntdata"/><Relationship Id="rId43" Type="http://schemas.openxmlformats.org/officeDocument/2006/relationships/font" Target="fonts/RobotoCondensed-regular.fntdata"/><Relationship Id="rId46" Type="http://schemas.openxmlformats.org/officeDocument/2006/relationships/font" Target="fonts/RobotoCondensed-boldItalic.fntdata"/><Relationship Id="rId45" Type="http://schemas.openxmlformats.org/officeDocument/2006/relationships/font" Target="fonts/RobotoCondense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CondensedLight-bold.fntdata"/><Relationship Id="rId47" Type="http://schemas.openxmlformats.org/officeDocument/2006/relationships/font" Target="fonts/RobotoCondensedLight-regular.fntdata"/><Relationship Id="rId49" Type="http://schemas.openxmlformats.org/officeDocument/2006/relationships/font" Target="fonts/RobotoCondensed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Teko-regular.fntdata"/><Relationship Id="rId36" Type="http://schemas.openxmlformats.org/officeDocument/2006/relationships/slide" Target="slides/slide31.xml"/><Relationship Id="rId39" Type="http://schemas.openxmlformats.org/officeDocument/2006/relationships/font" Target="fonts/Arvo-regular.fntdata"/><Relationship Id="rId38" Type="http://schemas.openxmlformats.org/officeDocument/2006/relationships/font" Target="fonts/Tek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RobotoCondensed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lang="fr-FR" sz="1500">
                <a:latin typeface="Times New Roman"/>
                <a:ea typeface="Times New Roman"/>
                <a:cs typeface="Times New Roman"/>
                <a:sym typeface="Times New Roman"/>
              </a:rPr>
              <a:t>Mr  le  Président,  Mrs les </a:t>
            </a:r>
            <a:r>
              <a:rPr lang="fr-FR" sz="1500">
                <a:latin typeface="Times New Roman"/>
                <a:ea typeface="Times New Roman"/>
                <a:cs typeface="Times New Roman"/>
                <a:sym typeface="Times New Roman"/>
              </a:rPr>
              <a:t>membres</a:t>
            </a:r>
            <a:r>
              <a:rPr lang="fr-FR" sz="1500">
                <a:latin typeface="Times New Roman"/>
                <a:ea typeface="Times New Roman"/>
                <a:cs typeface="Times New Roman"/>
                <a:sym typeface="Times New Roman"/>
              </a:rPr>
              <a:t> du jury.   J’ai l’honneur de  vous présenter  mon projet de fin d’études </a:t>
            </a:r>
            <a:r>
              <a:rPr lang="fr-FR" sz="1500">
                <a:latin typeface="Times New Roman"/>
                <a:ea typeface="Times New Roman"/>
                <a:cs typeface="Times New Roman"/>
                <a:sym typeface="Times New Roman"/>
              </a:rPr>
              <a:t>intitulé</a:t>
            </a:r>
            <a:r>
              <a:rPr lang="fr-FR" sz="1500">
                <a:latin typeface="Times New Roman"/>
                <a:ea typeface="Times New Roman"/>
                <a:cs typeface="Times New Roman"/>
                <a:sym typeface="Times New Roman"/>
              </a:rPr>
              <a:t> : Développement d’un outil de web scraping. </a:t>
            </a:r>
            <a:endParaRPr sz="1500">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fr-FR" sz="1500">
                <a:latin typeface="Times New Roman"/>
                <a:ea typeface="Times New Roman"/>
                <a:cs typeface="Times New Roman"/>
                <a:sym typeface="Times New Roman"/>
              </a:rPr>
              <a:t>Notre application est préparé à un utilisateur qui va gérer tous ses fonctionnalités.</a:t>
            </a:r>
            <a:endParaRPr sz="15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fr-FR" sz="1500">
                <a:latin typeface="Times New Roman"/>
                <a:ea typeface="Times New Roman"/>
                <a:cs typeface="Times New Roman"/>
                <a:sym typeface="Times New Roman"/>
              </a:rPr>
              <a:t>Elle a pour besoins fonctionnels:</a:t>
            </a:r>
            <a:endParaRPr sz="15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fr-FR" sz="1500">
                <a:latin typeface="Times New Roman"/>
                <a:ea typeface="Times New Roman"/>
                <a:cs typeface="Times New Roman"/>
                <a:sym typeface="Times New Roman"/>
              </a:rPr>
              <a:t>Extraire des données automatiquement.</a:t>
            </a:r>
            <a:endParaRPr sz="15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fr-FR" sz="1500">
                <a:latin typeface="Times New Roman"/>
                <a:ea typeface="Times New Roman"/>
                <a:cs typeface="Times New Roman"/>
                <a:sym typeface="Times New Roman"/>
              </a:rPr>
              <a:t>Visualiser les données </a:t>
            </a:r>
            <a:r>
              <a:rPr lang="fr-FR" sz="1500">
                <a:latin typeface="Times New Roman"/>
                <a:ea typeface="Times New Roman"/>
                <a:cs typeface="Times New Roman"/>
                <a:sym typeface="Times New Roman"/>
              </a:rPr>
              <a:t>scrappés</a:t>
            </a:r>
            <a:r>
              <a:rPr lang="fr-FR"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p>
          <a:p>
            <a:pPr indent="-228600" lvl="0" marL="457200" rtl="0" algn="l">
              <a:lnSpc>
                <a:spcPct val="100000"/>
              </a:lnSpc>
              <a:spcBef>
                <a:spcPts val="0"/>
              </a:spcBef>
              <a:spcAft>
                <a:spcPts val="0"/>
              </a:spcAft>
              <a:buSzPts val="14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fr-FR" sz="1500">
                <a:latin typeface="Times New Roman"/>
                <a:ea typeface="Times New Roman"/>
                <a:cs typeface="Times New Roman"/>
                <a:sym typeface="Times New Roman"/>
              </a:rPr>
              <a:t>Et comme besoins non fonctionnels:</a:t>
            </a:r>
            <a:endParaRPr sz="15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fr-FR" sz="1500">
                <a:latin typeface="Times New Roman"/>
                <a:ea typeface="Times New Roman"/>
                <a:cs typeface="Times New Roman"/>
                <a:sym typeface="Times New Roman"/>
              </a:rPr>
              <a:t>La fiabilité.</a:t>
            </a:r>
            <a:endParaRPr sz="15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fr-FR" sz="1500">
                <a:latin typeface="Times New Roman"/>
                <a:ea typeface="Times New Roman"/>
                <a:cs typeface="Times New Roman"/>
                <a:sym typeface="Times New Roman"/>
              </a:rPr>
              <a:t>La maintenance.</a:t>
            </a:r>
            <a:endParaRPr sz="15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fr-FR" sz="1500">
                <a:latin typeface="Times New Roman"/>
                <a:ea typeface="Times New Roman"/>
                <a:cs typeface="Times New Roman"/>
                <a:sym typeface="Times New Roman"/>
              </a:rPr>
              <a:t>La disponibilité.</a:t>
            </a:r>
            <a:endParaRPr sz="15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fr-FR" sz="1500">
                <a:latin typeface="Times New Roman"/>
                <a:ea typeface="Times New Roman"/>
                <a:cs typeface="Times New Roman"/>
                <a:sym typeface="Times New Roman"/>
              </a:rPr>
              <a:t>Et la sécurité.</a:t>
            </a:r>
            <a:endParaRPr sz="1500">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fr-FR" sz="1500">
                <a:solidFill>
                  <a:schemeClr val="dk1"/>
                </a:solidFill>
                <a:latin typeface="Times New Roman"/>
                <a:ea typeface="Times New Roman"/>
                <a:cs typeface="Times New Roman"/>
                <a:sym typeface="Times New Roman"/>
              </a:rPr>
              <a:t>Le big data, est une combinaison de données structurés, semi structurés et non structurés. </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Font typeface="Arial"/>
              <a:buNone/>
            </a:pPr>
            <a:r>
              <a:rPr lang="fr-FR" sz="1500">
                <a:solidFill>
                  <a:schemeClr val="dk1"/>
                </a:solidFill>
                <a:latin typeface="Times New Roman"/>
                <a:ea typeface="Times New Roman"/>
                <a:cs typeface="Times New Roman"/>
                <a:sym typeface="Times New Roman"/>
              </a:rPr>
              <a:t>Les données brutes collectées sont stockées, ensuite, des outils dotés de l’intelligence artificielle agissent comme des supercalculateurs et analyse avec des algorithmes complexes avant d’être finalement utilisé pour la prise de décision. </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rgbClr val="000000"/>
              </a:buClr>
              <a:buFont typeface="Arial"/>
              <a:buNone/>
            </a:pPr>
            <a:r>
              <a:rPr lang="fr-FR" sz="1500">
                <a:solidFill>
                  <a:schemeClr val="dk1"/>
                </a:solidFill>
                <a:latin typeface="Times New Roman"/>
                <a:ea typeface="Times New Roman"/>
                <a:cs typeface="Times New Roman"/>
                <a:sym typeface="Times New Roman"/>
              </a:rPr>
              <a:t>Le nouvel essor de l’IA est dû aux nouvelles capacités d’apprentissage des machines. </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fr-FR" sz="1500">
                <a:solidFill>
                  <a:schemeClr val="dk1"/>
                </a:solidFill>
                <a:latin typeface="Times New Roman"/>
                <a:ea typeface="Times New Roman"/>
                <a:cs typeface="Times New Roman"/>
                <a:sym typeface="Times New Roman"/>
              </a:rPr>
              <a:t>La grande majorité des avancées et des applications de l’IA se réfère à une catégorie d’algorithmes connus sous le nom d’apprentissage automatique (Machine Learning).</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fr-FR" sz="1500">
                <a:solidFill>
                  <a:schemeClr val="dk1"/>
                </a:solidFill>
                <a:latin typeface="Times New Roman"/>
                <a:ea typeface="Times New Roman"/>
                <a:cs typeface="Times New Roman"/>
                <a:sym typeface="Times New Roman"/>
              </a:rPr>
              <a:t>La Machine Learning (ou ML) est un domaine qui étudie comment des algorithmes peuvent apprendre en étudiant des exemples et</a:t>
            </a:r>
            <a:r>
              <a:rPr lang="fr-FR" sz="1500">
                <a:solidFill>
                  <a:srgbClr val="323E48"/>
                </a:solidFill>
                <a:latin typeface="Times New Roman"/>
                <a:ea typeface="Times New Roman"/>
                <a:cs typeface="Times New Roman"/>
                <a:sym typeface="Times New Roman"/>
              </a:rPr>
              <a:t> qui a </a:t>
            </a:r>
            <a:r>
              <a:rPr lang="fr-FR" sz="1500">
                <a:solidFill>
                  <a:schemeClr val="dk1"/>
                </a:solidFill>
                <a:latin typeface="Times New Roman"/>
                <a:ea typeface="Times New Roman"/>
                <a:cs typeface="Times New Roman"/>
                <a:sym typeface="Times New Roman"/>
              </a:rPr>
              <a:t>pour objectif, comme son nom l’indique, de transmettre un apprentissage à un ordinateur. L’apprentissage concerne généralement une application bien précise et peut être supervisé (accompagné et vérifié par l’homme) ou non supervisé (effectué en autonomie).</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fr-FR" sz="1500">
                <a:solidFill>
                  <a:schemeClr val="dk1"/>
                </a:solidFill>
                <a:latin typeface="Times New Roman"/>
                <a:ea typeface="Times New Roman"/>
                <a:cs typeface="Times New Roman"/>
                <a:sym typeface="Times New Roman"/>
              </a:rPr>
              <a:t>l’Intelligence artificielle et le machine learning se basent sur des datasets. l’importance de données nous a poussé à développer un outil de collecte de données. </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Font typeface="Arial"/>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0a08464007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10a08464007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fr-FR" sz="1500">
                <a:solidFill>
                  <a:schemeClr val="dk1"/>
                </a:solidFill>
                <a:latin typeface="Times New Roman"/>
                <a:ea typeface="Times New Roman"/>
                <a:cs typeface="Times New Roman"/>
                <a:sym typeface="Times New Roman"/>
              </a:rPr>
              <a:t>Un crawler ou également appelé un robot d’indexation est un bot internet qui parcourt systématiquement le web dans le monde entier. C’est un programme automatisé pour naviguer sur le net dans le but d’indexer les pages web et leur contenu. Le web crawling passera généralement par chaque page du site web plutôt que par un sous-ensemble de pages.</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fr-FR" sz="1500">
                <a:solidFill>
                  <a:schemeClr val="dk1"/>
                </a:solidFill>
                <a:latin typeface="Times New Roman"/>
                <a:ea typeface="Times New Roman"/>
                <a:cs typeface="Times New Roman"/>
                <a:sym typeface="Times New Roman"/>
              </a:rPr>
              <a:t>Le Web Scraping désigne le processus d'extraction de données d'un ou de plusieurs sites web de manière totalement automatique. Ce sont des scripts, des programmes informatiques, qui sont chargés d'extraire des informations. Ces informations sont collectées et ensuite exportées dans un format plus utile pour l'utilisateur.</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d19284aff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d19284aff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FR" sz="1500">
                <a:solidFill>
                  <a:schemeClr val="dk1"/>
                </a:solidFill>
                <a:latin typeface="Times New Roman"/>
                <a:ea typeface="Times New Roman"/>
                <a:cs typeface="Times New Roman"/>
                <a:sym typeface="Times New Roman"/>
              </a:rPr>
              <a:t>Notre travail est divisé en trois parties :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fr-FR"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fr-FR" sz="1500">
                <a:solidFill>
                  <a:schemeClr val="dk1"/>
                </a:solidFill>
                <a:latin typeface="Times New Roman"/>
                <a:ea typeface="Times New Roman"/>
                <a:cs typeface="Times New Roman"/>
                <a:sym typeface="Times New Roman"/>
              </a:rPr>
              <a:t>➢ Quick Scrap : Un simple scraping ; Scraper les liens, les classes, les paragraphes, les titres d’un site web. Ainsi que, télécharger automatiquement la page html du site, la partie CSS, la partie JavaScript, les PDF et les images. Cette partie est nécessaire afin de comprendre la structure générale d’un site web.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fr-FR"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fr-FR" sz="1500">
                <a:solidFill>
                  <a:schemeClr val="dk1"/>
                </a:solidFill>
                <a:latin typeface="Times New Roman"/>
                <a:ea typeface="Times New Roman"/>
                <a:cs typeface="Times New Roman"/>
                <a:sym typeface="Times New Roman"/>
              </a:rPr>
              <a:t>➢ Advanced Scrap : Un scraping plus avancé ; Collecter des données d’un site web. Ces données peuvent être des noms des produits avec leurs prix, des contacts des médecins, des tableaux des statistiques… Après avoir scrappés les informations nécessaires, nous pouvons les enregistrer sous la forme de fichiers CSV. Cette partie du web scraping nous permet aussi de générer un graphe correspond à des données sélectionnées et de le former dans un PDF.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fr-FR"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fr-FR" sz="1500">
                <a:solidFill>
                  <a:schemeClr val="dk1"/>
                </a:solidFill>
                <a:latin typeface="Times New Roman"/>
                <a:ea typeface="Times New Roman"/>
                <a:cs typeface="Times New Roman"/>
                <a:sym typeface="Times New Roman"/>
              </a:rPr>
              <a:t>➢ Commercial Scrap : Un comparateur des prix; Exemple d’un outil commercial. Il suffit de passer en entrée un nom de produit, le programme affiche les différents prix de ce produit dans des sites e-commerce. Ce résultat aide l’utilisateur à prendre une décision d’achat.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fr-FR"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400"/>
              <a:buNone/>
            </a:pPr>
            <a:r>
              <a:t/>
            </a:r>
            <a:endParaRPr sz="1500">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09f460e52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sz="1500">
                <a:latin typeface="Times New Roman"/>
                <a:ea typeface="Times New Roman"/>
                <a:cs typeface="Times New Roman"/>
                <a:sym typeface="Times New Roman"/>
              </a:rPr>
              <a:t>Nous avons appliqués notre outil de web scraping sur plusieurs  domaines d’application  :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fr-FR" sz="1500">
                <a:latin typeface="Times New Roman"/>
                <a:ea typeface="Times New Roman"/>
                <a:cs typeface="Times New Roman"/>
                <a:sym typeface="Times New Roman"/>
              </a:rPr>
              <a:t>des sites de e-commerce tel que ,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fr-FR" sz="1500">
                <a:latin typeface="Times New Roman"/>
                <a:ea typeface="Times New Roman"/>
                <a:cs typeface="Times New Roman"/>
                <a:sym typeface="Times New Roman"/>
              </a:rPr>
              <a:t>les </a:t>
            </a:r>
            <a:r>
              <a:rPr lang="fr-FR" sz="1500">
                <a:latin typeface="Times New Roman"/>
                <a:ea typeface="Times New Roman"/>
                <a:cs typeface="Times New Roman"/>
                <a:sym typeface="Times New Roman"/>
              </a:rPr>
              <a:t>informations</a:t>
            </a:r>
            <a:r>
              <a:rPr lang="fr-FR" sz="1500">
                <a:latin typeface="Times New Roman"/>
                <a:ea typeface="Times New Roman"/>
                <a:cs typeface="Times New Roman"/>
                <a:sym typeface="Times New Roman"/>
              </a:rPr>
              <a:t> d’actualité du  coronavirus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fr-FR" sz="1500">
                <a:latin typeface="Times New Roman"/>
                <a:ea typeface="Times New Roman"/>
                <a:cs typeface="Times New Roman"/>
                <a:sym typeface="Times New Roman"/>
              </a:rPr>
              <a:t>ainsi  que  le site de l’institut national de la statistique. </a:t>
            </a:r>
            <a:endParaRPr sz="1500">
              <a:latin typeface="Times New Roman"/>
              <a:ea typeface="Times New Roman"/>
              <a:cs typeface="Times New Roman"/>
              <a:sym typeface="Times New Roman"/>
            </a:endParaRPr>
          </a:p>
        </p:txBody>
      </p:sp>
      <p:sp>
        <p:nvSpPr>
          <p:cNvPr id="577" name="Google Shape;577;g109f460e52e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09f460e52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g109f460e52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fr-FR" sz="1500">
                <a:latin typeface="Times New Roman"/>
                <a:ea typeface="Times New Roman"/>
                <a:cs typeface="Times New Roman"/>
                <a:sym typeface="Times New Roman"/>
              </a:rPr>
              <a:t>Le plan de la présentation </a:t>
            </a:r>
            <a:r>
              <a:rPr lang="fr-FR" sz="1500">
                <a:latin typeface="Times New Roman"/>
                <a:ea typeface="Times New Roman"/>
                <a:cs typeface="Times New Roman"/>
                <a:sym typeface="Times New Roman"/>
              </a:rPr>
              <a:t>est constitué de 5 parties principales premièrement l’introduction, </a:t>
            </a:r>
            <a:r>
              <a:rPr lang="fr-FR" sz="1500">
                <a:latin typeface="Times New Roman"/>
                <a:ea typeface="Times New Roman"/>
                <a:cs typeface="Times New Roman"/>
                <a:sym typeface="Times New Roman"/>
              </a:rPr>
              <a:t>deuxièmement</a:t>
            </a:r>
            <a:r>
              <a:rPr lang="fr-FR" sz="1500">
                <a:latin typeface="Times New Roman"/>
                <a:ea typeface="Times New Roman"/>
                <a:cs typeface="Times New Roman"/>
                <a:sym typeface="Times New Roman"/>
              </a:rPr>
              <a:t>  la présentation général du projet, ensuite l’étude préalable du projet, puis la solution proposée et la réalisation de l’application et enfin la conclusion et l’ouverture des perspectives.</a:t>
            </a:r>
            <a:endParaRPr sz="1500">
              <a:latin typeface="Calibri"/>
              <a:ea typeface="Calibri"/>
              <a:cs typeface="Calibri"/>
              <a:sym typeface="Calibri"/>
            </a:endParaRPr>
          </a:p>
          <a:p>
            <a:pPr indent="0" lvl="0" marL="0" rtl="0" algn="l">
              <a:lnSpc>
                <a:spcPct val="100000"/>
              </a:lnSpc>
              <a:spcBef>
                <a:spcPts val="0"/>
              </a:spcBef>
              <a:spcAft>
                <a:spcPts val="0"/>
              </a:spcAft>
              <a:buSzPts val="1400"/>
              <a:buNone/>
            </a:pPr>
            <a:r>
              <a:t/>
            </a:r>
            <a:endParaRPr sz="9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FR" sz="1500">
                <a:latin typeface="Times New Roman"/>
                <a:ea typeface="Times New Roman"/>
                <a:cs typeface="Times New Roman"/>
                <a:sym typeface="Times New Roman"/>
              </a:rPr>
              <a:t>Notre application est développé en python avec l’éditeur  vs code.</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fr-FR" sz="1500">
                <a:latin typeface="Times New Roman"/>
                <a:ea typeface="Times New Roman"/>
                <a:cs typeface="Times New Roman"/>
                <a:sym typeface="Times New Roman"/>
              </a:rPr>
              <a:t>Les interfaces sont modélisés à l’aide de logiciel qt design.</a:t>
            </a:r>
            <a:endParaRPr sz="15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0a08464007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g10a08464007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FR" sz="1500">
                <a:latin typeface="Times New Roman"/>
                <a:ea typeface="Times New Roman"/>
                <a:cs typeface="Times New Roman"/>
                <a:sym typeface="Times New Roman"/>
              </a:rPr>
              <a:t>Interface Quick Scrap :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fr-FR" sz="1500">
                <a:latin typeface="Times New Roman"/>
                <a:ea typeface="Times New Roman"/>
                <a:cs typeface="Times New Roman"/>
                <a:sym typeface="Times New Roman"/>
              </a:rPr>
              <a:t>L’utilisateur doit passer en entrée le lien du site web à scrapper. Ensuite, il faut sélectionner le bon choix depuis les deux comboBox. Si l’URL est valide le résultat s’affiche au-dessus avec une simple statistique. Comptant les lignes </a:t>
            </a:r>
            <a:r>
              <a:rPr lang="fr-FR" sz="1500">
                <a:latin typeface="Times New Roman"/>
                <a:ea typeface="Times New Roman"/>
                <a:cs typeface="Times New Roman"/>
                <a:sym typeface="Times New Roman"/>
              </a:rPr>
              <a:t>scrappés</a:t>
            </a:r>
            <a:r>
              <a:rPr lang="fr-FR" sz="1500">
                <a:latin typeface="Times New Roman"/>
                <a:ea typeface="Times New Roman"/>
                <a:cs typeface="Times New Roman"/>
                <a:sym typeface="Times New Roman"/>
              </a:rPr>
              <a:t>, l’utilisateur peut générer un graphe à l’aide des statistiques apparut. </a:t>
            </a:r>
            <a:endParaRPr sz="1500">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0a08464007_0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g10a08464007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fr-FR" sz="1500">
                <a:latin typeface="Times New Roman"/>
                <a:ea typeface="Times New Roman"/>
                <a:cs typeface="Times New Roman"/>
                <a:sym typeface="Times New Roman"/>
              </a:rPr>
              <a:t>❖ Interface « Advanced Scrap » :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 A partir de cette interface, l’utilisateur peut scraper n’importe quelles données. Il doit premièrement inspecter la page web nécessaire afin de mieux comprendre l’intégralité des données à partir des balises.</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Puis déclencher la recherche des données nécessaires :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 Copier le lien de la page web.</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 - Passer en entrée  le nom de la balise et le nom de la classe.</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 - Filtrer la recherche : soit « find all » pour collecter tout les lignes, soit « find » pour afficher juste la première ligne.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 Cliquer sur le bouton « start ».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 Quand le résultat s’affiche, il faut </a:t>
            </a:r>
            <a:r>
              <a:rPr lang="fr-FR" sz="1500">
                <a:latin typeface="Times New Roman"/>
                <a:ea typeface="Times New Roman"/>
                <a:cs typeface="Times New Roman"/>
                <a:sym typeface="Times New Roman"/>
              </a:rPr>
              <a:t>enregistrer</a:t>
            </a:r>
            <a:r>
              <a:rPr lang="fr-FR" sz="1500">
                <a:latin typeface="Times New Roman"/>
                <a:ea typeface="Times New Roman"/>
                <a:cs typeface="Times New Roman"/>
                <a:sym typeface="Times New Roman"/>
              </a:rPr>
              <a:t> les données sous formes de colonnes CSV. Chaque marque est affecté à une colonne.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500">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d19284aff8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9" name="Google Shape;629;gd19284aff8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fr-FR" sz="1500">
                <a:latin typeface="Times New Roman"/>
                <a:ea typeface="Times New Roman"/>
                <a:cs typeface="Times New Roman"/>
                <a:sym typeface="Times New Roman"/>
              </a:rPr>
              <a:t>Comme exemple sur le site web www.jumia.com.tn :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Dans cet exemple nous avons collectés les données des meilleures marques sous la catégorie « Santé et beauté ». Notre but est de déduire quelle est la marque la plus populaire.</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Après</a:t>
            </a:r>
            <a:r>
              <a:rPr lang="fr-FR" sz="1500">
                <a:latin typeface="Times New Roman"/>
                <a:ea typeface="Times New Roman"/>
                <a:cs typeface="Times New Roman"/>
                <a:sym typeface="Times New Roman"/>
              </a:rPr>
              <a:t> avoir inspecter le code html d’une page du site nous avons déduit que les marques de beauté sont intégrées dans des classes sous le nom « Name » avec la balise « h3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Donc nous pouvons maintenant déclenché la recherche des données nécessaires :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 Copier le lien de la page web pour chaque marque une par une.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 Passer en entrée  le nom du balise « h3 » et le nom de la classe « Name ».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 Filtrer la recherche : soit « find all » pour collecter tout les lignes</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 Cliquer sur le bouton « start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 Quand le résultat s’affiche, il faut </a:t>
            </a:r>
            <a:r>
              <a:rPr lang="fr-FR" sz="1500">
                <a:latin typeface="Times New Roman"/>
                <a:ea typeface="Times New Roman"/>
                <a:cs typeface="Times New Roman"/>
                <a:sym typeface="Times New Roman"/>
              </a:rPr>
              <a:t>enregistrer</a:t>
            </a:r>
            <a:r>
              <a:rPr lang="fr-FR" sz="1500">
                <a:latin typeface="Times New Roman"/>
                <a:ea typeface="Times New Roman"/>
                <a:cs typeface="Times New Roman"/>
                <a:sym typeface="Times New Roman"/>
              </a:rPr>
              <a:t> les données sous formes des colonnes CSV. Chaque marque est affecté à un colonne.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fr-FR"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500">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0a08464007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g10a08464007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FR" sz="1500">
                <a:latin typeface="Times New Roman"/>
                <a:ea typeface="Times New Roman"/>
                <a:cs typeface="Times New Roman"/>
                <a:sym typeface="Times New Roman"/>
              </a:rPr>
              <a:t>Après avoir enregistré tous les données </a:t>
            </a:r>
            <a:r>
              <a:rPr lang="fr-FR" sz="1500">
                <a:latin typeface="Times New Roman"/>
                <a:ea typeface="Times New Roman"/>
                <a:cs typeface="Times New Roman"/>
                <a:sym typeface="Times New Roman"/>
              </a:rPr>
              <a:t>scrappés</a:t>
            </a:r>
            <a:r>
              <a:rPr lang="fr-FR" sz="1500">
                <a:latin typeface="Times New Roman"/>
                <a:ea typeface="Times New Roman"/>
                <a:cs typeface="Times New Roman"/>
                <a:sym typeface="Times New Roman"/>
              </a:rPr>
              <a:t> ; nous pouvons générer un graphe des statistiques comme </a:t>
            </a:r>
            <a:r>
              <a:rPr lang="fr-FR" sz="1500">
                <a:latin typeface="Times New Roman"/>
                <a:ea typeface="Times New Roman"/>
                <a:cs typeface="Times New Roman"/>
                <a:sym typeface="Times New Roman"/>
              </a:rPr>
              <a:t>l'indique</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fr-FR" sz="1500">
                <a:latin typeface="Times New Roman"/>
                <a:ea typeface="Times New Roman"/>
                <a:cs typeface="Times New Roman"/>
                <a:sym typeface="Times New Roman"/>
              </a:rPr>
              <a:t> cette figure</a:t>
            </a:r>
            <a:endParaRPr sz="1500">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0a483186a5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1" name="Google Shape;641;g10a483186a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FR" sz="1500">
                <a:latin typeface="Times New Roman"/>
                <a:ea typeface="Times New Roman"/>
                <a:cs typeface="Times New Roman"/>
                <a:sym typeface="Times New Roman"/>
              </a:rPr>
              <a:t>Ce graphe présente les pourcentages des marques des  produits  disponibles,  sur le portail de vente jumia.com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fr-FR" sz="1500">
                <a:latin typeface="Times New Roman"/>
                <a:ea typeface="Times New Roman"/>
                <a:cs typeface="Times New Roman"/>
                <a:sym typeface="Times New Roman"/>
              </a:rPr>
              <a:t>d’après cette visualisation nous pouvons conclure que la marque SVR est la plus populaire dans la catégorie beauté.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fr-FR" sz="1500">
                <a:latin typeface="Times New Roman"/>
                <a:ea typeface="Times New Roman"/>
                <a:cs typeface="Times New Roman"/>
                <a:sym typeface="Times New Roman"/>
              </a:rPr>
              <a:t>Notre application peut générer un rapport PDF  </a:t>
            </a:r>
            <a:r>
              <a:rPr lang="fr-FR" sz="1500">
                <a:latin typeface="Times New Roman"/>
                <a:ea typeface="Times New Roman"/>
                <a:cs typeface="Times New Roman"/>
                <a:sym typeface="Times New Roman"/>
              </a:rPr>
              <a:t>comportant</a:t>
            </a:r>
            <a:r>
              <a:rPr lang="fr-FR" sz="1500">
                <a:latin typeface="Times New Roman"/>
                <a:ea typeface="Times New Roman"/>
                <a:cs typeface="Times New Roman"/>
                <a:sym typeface="Times New Roman"/>
              </a:rPr>
              <a:t> le graphe obtenu </a:t>
            </a:r>
            <a:r>
              <a:rPr lang="fr-FR" sz="1500">
                <a:latin typeface="Times New Roman"/>
                <a:ea typeface="Times New Roman"/>
                <a:cs typeface="Times New Roman"/>
                <a:sym typeface="Times New Roman"/>
              </a:rPr>
              <a:t>ainsi</a:t>
            </a:r>
            <a:r>
              <a:rPr lang="fr-FR" sz="1500">
                <a:latin typeface="Times New Roman"/>
                <a:ea typeface="Times New Roman"/>
                <a:cs typeface="Times New Roman"/>
                <a:sym typeface="Times New Roman"/>
              </a:rPr>
              <a:t> </a:t>
            </a:r>
            <a:r>
              <a:rPr lang="fr-FR" sz="1500">
                <a:latin typeface="Times New Roman"/>
                <a:ea typeface="Times New Roman"/>
                <a:cs typeface="Times New Roman"/>
                <a:sym typeface="Times New Roman"/>
              </a:rPr>
              <a:t>qu'une</a:t>
            </a:r>
            <a:r>
              <a:rPr lang="fr-FR" sz="1500">
                <a:latin typeface="Times New Roman"/>
                <a:ea typeface="Times New Roman"/>
                <a:cs typeface="Times New Roman"/>
                <a:sym typeface="Times New Roman"/>
              </a:rPr>
              <a:t> </a:t>
            </a:r>
            <a:r>
              <a:rPr lang="fr-FR" sz="1500">
                <a:latin typeface="Times New Roman"/>
                <a:ea typeface="Times New Roman"/>
                <a:cs typeface="Times New Roman"/>
                <a:sym typeface="Times New Roman"/>
              </a:rPr>
              <a:t>interprétation.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0a483186a5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7" name="Google Shape;647;g10a483186a5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fr-FR" sz="1500">
                <a:latin typeface="Times New Roman"/>
                <a:ea typeface="Times New Roman"/>
                <a:cs typeface="Times New Roman"/>
                <a:sym typeface="Times New Roman"/>
              </a:rPr>
              <a:t>pour l’interface Commercial Scrap :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fr-FR" sz="1500">
                <a:latin typeface="Times New Roman"/>
                <a:ea typeface="Times New Roman"/>
                <a:cs typeface="Times New Roman"/>
                <a:sym typeface="Times New Roman"/>
              </a:rPr>
              <a:t>L’utilisateur doit entrer le nom d’un produit sous la catégorie informatique. Le programme déclenche une recherche automatique dans les quatre sites de e-commerce « Jumia, MyTek, TunisiaNet et </a:t>
            </a:r>
            <a:r>
              <a:rPr lang="fr-FR" sz="1500">
                <a:latin typeface="Times New Roman"/>
                <a:ea typeface="Times New Roman"/>
                <a:cs typeface="Times New Roman"/>
                <a:sym typeface="Times New Roman"/>
              </a:rPr>
              <a:t>Mega PC</a:t>
            </a:r>
            <a:r>
              <a:rPr lang="fr-FR" sz="1500">
                <a:latin typeface="Times New Roman"/>
                <a:ea typeface="Times New Roman"/>
                <a:cs typeface="Times New Roman"/>
                <a:sym typeface="Times New Roman"/>
              </a:rPr>
              <a:t> » et affiche le résultat selon la disponibilité des articles. Il affiche aussi le prix maximum et le prix minimum de l’article entre les différents sites web pour aider l’utilisateur à prendre la décision d’achat.</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500">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70000"/>
              </a:lnSpc>
              <a:spcBef>
                <a:spcPts val="0"/>
              </a:spcBef>
              <a:spcAft>
                <a:spcPts val="0"/>
              </a:spcAft>
              <a:buSzPts val="1100"/>
              <a:buNone/>
            </a:pPr>
            <a:r>
              <a:rPr lang="fr-FR" sz="1500">
                <a:solidFill>
                  <a:schemeClr val="dk1"/>
                </a:solidFill>
                <a:latin typeface="Times New Roman"/>
                <a:ea typeface="Times New Roman"/>
                <a:cs typeface="Times New Roman"/>
                <a:sym typeface="Times New Roman"/>
              </a:rPr>
              <a:t>Dans le cadre de ce projet de fin d’études, nous étions appelées  à :  </a:t>
            </a:r>
            <a:endParaRPr sz="1500">
              <a:solidFill>
                <a:schemeClr val="dk1"/>
              </a:solidFill>
              <a:latin typeface="Times New Roman"/>
              <a:ea typeface="Times New Roman"/>
              <a:cs typeface="Times New Roman"/>
              <a:sym typeface="Times New Roman"/>
            </a:endParaRPr>
          </a:p>
          <a:p>
            <a:pPr indent="0" lvl="0" marL="0" rtl="0" algn="l">
              <a:lnSpc>
                <a:spcPct val="70000"/>
              </a:lnSpc>
              <a:spcBef>
                <a:spcPts val="0"/>
              </a:spcBef>
              <a:spcAft>
                <a:spcPts val="0"/>
              </a:spcAft>
              <a:buSzPts val="1100"/>
              <a:buNone/>
            </a:pPr>
            <a:r>
              <a:t/>
            </a:r>
            <a:endParaRPr sz="1500">
              <a:solidFill>
                <a:schemeClr val="dk1"/>
              </a:solidFill>
              <a:latin typeface="Times New Roman"/>
              <a:ea typeface="Times New Roman"/>
              <a:cs typeface="Times New Roman"/>
              <a:sym typeface="Times New Roman"/>
            </a:endParaRPr>
          </a:p>
          <a:p>
            <a:pPr indent="-323850" lvl="0" marL="457200" rtl="0" algn="l">
              <a:lnSpc>
                <a:spcPct val="70000"/>
              </a:lnSpc>
              <a:spcBef>
                <a:spcPts val="0"/>
              </a:spcBef>
              <a:spcAft>
                <a:spcPts val="0"/>
              </a:spcAft>
              <a:buClr>
                <a:schemeClr val="dk1"/>
              </a:buClr>
              <a:buSzPts val="1500"/>
              <a:buFont typeface="Times New Roman"/>
              <a:buChar char="-"/>
            </a:pPr>
            <a:r>
              <a:rPr lang="fr-FR" sz="1500">
                <a:solidFill>
                  <a:schemeClr val="dk1"/>
                </a:solidFill>
                <a:latin typeface="Times New Roman"/>
                <a:ea typeface="Times New Roman"/>
                <a:cs typeface="Times New Roman"/>
                <a:sym typeface="Times New Roman"/>
              </a:rPr>
              <a:t>développer  en premier lieu, un outil du web Scraping permettant aux utilisateurs de collecter des données </a:t>
            </a:r>
            <a:r>
              <a:rPr lang="fr-FR" sz="1500">
                <a:solidFill>
                  <a:schemeClr val="dk1"/>
                </a:solidFill>
                <a:latin typeface="Times New Roman"/>
                <a:ea typeface="Times New Roman"/>
                <a:cs typeface="Times New Roman"/>
                <a:sym typeface="Times New Roman"/>
              </a:rPr>
              <a:t>diverses</a:t>
            </a:r>
            <a:r>
              <a:rPr lang="fr-FR"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rtl="0" algn="l">
              <a:lnSpc>
                <a:spcPct val="70000"/>
              </a:lnSpc>
              <a:spcBef>
                <a:spcPts val="0"/>
              </a:spcBef>
              <a:spcAft>
                <a:spcPts val="0"/>
              </a:spcAft>
              <a:buClr>
                <a:schemeClr val="dk1"/>
              </a:buClr>
              <a:buSzPts val="1500"/>
              <a:buFont typeface="Times New Roman"/>
              <a:buChar char="-"/>
            </a:pPr>
            <a:r>
              <a:rPr lang="fr-FR" sz="1500">
                <a:solidFill>
                  <a:schemeClr val="dk1"/>
                </a:solidFill>
                <a:latin typeface="Times New Roman"/>
                <a:ea typeface="Times New Roman"/>
                <a:cs typeface="Times New Roman"/>
                <a:sym typeface="Times New Roman"/>
              </a:rPr>
              <a:t>En second lieu, nous avons appliqué  notre outil dans le  domaine  du  e-commence, et nous avons réussi à proposer un comparateur des prix.  </a:t>
            </a:r>
            <a:endParaRPr sz="1500">
              <a:solidFill>
                <a:schemeClr val="dk1"/>
              </a:solidFill>
              <a:latin typeface="Times New Roman"/>
              <a:ea typeface="Times New Roman"/>
              <a:cs typeface="Times New Roman"/>
              <a:sym typeface="Times New Roman"/>
            </a:endParaRPr>
          </a:p>
          <a:p>
            <a:pPr indent="0" lvl="0" marL="0" rtl="0" algn="l">
              <a:lnSpc>
                <a:spcPct val="7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lnSpc>
                <a:spcPct val="70000"/>
              </a:lnSpc>
              <a:spcBef>
                <a:spcPts val="0"/>
              </a:spcBef>
              <a:spcAft>
                <a:spcPts val="0"/>
              </a:spcAft>
              <a:buSzPts val="1100"/>
              <a:buNone/>
            </a:pPr>
            <a:r>
              <a:t/>
            </a:r>
            <a:endParaRPr sz="1500">
              <a:solidFill>
                <a:schemeClr val="dk1"/>
              </a:solidFill>
              <a:latin typeface="Times New Roman"/>
              <a:ea typeface="Times New Roman"/>
              <a:cs typeface="Times New Roman"/>
              <a:sym typeface="Times New Roman"/>
            </a:endParaRPr>
          </a:p>
          <a:p>
            <a:pPr indent="0" lvl="0" marL="0" rtl="0" algn="l">
              <a:lnSpc>
                <a:spcPct val="70000"/>
              </a:lnSpc>
              <a:spcBef>
                <a:spcPts val="0"/>
              </a:spcBef>
              <a:spcAft>
                <a:spcPts val="0"/>
              </a:spcAft>
              <a:buSzPts val="1400"/>
              <a:buNone/>
            </a:pPr>
            <a:r>
              <a:rPr lang="fr-FR" sz="1500">
                <a:solidFill>
                  <a:schemeClr val="dk1"/>
                </a:solidFill>
                <a:latin typeface="Times New Roman"/>
                <a:ea typeface="Times New Roman"/>
                <a:cs typeface="Times New Roman"/>
                <a:sym typeface="Times New Roman"/>
              </a:rPr>
              <a:t>Grâce à ce projet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fr-FR" sz="1500">
                <a:solidFill>
                  <a:srgbClr val="000000"/>
                </a:solidFill>
                <a:latin typeface="Times New Roman"/>
                <a:ea typeface="Times New Roman"/>
                <a:cs typeface="Times New Roman"/>
                <a:sym typeface="Times New Roman"/>
              </a:rPr>
              <a:t>Nous avons acquis de nouvelles connaissances dans le développement , de l’expérience et des automatismes. </a:t>
            </a:r>
            <a:r>
              <a:rPr lang="fr-FR" sz="1500">
                <a:latin typeface="Times New Roman"/>
                <a:ea typeface="Times New Roman"/>
                <a:cs typeface="Times New Roman"/>
                <a:sym typeface="Times New Roman"/>
              </a:rPr>
              <a:t>C</a:t>
            </a:r>
            <a:r>
              <a:rPr lang="fr-FR" sz="1500">
                <a:solidFill>
                  <a:srgbClr val="000000"/>
                </a:solidFill>
                <a:latin typeface="Times New Roman"/>
                <a:ea typeface="Times New Roman"/>
                <a:cs typeface="Times New Roman"/>
                <a:sym typeface="Times New Roman"/>
              </a:rPr>
              <a:t>e qui sera un atout dans un futur proche.</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fr-FR" sz="1500">
                <a:solidFill>
                  <a:schemeClr val="dk1"/>
                </a:solidFill>
                <a:latin typeface="Times New Roman"/>
                <a:ea typeface="Times New Roman"/>
                <a:cs typeface="Times New Roman"/>
                <a:sym typeface="Times New Roman"/>
              </a:rPr>
              <a:t>Nous avons appris à gérer des problèmes avec sagesse et patience</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1500">
              <a:solidFill>
                <a:srgbClr val="555858"/>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9" name="Google Shape;67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FR" sz="1500">
                <a:latin typeface="Times New Roman"/>
                <a:ea typeface="Times New Roman"/>
                <a:cs typeface="Times New Roman"/>
                <a:sym typeface="Times New Roman"/>
              </a:rPr>
              <a:t>Comme perspectives enrichissantes pour notre projet, nous avons pensé à améliorer le programme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rPr lang="fr-FR" sz="1500">
                <a:latin typeface="Times New Roman"/>
                <a:ea typeface="Times New Roman"/>
                <a:cs typeface="Times New Roman"/>
                <a:sym typeface="Times New Roman"/>
              </a:rPr>
              <a:t>« Commercial Scrap ». Par exemple : Travailler sur d’autres sites web de e-commerce sous plusieurs catégories non seulement la catégorie informatique. </a:t>
            </a: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Font typeface="Times New Roman"/>
              <a:buChar char="-"/>
            </a:pPr>
            <a:r>
              <a:rPr lang="fr-FR" sz="1500">
                <a:latin typeface="Times New Roman"/>
                <a:ea typeface="Times New Roman"/>
                <a:cs typeface="Times New Roman"/>
                <a:sym typeface="Times New Roman"/>
              </a:rPr>
              <a:t>Extraire des données à partir des images  en utilisant le deep learning </a:t>
            </a:r>
            <a:endParaRPr sz="15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0a73d41e15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4" name="Google Shape;704;g10a73d41e1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Font typeface="Times New Roman"/>
              <a:buChar char="-"/>
            </a:pPr>
            <a:r>
              <a:t/>
            </a:r>
            <a:endParaRPr sz="1500">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1"/>
              </a:buClr>
              <a:buSzPts val="1500"/>
              <a:buFont typeface="Times New Roman"/>
              <a:buChar char="●"/>
            </a:pPr>
            <a:r>
              <a:rPr i="0" lang="fr-FR" sz="1500">
                <a:solidFill>
                  <a:schemeClr val="dk1"/>
                </a:solidFill>
                <a:latin typeface="Times New Roman"/>
                <a:ea typeface="Times New Roman"/>
                <a:cs typeface="Times New Roman"/>
                <a:sym typeface="Times New Roman"/>
              </a:rPr>
              <a:t>L’explosion quantitative des données numériques a obligé les chercheurs à trouver de nouvelles manières de voir et d’analyser le monde.  </a:t>
            </a:r>
            <a:endParaRPr i="0" sz="1500">
              <a:solidFill>
                <a:schemeClr val="dk1"/>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1"/>
              </a:buClr>
              <a:buSzPts val="1500"/>
              <a:buFont typeface="Times New Roman"/>
              <a:buChar char="●"/>
            </a:pPr>
            <a:r>
              <a:rPr i="0" lang="fr-FR" sz="1500">
                <a:solidFill>
                  <a:schemeClr val="dk1"/>
                </a:solidFill>
                <a:latin typeface="Times New Roman"/>
                <a:ea typeface="Times New Roman"/>
                <a:cs typeface="Times New Roman"/>
                <a:sym typeface="Times New Roman"/>
              </a:rPr>
              <a:t>Contrairement au processus banal d’extraction manuelle des données.</a:t>
            </a:r>
            <a:endParaRPr i="0" sz="1500">
              <a:solidFill>
                <a:schemeClr val="dk1"/>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1"/>
              </a:buClr>
              <a:buSzPts val="1500"/>
              <a:buFont typeface="Times New Roman"/>
              <a:buChar char="●"/>
            </a:pPr>
            <a:r>
              <a:rPr i="0" lang="fr-FR" sz="1500">
                <a:solidFill>
                  <a:schemeClr val="dk1"/>
                </a:solidFill>
                <a:latin typeface="Times New Roman"/>
                <a:ea typeface="Times New Roman"/>
                <a:cs typeface="Times New Roman"/>
                <a:sym typeface="Times New Roman"/>
              </a:rPr>
              <a:t> La solution est de développer un outil qui utilise </a:t>
            </a:r>
            <a:r>
              <a:rPr lang="fr-FR" sz="1500">
                <a:solidFill>
                  <a:schemeClr val="dk1"/>
                </a:solidFill>
                <a:latin typeface="Times New Roman"/>
                <a:ea typeface="Times New Roman"/>
                <a:cs typeface="Times New Roman"/>
                <a:sym typeface="Times New Roman"/>
              </a:rPr>
              <a:t>une automatisation intelligente pour récupérer des centaines, des millions, voire des milliards de données à partir de la surface illimitée du web, afin de faciliter la visualisation  et gagner  de l’argent.</a:t>
            </a:r>
            <a:endParaRPr sz="15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fr-FR" sz="1500">
                <a:solidFill>
                  <a:schemeClr val="dk1"/>
                </a:solidFill>
                <a:latin typeface="Times New Roman"/>
                <a:ea typeface="Times New Roman"/>
                <a:cs typeface="Times New Roman"/>
                <a:sym typeface="Times New Roman"/>
              </a:rPr>
              <a:t>Alors le problème c’est que la solution manuelle de collecte de données  contribue à perdre de temps, ralentir les services ce qui </a:t>
            </a:r>
            <a:r>
              <a:rPr lang="fr-FR" sz="1500">
                <a:solidFill>
                  <a:schemeClr val="dk1"/>
                </a:solidFill>
                <a:latin typeface="Times New Roman"/>
                <a:ea typeface="Times New Roman"/>
                <a:cs typeface="Times New Roman"/>
                <a:sym typeface="Times New Roman"/>
              </a:rPr>
              <a:t>entraîne</a:t>
            </a:r>
            <a:r>
              <a:rPr lang="fr-FR" sz="1500">
                <a:solidFill>
                  <a:schemeClr val="dk1"/>
                </a:solidFill>
                <a:latin typeface="Times New Roman"/>
                <a:ea typeface="Times New Roman"/>
                <a:cs typeface="Times New Roman"/>
                <a:sym typeface="Times New Roman"/>
              </a:rPr>
              <a:t> l’insatisfaction des  clients.</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FR" sz="1500">
                <a:latin typeface="Times New Roman"/>
                <a:ea typeface="Times New Roman"/>
                <a:cs typeface="Times New Roman"/>
                <a:sym typeface="Times New Roman"/>
              </a:rPr>
              <a:t>D’où nous avons besoin d’une solution qui a pour objectifs :</a:t>
            </a:r>
            <a:endParaRPr sz="1500">
              <a:latin typeface="Times New Roman"/>
              <a:ea typeface="Times New Roman"/>
              <a:cs typeface="Times New Roman"/>
              <a:sym typeface="Times New Roman"/>
            </a:endParaRPr>
          </a:p>
          <a:p>
            <a:pPr indent="-292100" lvl="0" marL="285750" rtl="0" algn="l">
              <a:lnSpc>
                <a:spcPct val="100000"/>
              </a:lnSpc>
              <a:spcBef>
                <a:spcPts val="0"/>
              </a:spcBef>
              <a:spcAft>
                <a:spcPts val="0"/>
              </a:spcAft>
              <a:buSzPts val="1500"/>
              <a:buFont typeface="Times New Roman"/>
              <a:buChar char="-"/>
            </a:pPr>
            <a:r>
              <a:rPr lang="fr-FR" sz="1500">
                <a:latin typeface="Times New Roman"/>
                <a:ea typeface="Times New Roman"/>
                <a:cs typeface="Times New Roman"/>
                <a:sym typeface="Times New Roman"/>
              </a:rPr>
              <a:t>Automatisation de l’extraction des données.</a:t>
            </a:r>
            <a:endParaRPr sz="1500">
              <a:latin typeface="Times New Roman"/>
              <a:ea typeface="Times New Roman"/>
              <a:cs typeface="Times New Roman"/>
              <a:sym typeface="Times New Roman"/>
            </a:endParaRPr>
          </a:p>
          <a:p>
            <a:pPr indent="-292100" lvl="0" marL="285750" rtl="0" algn="l">
              <a:lnSpc>
                <a:spcPct val="100000"/>
              </a:lnSpc>
              <a:spcBef>
                <a:spcPts val="0"/>
              </a:spcBef>
              <a:spcAft>
                <a:spcPts val="0"/>
              </a:spcAft>
              <a:buSzPts val="1500"/>
              <a:buFont typeface="Times New Roman"/>
              <a:buChar char="-"/>
            </a:pPr>
            <a:r>
              <a:rPr lang="fr-FR" sz="1500">
                <a:latin typeface="Times New Roman"/>
                <a:ea typeface="Times New Roman"/>
                <a:cs typeface="Times New Roman"/>
                <a:sym typeface="Times New Roman"/>
              </a:rPr>
              <a:t>Analyse des données.</a:t>
            </a:r>
            <a:endParaRPr sz="1500">
              <a:latin typeface="Times New Roman"/>
              <a:ea typeface="Times New Roman"/>
              <a:cs typeface="Times New Roman"/>
              <a:sym typeface="Times New Roman"/>
            </a:endParaRPr>
          </a:p>
          <a:p>
            <a:pPr indent="-292100" lvl="0" marL="285750" rtl="0" algn="l">
              <a:lnSpc>
                <a:spcPct val="100000"/>
              </a:lnSpc>
              <a:spcBef>
                <a:spcPts val="0"/>
              </a:spcBef>
              <a:spcAft>
                <a:spcPts val="0"/>
              </a:spcAft>
              <a:buSzPts val="1500"/>
              <a:buFont typeface="Times New Roman"/>
              <a:buChar char="-"/>
            </a:pPr>
            <a:r>
              <a:rPr lang="fr-FR" sz="1500">
                <a:latin typeface="Times New Roman"/>
                <a:ea typeface="Times New Roman"/>
                <a:cs typeface="Times New Roman"/>
                <a:sym typeface="Times New Roman"/>
              </a:rPr>
              <a:t>Et simplification de  la visualisation des données.</a:t>
            </a:r>
            <a:endParaRPr sz="15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fr-FR" sz="1500">
                <a:latin typeface="Times New Roman"/>
                <a:ea typeface="Times New Roman"/>
                <a:cs typeface="Times New Roman"/>
                <a:sym typeface="Times New Roman"/>
              </a:rPr>
              <a:t>Comme solution nous avons proposé la mise en place d’un outil du web scraping qui automatise la collecte des données.</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rPr lang="fr-FR" sz="1500">
                <a:latin typeface="Times New Roman"/>
                <a:ea typeface="Times New Roman"/>
                <a:cs typeface="Times New Roman"/>
                <a:sym typeface="Times New Roman"/>
              </a:rPr>
              <a:t>Tout d’abord:</a:t>
            </a: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Char char="●"/>
            </a:pPr>
            <a:r>
              <a:rPr lang="fr-FR" sz="1500">
                <a:latin typeface="Times New Roman"/>
                <a:ea typeface="Times New Roman"/>
                <a:cs typeface="Times New Roman"/>
                <a:sym typeface="Times New Roman"/>
              </a:rPr>
              <a:t>Le web Scraping se définit comme un processus de collecte automatisée de données structurées sur le web. </a:t>
            </a: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Font typeface="Times New Roman"/>
              <a:buChar char="●"/>
            </a:pPr>
            <a:r>
              <a:rPr lang="fr-FR" sz="1500">
                <a:latin typeface="Times New Roman"/>
                <a:ea typeface="Times New Roman"/>
                <a:cs typeface="Times New Roman"/>
                <a:sym typeface="Times New Roman"/>
              </a:rPr>
              <a:t>Il est également appelé extraction de données web.</a:t>
            </a:r>
            <a:endParaRPr sz="1500">
              <a:latin typeface="Times New Roman"/>
              <a:ea typeface="Times New Roman"/>
              <a:cs typeface="Times New Roman"/>
              <a:sym typeface="Times New Roman"/>
            </a:endParaRPr>
          </a:p>
          <a:p>
            <a:pPr indent="-323850" lvl="0" marL="457200" rtl="0" algn="l">
              <a:lnSpc>
                <a:spcPct val="100000"/>
              </a:lnSpc>
              <a:spcBef>
                <a:spcPts val="0"/>
              </a:spcBef>
              <a:spcAft>
                <a:spcPts val="0"/>
              </a:spcAft>
              <a:buSzPts val="1500"/>
              <a:buFont typeface="Times New Roman"/>
              <a:buChar char="●"/>
            </a:pPr>
            <a:r>
              <a:rPr lang="fr-FR" sz="1500">
                <a:latin typeface="Times New Roman"/>
                <a:ea typeface="Times New Roman"/>
                <a:cs typeface="Times New Roman"/>
                <a:sym typeface="Times New Roman"/>
              </a:rPr>
              <a:t>Le web Scraping est une technique qui permet de récupérer de manière automatisée des données provenant du web et de les transformer en d’autres formats plus exploitables, comme Excel ou csv. </a:t>
            </a:r>
            <a:endParaRPr sz="1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400"/>
              <a:buFont typeface="Arial"/>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00"/>
              <a:buFont typeface="Arial"/>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9" name="Shape 9"/>
        <p:cNvGrpSpPr/>
        <p:nvPr/>
      </p:nvGrpSpPr>
      <p:grpSpPr>
        <a:xfrm>
          <a:off x="0" y="0"/>
          <a:ext cx="0" cy="0"/>
          <a:chOff x="0" y="0"/>
          <a:chExt cx="0" cy="0"/>
        </a:xfrm>
      </p:grpSpPr>
      <p:grpSp>
        <p:nvGrpSpPr>
          <p:cNvPr id="10" name="Google Shape;10;p35"/>
          <p:cNvGrpSpPr/>
          <p:nvPr/>
        </p:nvGrpSpPr>
        <p:grpSpPr>
          <a:xfrm>
            <a:off x="-4" y="40"/>
            <a:ext cx="7072430" cy="1327315"/>
            <a:chOff x="-4" y="40"/>
            <a:chExt cx="7072430" cy="1327315"/>
          </a:xfrm>
        </p:grpSpPr>
        <p:sp>
          <p:nvSpPr>
            <p:cNvPr id="11" name="Google Shape;11;p35"/>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2" name="Google Shape;12;p35"/>
            <p:cNvGrpSpPr/>
            <p:nvPr/>
          </p:nvGrpSpPr>
          <p:grpSpPr>
            <a:xfrm flipH="1" rot="10800000">
              <a:off x="3" y="40"/>
              <a:ext cx="6756168" cy="1327315"/>
              <a:chOff x="-2168138" y="330075"/>
              <a:chExt cx="8650663" cy="1699506"/>
            </a:xfrm>
          </p:grpSpPr>
          <p:sp>
            <p:nvSpPr>
              <p:cNvPr id="13" name="Google Shape;13;p35"/>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4" name="Google Shape;14;p35"/>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5" name="Google Shape;15;p35"/>
            <p:cNvGrpSpPr/>
            <p:nvPr/>
          </p:nvGrpSpPr>
          <p:grpSpPr>
            <a:xfrm flipH="1" rot="10800000">
              <a:off x="-4" y="381007"/>
              <a:ext cx="7072430" cy="771744"/>
              <a:chOff x="-9092084" y="330075"/>
              <a:chExt cx="15574609" cy="1699501"/>
            </a:xfrm>
          </p:grpSpPr>
          <p:sp>
            <p:nvSpPr>
              <p:cNvPr id="16" name="Google Shape;16;p35"/>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7" name="Google Shape;17;p35"/>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18" name="Google Shape;18;p35"/>
          <p:cNvGrpSpPr/>
          <p:nvPr/>
        </p:nvGrpSpPr>
        <p:grpSpPr>
          <a:xfrm>
            <a:off x="6946842" y="4472723"/>
            <a:ext cx="2202830" cy="670795"/>
            <a:chOff x="5575242" y="4472723"/>
            <a:chExt cx="2202830" cy="670795"/>
          </a:xfrm>
        </p:grpSpPr>
        <p:sp>
          <p:nvSpPr>
            <p:cNvPr id="19" name="Google Shape;19;p35"/>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 name="Google Shape;20;p35"/>
            <p:cNvGrpSpPr/>
            <p:nvPr/>
          </p:nvGrpSpPr>
          <p:grpSpPr>
            <a:xfrm flipH="1">
              <a:off x="5734850" y="4472723"/>
              <a:ext cx="2040837" cy="670795"/>
              <a:chOff x="1297954" y="330075"/>
              <a:chExt cx="5169293" cy="1699506"/>
            </a:xfrm>
          </p:grpSpPr>
          <p:sp>
            <p:nvSpPr>
              <p:cNvPr id="21" name="Google Shape;21;p35"/>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5"/>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35"/>
            <p:cNvGrpSpPr/>
            <p:nvPr/>
          </p:nvGrpSpPr>
          <p:grpSpPr>
            <a:xfrm flipH="1">
              <a:off x="5578209" y="4646738"/>
              <a:ext cx="2199863" cy="304563"/>
              <a:chOff x="-5827153" y="330075"/>
              <a:chExt cx="12276019" cy="1699569"/>
            </a:xfrm>
          </p:grpSpPr>
          <p:sp>
            <p:nvSpPr>
              <p:cNvPr id="24" name="Google Shape;24;p35"/>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5"/>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 name="Google Shape;26;p35"/>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7" name="Google Shape;27;p35"/>
          <p:cNvSpPr txBox="1"/>
          <p:nvPr>
            <p:ph idx="1" type="body"/>
          </p:nvPr>
        </p:nvSpPr>
        <p:spPr>
          <a:xfrm>
            <a:off x="814275" y="1537988"/>
            <a:ext cx="3378300" cy="2724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28" name="Google Shape;28;p35"/>
          <p:cNvSpPr txBox="1"/>
          <p:nvPr>
            <p:ph idx="2" type="body"/>
          </p:nvPr>
        </p:nvSpPr>
        <p:spPr>
          <a:xfrm>
            <a:off x="4396123" y="1537988"/>
            <a:ext cx="3378300" cy="2724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29" name="Google Shape;29;p3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0" name="Shape 30"/>
        <p:cNvGrpSpPr/>
        <p:nvPr/>
      </p:nvGrpSpPr>
      <p:grpSpPr>
        <a:xfrm>
          <a:off x="0" y="0"/>
          <a:ext cx="0" cy="0"/>
          <a:chOff x="0" y="0"/>
          <a:chExt cx="0" cy="0"/>
        </a:xfrm>
      </p:grpSpPr>
      <p:sp>
        <p:nvSpPr>
          <p:cNvPr id="31" name="Google Shape;31;p36"/>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32" name="Google Shape;32;p36"/>
          <p:cNvGrpSpPr/>
          <p:nvPr/>
        </p:nvGrpSpPr>
        <p:grpSpPr>
          <a:xfrm>
            <a:off x="0" y="-7088"/>
            <a:ext cx="8661398" cy="5150588"/>
            <a:chOff x="0" y="-7088"/>
            <a:chExt cx="8661398" cy="5150588"/>
          </a:xfrm>
        </p:grpSpPr>
        <p:sp>
          <p:nvSpPr>
            <p:cNvPr id="33" name="Google Shape;33;p36"/>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6"/>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35" name="Google Shape;35;p36"/>
          <p:cNvGrpSpPr/>
          <p:nvPr/>
        </p:nvGrpSpPr>
        <p:grpSpPr>
          <a:xfrm flipH="1" rot="10800000">
            <a:off x="-2" y="2924826"/>
            <a:ext cx="6589087" cy="2027268"/>
            <a:chOff x="-9894852" y="-4493254"/>
            <a:chExt cx="21200408" cy="6522740"/>
          </a:xfrm>
        </p:grpSpPr>
        <p:sp>
          <p:nvSpPr>
            <p:cNvPr id="36" name="Google Shape;36;p36"/>
            <p:cNvSpPr/>
            <p:nvPr/>
          </p:nvSpPr>
          <p:spPr>
            <a:xfrm>
              <a:off x="-9894852" y="-4493114"/>
              <a:ext cx="146853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7" name="Google Shape;37;p36"/>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38" name="Google Shape;38;p36"/>
          <p:cNvGrpSpPr/>
          <p:nvPr/>
        </p:nvGrpSpPr>
        <p:grpSpPr>
          <a:xfrm>
            <a:off x="6946842" y="4472723"/>
            <a:ext cx="2202830" cy="670795"/>
            <a:chOff x="5575242" y="4472723"/>
            <a:chExt cx="2202830" cy="670795"/>
          </a:xfrm>
        </p:grpSpPr>
        <p:sp>
          <p:nvSpPr>
            <p:cNvPr id="39" name="Google Shape;39;p36"/>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36"/>
            <p:cNvGrpSpPr/>
            <p:nvPr/>
          </p:nvGrpSpPr>
          <p:grpSpPr>
            <a:xfrm flipH="1">
              <a:off x="5734850" y="4472723"/>
              <a:ext cx="2040837" cy="670795"/>
              <a:chOff x="1297954" y="330075"/>
              <a:chExt cx="5169293" cy="1699506"/>
            </a:xfrm>
          </p:grpSpPr>
          <p:sp>
            <p:nvSpPr>
              <p:cNvPr id="41" name="Google Shape;41;p36"/>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6"/>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p36"/>
            <p:cNvGrpSpPr/>
            <p:nvPr/>
          </p:nvGrpSpPr>
          <p:grpSpPr>
            <a:xfrm flipH="1">
              <a:off x="5578209" y="4646738"/>
              <a:ext cx="2199863" cy="304563"/>
              <a:chOff x="-5827153" y="330075"/>
              <a:chExt cx="12276019" cy="1699569"/>
            </a:xfrm>
          </p:grpSpPr>
          <p:sp>
            <p:nvSpPr>
              <p:cNvPr id="44" name="Google Shape;44;p36"/>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6"/>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6" name="Google Shape;46;p36"/>
          <p:cNvSpPr txBox="1"/>
          <p:nvPr>
            <p:ph type="ctrTitle"/>
          </p:nvPr>
        </p:nvSpPr>
        <p:spPr>
          <a:xfrm>
            <a:off x="463525" y="2871148"/>
            <a:ext cx="4094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7" name="Google Shape;47;p36"/>
          <p:cNvSpPr txBox="1"/>
          <p:nvPr>
            <p:ph idx="1" type="subTitle"/>
          </p:nvPr>
        </p:nvSpPr>
        <p:spPr>
          <a:xfrm>
            <a:off x="463525" y="3975449"/>
            <a:ext cx="4094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9800"/>
              </a:buClr>
              <a:buSzPts val="2000"/>
              <a:buNone/>
              <a:defRPr sz="2000">
                <a:solidFill>
                  <a:srgbClr val="FF9800"/>
                </a:solidFill>
              </a:defRPr>
            </a:lvl1pPr>
            <a:lvl2pPr lvl="1" algn="l">
              <a:lnSpc>
                <a:spcPct val="100000"/>
              </a:lnSpc>
              <a:spcBef>
                <a:spcPts val="1000"/>
              </a:spcBef>
              <a:spcAft>
                <a:spcPts val="0"/>
              </a:spcAft>
              <a:buClr>
                <a:srgbClr val="FF9800"/>
              </a:buClr>
              <a:buSzPts val="2000"/>
              <a:buNone/>
              <a:defRPr sz="2000">
                <a:solidFill>
                  <a:srgbClr val="FF9800"/>
                </a:solidFill>
              </a:defRPr>
            </a:lvl2pPr>
            <a:lvl3pPr lvl="2" algn="l">
              <a:lnSpc>
                <a:spcPct val="100000"/>
              </a:lnSpc>
              <a:spcBef>
                <a:spcPts val="1000"/>
              </a:spcBef>
              <a:spcAft>
                <a:spcPts val="0"/>
              </a:spcAft>
              <a:buClr>
                <a:srgbClr val="FF9800"/>
              </a:buClr>
              <a:buSzPts val="2000"/>
              <a:buNone/>
              <a:defRPr sz="2000">
                <a:solidFill>
                  <a:srgbClr val="FF9800"/>
                </a:solidFill>
              </a:defRPr>
            </a:lvl3pPr>
            <a:lvl4pPr lvl="3" algn="l">
              <a:lnSpc>
                <a:spcPct val="100000"/>
              </a:lnSpc>
              <a:spcBef>
                <a:spcPts val="1000"/>
              </a:spcBef>
              <a:spcAft>
                <a:spcPts val="0"/>
              </a:spcAft>
              <a:buClr>
                <a:srgbClr val="FF9800"/>
              </a:buClr>
              <a:buSzPts val="2000"/>
              <a:buNone/>
              <a:defRPr sz="2000">
                <a:solidFill>
                  <a:srgbClr val="FF9800"/>
                </a:solidFill>
              </a:defRPr>
            </a:lvl4pPr>
            <a:lvl5pPr lvl="4" algn="l">
              <a:lnSpc>
                <a:spcPct val="100000"/>
              </a:lnSpc>
              <a:spcBef>
                <a:spcPts val="1000"/>
              </a:spcBef>
              <a:spcAft>
                <a:spcPts val="0"/>
              </a:spcAft>
              <a:buClr>
                <a:srgbClr val="FF9800"/>
              </a:buClr>
              <a:buSzPts val="2000"/>
              <a:buNone/>
              <a:defRPr sz="2000">
                <a:solidFill>
                  <a:srgbClr val="FF9800"/>
                </a:solidFill>
              </a:defRPr>
            </a:lvl5pPr>
            <a:lvl6pPr lvl="5" algn="l">
              <a:lnSpc>
                <a:spcPct val="100000"/>
              </a:lnSpc>
              <a:spcBef>
                <a:spcPts val="1000"/>
              </a:spcBef>
              <a:spcAft>
                <a:spcPts val="0"/>
              </a:spcAft>
              <a:buClr>
                <a:srgbClr val="FF9800"/>
              </a:buClr>
              <a:buSzPts val="2000"/>
              <a:buNone/>
              <a:defRPr sz="2000">
                <a:solidFill>
                  <a:srgbClr val="FF9800"/>
                </a:solidFill>
              </a:defRPr>
            </a:lvl6pPr>
            <a:lvl7pPr lvl="6" algn="l">
              <a:lnSpc>
                <a:spcPct val="100000"/>
              </a:lnSpc>
              <a:spcBef>
                <a:spcPts val="1000"/>
              </a:spcBef>
              <a:spcAft>
                <a:spcPts val="0"/>
              </a:spcAft>
              <a:buClr>
                <a:srgbClr val="FF9800"/>
              </a:buClr>
              <a:buSzPts val="2000"/>
              <a:buNone/>
              <a:defRPr sz="2000">
                <a:solidFill>
                  <a:srgbClr val="FF9800"/>
                </a:solidFill>
              </a:defRPr>
            </a:lvl7pPr>
            <a:lvl8pPr lvl="7" algn="l">
              <a:lnSpc>
                <a:spcPct val="100000"/>
              </a:lnSpc>
              <a:spcBef>
                <a:spcPts val="1000"/>
              </a:spcBef>
              <a:spcAft>
                <a:spcPts val="0"/>
              </a:spcAft>
              <a:buClr>
                <a:srgbClr val="FF9800"/>
              </a:buClr>
              <a:buSzPts val="2000"/>
              <a:buNone/>
              <a:defRPr sz="2000">
                <a:solidFill>
                  <a:srgbClr val="FF9800"/>
                </a:solidFill>
              </a:defRPr>
            </a:lvl8pPr>
            <a:lvl9pPr lvl="8" algn="l">
              <a:lnSpc>
                <a:spcPct val="100000"/>
              </a:lnSpc>
              <a:spcBef>
                <a:spcPts val="1000"/>
              </a:spcBef>
              <a:spcAft>
                <a:spcPts val="1000"/>
              </a:spcAft>
              <a:buClr>
                <a:srgbClr val="FF9800"/>
              </a:buClr>
              <a:buSzPts val="2000"/>
              <a:buNone/>
              <a:defRPr sz="2000">
                <a:solidFill>
                  <a:srgbClr val="FF9800"/>
                </a:solidFill>
              </a:defRPr>
            </a:lvl9pPr>
          </a:lstStyle>
          <a:p/>
        </p:txBody>
      </p:sp>
      <p:sp>
        <p:nvSpPr>
          <p:cNvPr id="48" name="Google Shape;48;p3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9" name="Shape 49"/>
        <p:cNvGrpSpPr/>
        <p:nvPr/>
      </p:nvGrpSpPr>
      <p:grpSpPr>
        <a:xfrm>
          <a:off x="0" y="0"/>
          <a:ext cx="0" cy="0"/>
          <a:chOff x="0" y="0"/>
          <a:chExt cx="0" cy="0"/>
        </a:xfrm>
      </p:grpSpPr>
      <p:grpSp>
        <p:nvGrpSpPr>
          <p:cNvPr id="50" name="Google Shape;50;p37"/>
          <p:cNvGrpSpPr/>
          <p:nvPr/>
        </p:nvGrpSpPr>
        <p:grpSpPr>
          <a:xfrm>
            <a:off x="-4" y="40"/>
            <a:ext cx="7072430" cy="1327315"/>
            <a:chOff x="-4" y="40"/>
            <a:chExt cx="7072430" cy="1327315"/>
          </a:xfrm>
        </p:grpSpPr>
        <p:sp>
          <p:nvSpPr>
            <p:cNvPr id="51" name="Google Shape;51;p37"/>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52" name="Google Shape;52;p37"/>
            <p:cNvGrpSpPr/>
            <p:nvPr/>
          </p:nvGrpSpPr>
          <p:grpSpPr>
            <a:xfrm flipH="1" rot="10800000">
              <a:off x="3" y="40"/>
              <a:ext cx="6756168" cy="1327315"/>
              <a:chOff x="-2168138" y="330075"/>
              <a:chExt cx="8650663" cy="1699506"/>
            </a:xfrm>
          </p:grpSpPr>
          <p:sp>
            <p:nvSpPr>
              <p:cNvPr id="53" name="Google Shape;53;p37"/>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54" name="Google Shape;54;p37"/>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55" name="Google Shape;55;p37"/>
            <p:cNvGrpSpPr/>
            <p:nvPr/>
          </p:nvGrpSpPr>
          <p:grpSpPr>
            <a:xfrm flipH="1" rot="10800000">
              <a:off x="-4" y="381007"/>
              <a:ext cx="7072430" cy="771744"/>
              <a:chOff x="-9092084" y="330075"/>
              <a:chExt cx="15574609" cy="1699501"/>
            </a:xfrm>
          </p:grpSpPr>
          <p:sp>
            <p:nvSpPr>
              <p:cNvPr id="56" name="Google Shape;56;p37"/>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57" name="Google Shape;57;p37"/>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58" name="Google Shape;58;p37"/>
          <p:cNvGrpSpPr/>
          <p:nvPr/>
        </p:nvGrpSpPr>
        <p:grpSpPr>
          <a:xfrm>
            <a:off x="6946842" y="4472723"/>
            <a:ext cx="2202830" cy="670795"/>
            <a:chOff x="5575242" y="4472723"/>
            <a:chExt cx="2202830" cy="670795"/>
          </a:xfrm>
        </p:grpSpPr>
        <p:sp>
          <p:nvSpPr>
            <p:cNvPr id="59" name="Google Shape;59;p37"/>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37"/>
            <p:cNvGrpSpPr/>
            <p:nvPr/>
          </p:nvGrpSpPr>
          <p:grpSpPr>
            <a:xfrm flipH="1">
              <a:off x="5734850" y="4472723"/>
              <a:ext cx="2040837" cy="670795"/>
              <a:chOff x="1297954" y="330075"/>
              <a:chExt cx="5169293" cy="1699506"/>
            </a:xfrm>
          </p:grpSpPr>
          <p:sp>
            <p:nvSpPr>
              <p:cNvPr id="61" name="Google Shape;61;p37"/>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7"/>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37"/>
            <p:cNvGrpSpPr/>
            <p:nvPr/>
          </p:nvGrpSpPr>
          <p:grpSpPr>
            <a:xfrm flipH="1">
              <a:off x="5578209" y="4646738"/>
              <a:ext cx="2199863" cy="304563"/>
              <a:chOff x="-5827153" y="330075"/>
              <a:chExt cx="12276019" cy="1699569"/>
            </a:xfrm>
          </p:grpSpPr>
          <p:sp>
            <p:nvSpPr>
              <p:cNvPr id="64" name="Google Shape;64;p37"/>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7"/>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6" name="Google Shape;66;p37"/>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67" name="Google Shape;67;p37"/>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1000"/>
              </a:spcBef>
              <a:spcAft>
                <a:spcPts val="0"/>
              </a:spcAft>
              <a:buSzPts val="2400"/>
              <a:buChar char="▻"/>
              <a:defRPr/>
            </a:lvl2pPr>
            <a:lvl3pPr indent="-381000" lvl="2" marL="1371600" algn="l">
              <a:lnSpc>
                <a:spcPct val="100000"/>
              </a:lnSpc>
              <a:spcBef>
                <a:spcPts val="1000"/>
              </a:spcBef>
              <a:spcAft>
                <a:spcPts val="0"/>
              </a:spcAft>
              <a:buSzPts val="2400"/>
              <a:buChar char="▻"/>
              <a:defRPr/>
            </a:lvl3pPr>
            <a:lvl4pPr indent="-381000" lvl="3" marL="1828800" algn="l">
              <a:lnSpc>
                <a:spcPct val="100000"/>
              </a:lnSpc>
              <a:spcBef>
                <a:spcPts val="1000"/>
              </a:spcBef>
              <a:spcAft>
                <a:spcPts val="0"/>
              </a:spcAft>
              <a:buSzPts val="2400"/>
              <a:buChar char="▻"/>
              <a:defRPr/>
            </a:lvl4pPr>
            <a:lvl5pPr indent="-381000" lvl="4" marL="2286000" algn="l">
              <a:lnSpc>
                <a:spcPct val="100000"/>
              </a:lnSpc>
              <a:spcBef>
                <a:spcPts val="1000"/>
              </a:spcBef>
              <a:spcAft>
                <a:spcPts val="0"/>
              </a:spcAft>
              <a:buSzPts val="2400"/>
              <a:buChar char="▻"/>
              <a:defRPr/>
            </a:lvl5pPr>
            <a:lvl6pPr indent="-381000" lvl="5" marL="2743200" algn="l">
              <a:lnSpc>
                <a:spcPct val="100000"/>
              </a:lnSpc>
              <a:spcBef>
                <a:spcPts val="1000"/>
              </a:spcBef>
              <a:spcAft>
                <a:spcPts val="0"/>
              </a:spcAft>
              <a:buSzPts val="2400"/>
              <a:buChar char="▻"/>
              <a:defRPr/>
            </a:lvl6pPr>
            <a:lvl7pPr indent="-381000" lvl="6" marL="3200400" algn="l">
              <a:lnSpc>
                <a:spcPct val="100000"/>
              </a:lnSpc>
              <a:spcBef>
                <a:spcPts val="1000"/>
              </a:spcBef>
              <a:spcAft>
                <a:spcPts val="0"/>
              </a:spcAft>
              <a:buSzPts val="2400"/>
              <a:buChar char="▻"/>
              <a:defRPr/>
            </a:lvl7pPr>
            <a:lvl8pPr indent="-381000" lvl="7" marL="3657600" algn="l">
              <a:lnSpc>
                <a:spcPct val="100000"/>
              </a:lnSpc>
              <a:spcBef>
                <a:spcPts val="1000"/>
              </a:spcBef>
              <a:spcAft>
                <a:spcPts val="0"/>
              </a:spcAft>
              <a:buSzPts val="2400"/>
              <a:buChar char="▻"/>
              <a:defRPr/>
            </a:lvl8pPr>
            <a:lvl9pPr indent="-381000" lvl="8" marL="4114800" algn="l">
              <a:lnSpc>
                <a:spcPct val="100000"/>
              </a:lnSpc>
              <a:spcBef>
                <a:spcPts val="1000"/>
              </a:spcBef>
              <a:spcAft>
                <a:spcPts val="1000"/>
              </a:spcAft>
              <a:buSzPts val="2400"/>
              <a:buChar char="▻"/>
              <a:defRPr/>
            </a:lvl9pPr>
          </a:lstStyle>
          <a:p/>
        </p:txBody>
      </p:sp>
      <p:sp>
        <p:nvSpPr>
          <p:cNvPr id="68" name="Google Shape;68;p3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grpSp>
        <p:nvGrpSpPr>
          <p:cNvPr id="70" name="Google Shape;70;p38"/>
          <p:cNvGrpSpPr/>
          <p:nvPr/>
        </p:nvGrpSpPr>
        <p:grpSpPr>
          <a:xfrm>
            <a:off x="-4" y="40"/>
            <a:ext cx="7072430" cy="1327315"/>
            <a:chOff x="-4" y="40"/>
            <a:chExt cx="7072430" cy="1327315"/>
          </a:xfrm>
        </p:grpSpPr>
        <p:sp>
          <p:nvSpPr>
            <p:cNvPr id="71" name="Google Shape;71;p38"/>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72" name="Google Shape;72;p38"/>
            <p:cNvGrpSpPr/>
            <p:nvPr/>
          </p:nvGrpSpPr>
          <p:grpSpPr>
            <a:xfrm flipH="1" rot="10800000">
              <a:off x="3" y="40"/>
              <a:ext cx="6756168" cy="1327315"/>
              <a:chOff x="-2168138" y="330075"/>
              <a:chExt cx="8650663" cy="1699506"/>
            </a:xfrm>
          </p:grpSpPr>
          <p:sp>
            <p:nvSpPr>
              <p:cNvPr id="73" name="Google Shape;73;p38"/>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74" name="Google Shape;74;p38"/>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75" name="Google Shape;75;p38"/>
            <p:cNvGrpSpPr/>
            <p:nvPr/>
          </p:nvGrpSpPr>
          <p:grpSpPr>
            <a:xfrm flipH="1" rot="10800000">
              <a:off x="-4" y="381007"/>
              <a:ext cx="7072430" cy="771744"/>
              <a:chOff x="-9092084" y="330075"/>
              <a:chExt cx="15574609" cy="1699501"/>
            </a:xfrm>
          </p:grpSpPr>
          <p:sp>
            <p:nvSpPr>
              <p:cNvPr id="76" name="Google Shape;76;p38"/>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77" name="Google Shape;77;p38"/>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78" name="Google Shape;78;p38"/>
          <p:cNvGrpSpPr/>
          <p:nvPr/>
        </p:nvGrpSpPr>
        <p:grpSpPr>
          <a:xfrm>
            <a:off x="6946842" y="4472723"/>
            <a:ext cx="2202830" cy="670795"/>
            <a:chOff x="5575242" y="4472723"/>
            <a:chExt cx="2202830" cy="670795"/>
          </a:xfrm>
        </p:grpSpPr>
        <p:sp>
          <p:nvSpPr>
            <p:cNvPr id="79" name="Google Shape;79;p38"/>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38"/>
            <p:cNvGrpSpPr/>
            <p:nvPr/>
          </p:nvGrpSpPr>
          <p:grpSpPr>
            <a:xfrm flipH="1">
              <a:off x="5734850" y="4472723"/>
              <a:ext cx="2040837" cy="670795"/>
              <a:chOff x="1297954" y="330075"/>
              <a:chExt cx="5169293" cy="1699506"/>
            </a:xfrm>
          </p:grpSpPr>
          <p:sp>
            <p:nvSpPr>
              <p:cNvPr id="81" name="Google Shape;81;p38"/>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8"/>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38"/>
            <p:cNvGrpSpPr/>
            <p:nvPr/>
          </p:nvGrpSpPr>
          <p:grpSpPr>
            <a:xfrm flipH="1">
              <a:off x="5578209" y="4646738"/>
              <a:ext cx="2199863" cy="304563"/>
              <a:chOff x="-5827153" y="330075"/>
              <a:chExt cx="12276019" cy="1699569"/>
            </a:xfrm>
          </p:grpSpPr>
          <p:sp>
            <p:nvSpPr>
              <p:cNvPr id="84" name="Google Shape;84;p38"/>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8"/>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6" name="Google Shape;86;p38"/>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87" name="Google Shape;87;p3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3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fr-FR"/>
              <a:t>‹#›</a:t>
            </a:fld>
            <a:endParaRPr/>
          </a:p>
        </p:txBody>
      </p:sp>
      <p:grpSp>
        <p:nvGrpSpPr>
          <p:cNvPr id="90" name="Google Shape;90;p39"/>
          <p:cNvGrpSpPr/>
          <p:nvPr/>
        </p:nvGrpSpPr>
        <p:grpSpPr>
          <a:xfrm>
            <a:off x="6946842" y="4472723"/>
            <a:ext cx="2202830" cy="670795"/>
            <a:chOff x="5575242" y="4472723"/>
            <a:chExt cx="2202830" cy="670795"/>
          </a:xfrm>
        </p:grpSpPr>
        <p:sp>
          <p:nvSpPr>
            <p:cNvPr id="91" name="Google Shape;91;p39"/>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 name="Google Shape;92;p39"/>
            <p:cNvGrpSpPr/>
            <p:nvPr/>
          </p:nvGrpSpPr>
          <p:grpSpPr>
            <a:xfrm flipH="1">
              <a:off x="5734850" y="4472723"/>
              <a:ext cx="2040837" cy="670795"/>
              <a:chOff x="1297954" y="330075"/>
              <a:chExt cx="5169293" cy="1699506"/>
            </a:xfrm>
          </p:grpSpPr>
          <p:sp>
            <p:nvSpPr>
              <p:cNvPr id="93" name="Google Shape;93;p39"/>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9"/>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 name="Google Shape;95;p39"/>
            <p:cNvGrpSpPr/>
            <p:nvPr/>
          </p:nvGrpSpPr>
          <p:grpSpPr>
            <a:xfrm flipH="1">
              <a:off x="5578209" y="4646738"/>
              <a:ext cx="2199863" cy="304563"/>
              <a:chOff x="-5827153" y="330075"/>
              <a:chExt cx="12276019" cy="1699569"/>
            </a:xfrm>
          </p:grpSpPr>
          <p:sp>
            <p:nvSpPr>
              <p:cNvPr id="96" name="Google Shape;96;p39"/>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9"/>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8" name="Google Shape;98;p39"/>
          <p:cNvGrpSpPr/>
          <p:nvPr/>
        </p:nvGrpSpPr>
        <p:grpSpPr>
          <a:xfrm rot="10800000">
            <a:off x="-8" y="-2"/>
            <a:ext cx="2202830" cy="670795"/>
            <a:chOff x="5575242" y="4472723"/>
            <a:chExt cx="2202830" cy="670795"/>
          </a:xfrm>
        </p:grpSpPr>
        <p:sp>
          <p:nvSpPr>
            <p:cNvPr id="99" name="Google Shape;99;p39"/>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 name="Google Shape;100;p39"/>
            <p:cNvGrpSpPr/>
            <p:nvPr/>
          </p:nvGrpSpPr>
          <p:grpSpPr>
            <a:xfrm flipH="1">
              <a:off x="5734850" y="4472723"/>
              <a:ext cx="2040837" cy="670795"/>
              <a:chOff x="1297954" y="330075"/>
              <a:chExt cx="5169293" cy="1699506"/>
            </a:xfrm>
          </p:grpSpPr>
          <p:sp>
            <p:nvSpPr>
              <p:cNvPr id="101" name="Google Shape;101;p39"/>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9"/>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 name="Google Shape;103;p39"/>
            <p:cNvGrpSpPr/>
            <p:nvPr/>
          </p:nvGrpSpPr>
          <p:grpSpPr>
            <a:xfrm flipH="1">
              <a:off x="5578209" y="4646738"/>
              <a:ext cx="2199863" cy="304563"/>
              <a:chOff x="-5827153" y="330075"/>
              <a:chExt cx="12276019" cy="1699569"/>
            </a:xfrm>
          </p:grpSpPr>
          <p:sp>
            <p:nvSpPr>
              <p:cNvPr id="104" name="Google Shape;104;p39"/>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9"/>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6" name="Shape 106"/>
        <p:cNvGrpSpPr/>
        <p:nvPr/>
      </p:nvGrpSpPr>
      <p:grpSpPr>
        <a:xfrm>
          <a:off x="0" y="0"/>
          <a:ext cx="0" cy="0"/>
          <a:chOff x="0" y="0"/>
          <a:chExt cx="0" cy="0"/>
        </a:xfrm>
      </p:grpSpPr>
      <p:sp>
        <p:nvSpPr>
          <p:cNvPr id="107" name="Google Shape;107;p40"/>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08" name="Google Shape;108;p40"/>
          <p:cNvGrpSpPr/>
          <p:nvPr/>
        </p:nvGrpSpPr>
        <p:grpSpPr>
          <a:xfrm>
            <a:off x="0" y="-7088"/>
            <a:ext cx="8661398" cy="5150588"/>
            <a:chOff x="0" y="-7088"/>
            <a:chExt cx="8661398" cy="5150588"/>
          </a:xfrm>
        </p:grpSpPr>
        <p:sp>
          <p:nvSpPr>
            <p:cNvPr id="109" name="Google Shape;109;p40"/>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0"/>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11" name="Google Shape;111;p40"/>
          <p:cNvGrpSpPr/>
          <p:nvPr/>
        </p:nvGrpSpPr>
        <p:grpSpPr>
          <a:xfrm flipH="1" rot="10800000">
            <a:off x="1" y="1090763"/>
            <a:ext cx="8847502" cy="2961975"/>
            <a:chOff x="-8178042" y="-4493254"/>
            <a:chExt cx="19483597" cy="6522736"/>
          </a:xfrm>
        </p:grpSpPr>
        <p:sp>
          <p:nvSpPr>
            <p:cNvPr id="112" name="Google Shape;112;p40"/>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13" name="Google Shape;113;p40"/>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14" name="Google Shape;114;p40"/>
          <p:cNvGrpSpPr/>
          <p:nvPr/>
        </p:nvGrpSpPr>
        <p:grpSpPr>
          <a:xfrm>
            <a:off x="3677236" y="4278349"/>
            <a:ext cx="5480828" cy="432996"/>
            <a:chOff x="5582265" y="4646738"/>
            <a:chExt cx="5480828" cy="432996"/>
          </a:xfrm>
        </p:grpSpPr>
        <p:sp>
          <p:nvSpPr>
            <p:cNvPr id="115" name="Google Shape;115;p40"/>
            <p:cNvSpPr/>
            <p:nvPr/>
          </p:nvSpPr>
          <p:spPr>
            <a:xfrm rot="10800000">
              <a:off x="5582265"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 name="Google Shape;116;p40"/>
            <p:cNvGrpSpPr/>
            <p:nvPr/>
          </p:nvGrpSpPr>
          <p:grpSpPr>
            <a:xfrm flipH="1">
              <a:off x="5585232" y="4646738"/>
              <a:ext cx="5477861" cy="304551"/>
              <a:chOff x="-24158748" y="330075"/>
              <a:chExt cx="30568423" cy="1699506"/>
            </a:xfrm>
          </p:grpSpPr>
          <p:sp>
            <p:nvSpPr>
              <p:cNvPr id="117" name="Google Shape;117;p40"/>
              <p:cNvSpPr/>
              <p:nvPr/>
            </p:nvSpPr>
            <p:spPr>
              <a:xfrm>
                <a:off x="-24158748" y="330081"/>
                <a:ext cx="28907999"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0"/>
              <p:cNvSpPr/>
              <p:nvPr/>
            </p:nvSpPr>
            <p:spPr>
              <a:xfrm>
                <a:off x="4710175"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9" name="Google Shape;119;p40"/>
          <p:cNvSpPr txBox="1"/>
          <p:nvPr>
            <p:ph type="ctrTitle"/>
          </p:nvPr>
        </p:nvSpPr>
        <p:spPr>
          <a:xfrm>
            <a:off x="685800" y="1090750"/>
            <a:ext cx="5367900" cy="296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20" name="Shape 120"/>
        <p:cNvGrpSpPr/>
        <p:nvPr/>
      </p:nvGrpSpPr>
      <p:grpSpPr>
        <a:xfrm>
          <a:off x="0" y="0"/>
          <a:ext cx="0" cy="0"/>
          <a:chOff x="0" y="0"/>
          <a:chExt cx="0" cy="0"/>
        </a:xfrm>
      </p:grpSpPr>
      <p:sp>
        <p:nvSpPr>
          <p:cNvPr id="121" name="Google Shape;121;p41"/>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22" name="Google Shape;122;p41"/>
          <p:cNvGrpSpPr/>
          <p:nvPr/>
        </p:nvGrpSpPr>
        <p:grpSpPr>
          <a:xfrm>
            <a:off x="0" y="-7088"/>
            <a:ext cx="8661398" cy="5150588"/>
            <a:chOff x="0" y="-7088"/>
            <a:chExt cx="8661398" cy="5150588"/>
          </a:xfrm>
        </p:grpSpPr>
        <p:sp>
          <p:nvSpPr>
            <p:cNvPr id="123" name="Google Shape;123;p41"/>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1"/>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25" name="Google Shape;125;p41"/>
          <p:cNvGrpSpPr/>
          <p:nvPr/>
        </p:nvGrpSpPr>
        <p:grpSpPr>
          <a:xfrm flipH="1" rot="10800000">
            <a:off x="1" y="1090763"/>
            <a:ext cx="8847502" cy="2961975"/>
            <a:chOff x="-8178042" y="-4493254"/>
            <a:chExt cx="19483597" cy="6522736"/>
          </a:xfrm>
        </p:grpSpPr>
        <p:sp>
          <p:nvSpPr>
            <p:cNvPr id="126" name="Google Shape;126;p41"/>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27" name="Google Shape;127;p41"/>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128" name="Google Shape;128;p41"/>
          <p:cNvSpPr txBox="1"/>
          <p:nvPr>
            <p:ph idx="1" type="body"/>
          </p:nvPr>
        </p:nvSpPr>
        <p:spPr>
          <a:xfrm>
            <a:off x="829775" y="1202000"/>
            <a:ext cx="5090700" cy="27450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Clr>
                <a:srgbClr val="FFFFFF"/>
              </a:buClr>
              <a:buSzPts val="3000"/>
              <a:buChar char="▰"/>
              <a:defRPr i="1" sz="3000">
                <a:solidFill>
                  <a:srgbClr val="FFFFFF"/>
                </a:solidFill>
              </a:defRPr>
            </a:lvl1pPr>
            <a:lvl2pPr indent="-419100" lvl="1" marL="914400" algn="l">
              <a:lnSpc>
                <a:spcPct val="100000"/>
              </a:lnSpc>
              <a:spcBef>
                <a:spcPts val="480"/>
              </a:spcBef>
              <a:spcAft>
                <a:spcPts val="0"/>
              </a:spcAft>
              <a:buClr>
                <a:srgbClr val="FFFFFF"/>
              </a:buClr>
              <a:buSzPts val="3000"/>
              <a:buChar char="▻"/>
              <a:defRPr i="1" sz="3000">
                <a:solidFill>
                  <a:srgbClr val="FFFFFF"/>
                </a:solidFill>
              </a:defRPr>
            </a:lvl2pPr>
            <a:lvl3pPr indent="-419100" lvl="2" marL="1371600" algn="l">
              <a:lnSpc>
                <a:spcPct val="100000"/>
              </a:lnSpc>
              <a:spcBef>
                <a:spcPts val="480"/>
              </a:spcBef>
              <a:spcAft>
                <a:spcPts val="0"/>
              </a:spcAft>
              <a:buClr>
                <a:srgbClr val="FFFFFF"/>
              </a:buClr>
              <a:buSzPts val="3000"/>
              <a:buChar char="▻"/>
              <a:defRPr i="1" sz="3000">
                <a:solidFill>
                  <a:srgbClr val="FFFFFF"/>
                </a:solidFill>
              </a:defRPr>
            </a:lvl3pPr>
            <a:lvl4pPr indent="-419100" lvl="3" marL="1828800" algn="l">
              <a:lnSpc>
                <a:spcPct val="100000"/>
              </a:lnSpc>
              <a:spcBef>
                <a:spcPts val="360"/>
              </a:spcBef>
              <a:spcAft>
                <a:spcPts val="0"/>
              </a:spcAft>
              <a:buClr>
                <a:srgbClr val="FFFFFF"/>
              </a:buClr>
              <a:buSzPts val="3000"/>
              <a:buChar char="▻"/>
              <a:defRPr i="1" sz="3000">
                <a:solidFill>
                  <a:srgbClr val="FFFFFF"/>
                </a:solidFill>
              </a:defRPr>
            </a:lvl4pPr>
            <a:lvl5pPr indent="-419100" lvl="4" marL="2286000" algn="l">
              <a:lnSpc>
                <a:spcPct val="100000"/>
              </a:lnSpc>
              <a:spcBef>
                <a:spcPts val="360"/>
              </a:spcBef>
              <a:spcAft>
                <a:spcPts val="0"/>
              </a:spcAft>
              <a:buClr>
                <a:srgbClr val="FFFFFF"/>
              </a:buClr>
              <a:buSzPts val="3000"/>
              <a:buChar char="▻"/>
              <a:defRPr i="1" sz="3000">
                <a:solidFill>
                  <a:srgbClr val="FFFFFF"/>
                </a:solidFill>
              </a:defRPr>
            </a:lvl5pPr>
            <a:lvl6pPr indent="-419100" lvl="5" marL="2743200" algn="l">
              <a:lnSpc>
                <a:spcPct val="100000"/>
              </a:lnSpc>
              <a:spcBef>
                <a:spcPts val="360"/>
              </a:spcBef>
              <a:spcAft>
                <a:spcPts val="0"/>
              </a:spcAft>
              <a:buClr>
                <a:srgbClr val="FFFFFF"/>
              </a:buClr>
              <a:buSzPts val="3000"/>
              <a:buChar char="▻"/>
              <a:defRPr i="1" sz="3000">
                <a:solidFill>
                  <a:srgbClr val="FFFFFF"/>
                </a:solidFill>
              </a:defRPr>
            </a:lvl6pPr>
            <a:lvl7pPr indent="-419100" lvl="6" marL="3200400" algn="l">
              <a:lnSpc>
                <a:spcPct val="100000"/>
              </a:lnSpc>
              <a:spcBef>
                <a:spcPts val="360"/>
              </a:spcBef>
              <a:spcAft>
                <a:spcPts val="0"/>
              </a:spcAft>
              <a:buClr>
                <a:srgbClr val="FFFFFF"/>
              </a:buClr>
              <a:buSzPts val="3000"/>
              <a:buChar char="▻"/>
              <a:defRPr i="1" sz="3000">
                <a:solidFill>
                  <a:srgbClr val="FFFFFF"/>
                </a:solidFill>
              </a:defRPr>
            </a:lvl7pPr>
            <a:lvl8pPr indent="-419100" lvl="7" marL="3657600" algn="l">
              <a:lnSpc>
                <a:spcPct val="100000"/>
              </a:lnSpc>
              <a:spcBef>
                <a:spcPts val="360"/>
              </a:spcBef>
              <a:spcAft>
                <a:spcPts val="0"/>
              </a:spcAft>
              <a:buClr>
                <a:srgbClr val="FFFFFF"/>
              </a:buClr>
              <a:buSzPts val="3000"/>
              <a:buChar char="▻"/>
              <a:defRPr i="1" sz="3000">
                <a:solidFill>
                  <a:srgbClr val="FFFFFF"/>
                </a:solidFill>
              </a:defRPr>
            </a:lvl8pPr>
            <a:lvl9pPr indent="-419100" lvl="8" marL="4114800" algn="l">
              <a:lnSpc>
                <a:spcPct val="100000"/>
              </a:lnSpc>
              <a:spcBef>
                <a:spcPts val="360"/>
              </a:spcBef>
              <a:spcAft>
                <a:spcPts val="0"/>
              </a:spcAft>
              <a:buClr>
                <a:srgbClr val="FFFFFF"/>
              </a:buClr>
              <a:buSzPts val="3000"/>
              <a:buChar char="▻"/>
              <a:defRPr i="1" sz="3000">
                <a:solidFill>
                  <a:srgbClr val="FFFFFF"/>
                </a:solidFill>
              </a:defRPr>
            </a:lvl9pPr>
          </a:lstStyle>
          <a:p/>
        </p:txBody>
      </p:sp>
      <p:sp>
        <p:nvSpPr>
          <p:cNvPr id="129" name="Google Shape;129;p41"/>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fr-FR" sz="7200" u="none" cap="none" strike="noStrike">
                <a:solidFill>
                  <a:srgbClr val="FF9800"/>
                </a:solidFill>
                <a:latin typeface="Arial"/>
                <a:ea typeface="Arial"/>
                <a:cs typeface="Arial"/>
                <a:sym typeface="Arial"/>
              </a:rPr>
              <a:t>“</a:t>
            </a:r>
            <a:endParaRPr b="1" i="0" sz="7200" u="none" cap="none" strike="noStrike">
              <a:solidFill>
                <a:srgbClr val="FF9800"/>
              </a:solidFill>
              <a:latin typeface="Arial"/>
              <a:ea typeface="Arial"/>
              <a:cs typeface="Arial"/>
              <a:sym typeface="Arial"/>
            </a:endParaRPr>
          </a:p>
        </p:txBody>
      </p:sp>
      <p:grpSp>
        <p:nvGrpSpPr>
          <p:cNvPr id="130" name="Google Shape;130;p41"/>
          <p:cNvGrpSpPr/>
          <p:nvPr/>
        </p:nvGrpSpPr>
        <p:grpSpPr>
          <a:xfrm>
            <a:off x="6946842" y="4472723"/>
            <a:ext cx="2202830" cy="670795"/>
            <a:chOff x="5575242" y="4472723"/>
            <a:chExt cx="2202830" cy="670795"/>
          </a:xfrm>
        </p:grpSpPr>
        <p:sp>
          <p:nvSpPr>
            <p:cNvPr id="131" name="Google Shape;131;p41"/>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 name="Google Shape;132;p41"/>
            <p:cNvGrpSpPr/>
            <p:nvPr/>
          </p:nvGrpSpPr>
          <p:grpSpPr>
            <a:xfrm flipH="1">
              <a:off x="5734850" y="4472723"/>
              <a:ext cx="2040837" cy="670795"/>
              <a:chOff x="1297954" y="330075"/>
              <a:chExt cx="5169293" cy="1699506"/>
            </a:xfrm>
          </p:grpSpPr>
          <p:sp>
            <p:nvSpPr>
              <p:cNvPr id="133" name="Google Shape;133;p41"/>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1"/>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41"/>
            <p:cNvGrpSpPr/>
            <p:nvPr/>
          </p:nvGrpSpPr>
          <p:grpSpPr>
            <a:xfrm flipH="1">
              <a:off x="5578209" y="4646738"/>
              <a:ext cx="2199863" cy="304563"/>
              <a:chOff x="-5827153" y="330075"/>
              <a:chExt cx="12276019" cy="1699569"/>
            </a:xfrm>
          </p:grpSpPr>
          <p:sp>
            <p:nvSpPr>
              <p:cNvPr id="136" name="Google Shape;136;p41"/>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1"/>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8" name="Google Shape;138;p4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39" name="Shape 139"/>
        <p:cNvGrpSpPr/>
        <p:nvPr/>
      </p:nvGrpSpPr>
      <p:grpSpPr>
        <a:xfrm>
          <a:off x="0" y="0"/>
          <a:ext cx="0" cy="0"/>
          <a:chOff x="0" y="0"/>
          <a:chExt cx="0" cy="0"/>
        </a:xfrm>
      </p:grpSpPr>
      <p:grpSp>
        <p:nvGrpSpPr>
          <p:cNvPr id="140" name="Google Shape;140;p42"/>
          <p:cNvGrpSpPr/>
          <p:nvPr/>
        </p:nvGrpSpPr>
        <p:grpSpPr>
          <a:xfrm>
            <a:off x="-4" y="40"/>
            <a:ext cx="7072430" cy="1327315"/>
            <a:chOff x="-4" y="40"/>
            <a:chExt cx="7072430" cy="1327315"/>
          </a:xfrm>
        </p:grpSpPr>
        <p:sp>
          <p:nvSpPr>
            <p:cNvPr id="141" name="Google Shape;141;p42"/>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42" name="Google Shape;142;p42"/>
            <p:cNvGrpSpPr/>
            <p:nvPr/>
          </p:nvGrpSpPr>
          <p:grpSpPr>
            <a:xfrm flipH="1" rot="10800000">
              <a:off x="3" y="40"/>
              <a:ext cx="6756168" cy="1327315"/>
              <a:chOff x="-2168138" y="330075"/>
              <a:chExt cx="8650663" cy="1699506"/>
            </a:xfrm>
          </p:grpSpPr>
          <p:sp>
            <p:nvSpPr>
              <p:cNvPr id="143" name="Google Shape;143;p42"/>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44" name="Google Shape;144;p42"/>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45" name="Google Shape;145;p42"/>
            <p:cNvGrpSpPr/>
            <p:nvPr/>
          </p:nvGrpSpPr>
          <p:grpSpPr>
            <a:xfrm flipH="1" rot="10800000">
              <a:off x="-4" y="381007"/>
              <a:ext cx="7072430" cy="771744"/>
              <a:chOff x="-9092084" y="330075"/>
              <a:chExt cx="15574609" cy="1699501"/>
            </a:xfrm>
          </p:grpSpPr>
          <p:sp>
            <p:nvSpPr>
              <p:cNvPr id="146" name="Google Shape;146;p42"/>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47" name="Google Shape;147;p42"/>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148" name="Google Shape;148;p42"/>
          <p:cNvGrpSpPr/>
          <p:nvPr/>
        </p:nvGrpSpPr>
        <p:grpSpPr>
          <a:xfrm>
            <a:off x="6946842" y="4472723"/>
            <a:ext cx="2202830" cy="670795"/>
            <a:chOff x="5575242" y="4472723"/>
            <a:chExt cx="2202830" cy="670795"/>
          </a:xfrm>
        </p:grpSpPr>
        <p:sp>
          <p:nvSpPr>
            <p:cNvPr id="149" name="Google Shape;149;p42"/>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 name="Google Shape;150;p42"/>
            <p:cNvGrpSpPr/>
            <p:nvPr/>
          </p:nvGrpSpPr>
          <p:grpSpPr>
            <a:xfrm flipH="1">
              <a:off x="5734850" y="4472723"/>
              <a:ext cx="2040837" cy="670795"/>
              <a:chOff x="1297954" y="330075"/>
              <a:chExt cx="5169293" cy="1699506"/>
            </a:xfrm>
          </p:grpSpPr>
          <p:sp>
            <p:nvSpPr>
              <p:cNvPr id="151" name="Google Shape;151;p42"/>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2"/>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42"/>
            <p:cNvGrpSpPr/>
            <p:nvPr/>
          </p:nvGrpSpPr>
          <p:grpSpPr>
            <a:xfrm flipH="1">
              <a:off x="5578209" y="4646738"/>
              <a:ext cx="2199863" cy="304563"/>
              <a:chOff x="-5827153" y="330075"/>
              <a:chExt cx="12276019" cy="1699569"/>
            </a:xfrm>
          </p:grpSpPr>
          <p:sp>
            <p:nvSpPr>
              <p:cNvPr id="154" name="Google Shape;154;p42"/>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2"/>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6" name="Google Shape;156;p42"/>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57" name="Google Shape;157;p42"/>
          <p:cNvSpPr txBox="1"/>
          <p:nvPr>
            <p:ph idx="1" type="body"/>
          </p:nvPr>
        </p:nvSpPr>
        <p:spPr>
          <a:xfrm>
            <a:off x="870450"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58" name="Google Shape;158;p42"/>
          <p:cNvSpPr txBox="1"/>
          <p:nvPr>
            <p:ph idx="2" type="body"/>
          </p:nvPr>
        </p:nvSpPr>
        <p:spPr>
          <a:xfrm>
            <a:off x="3233637"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59" name="Google Shape;159;p42"/>
          <p:cNvSpPr txBox="1"/>
          <p:nvPr>
            <p:ph idx="3" type="body"/>
          </p:nvPr>
        </p:nvSpPr>
        <p:spPr>
          <a:xfrm>
            <a:off x="5540650" y="1545076"/>
            <a:ext cx="2247900" cy="2709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1000"/>
              </a:spcBef>
              <a:spcAft>
                <a:spcPts val="0"/>
              </a:spcAft>
              <a:buSzPts val="1800"/>
              <a:buChar char="▻"/>
              <a:defRPr sz="1800"/>
            </a:lvl2pPr>
            <a:lvl3pPr indent="-342900" lvl="2" marL="1371600" algn="l">
              <a:lnSpc>
                <a:spcPct val="100000"/>
              </a:lnSpc>
              <a:spcBef>
                <a:spcPts val="1000"/>
              </a:spcBef>
              <a:spcAft>
                <a:spcPts val="0"/>
              </a:spcAft>
              <a:buSzPts val="1800"/>
              <a:buChar char="▻"/>
              <a:defRPr sz="1800"/>
            </a:lvl3pPr>
            <a:lvl4pPr indent="-342900" lvl="3" marL="1828800" algn="l">
              <a:lnSpc>
                <a:spcPct val="100000"/>
              </a:lnSpc>
              <a:spcBef>
                <a:spcPts val="1000"/>
              </a:spcBef>
              <a:spcAft>
                <a:spcPts val="0"/>
              </a:spcAft>
              <a:buSzPts val="1800"/>
              <a:buChar char="▻"/>
              <a:defRPr sz="1800"/>
            </a:lvl4pPr>
            <a:lvl5pPr indent="-342900" lvl="4" marL="2286000" algn="l">
              <a:lnSpc>
                <a:spcPct val="100000"/>
              </a:lnSpc>
              <a:spcBef>
                <a:spcPts val="1000"/>
              </a:spcBef>
              <a:spcAft>
                <a:spcPts val="0"/>
              </a:spcAft>
              <a:buSzPts val="1800"/>
              <a:buChar char="▻"/>
              <a:defRPr sz="1800"/>
            </a:lvl5pPr>
            <a:lvl6pPr indent="-342900" lvl="5" marL="2743200" algn="l">
              <a:lnSpc>
                <a:spcPct val="100000"/>
              </a:lnSpc>
              <a:spcBef>
                <a:spcPts val="1000"/>
              </a:spcBef>
              <a:spcAft>
                <a:spcPts val="0"/>
              </a:spcAft>
              <a:buSzPts val="1800"/>
              <a:buChar char="▻"/>
              <a:defRPr sz="1800"/>
            </a:lvl6pPr>
            <a:lvl7pPr indent="-342900" lvl="6" marL="3200400" algn="l">
              <a:lnSpc>
                <a:spcPct val="100000"/>
              </a:lnSpc>
              <a:spcBef>
                <a:spcPts val="1000"/>
              </a:spcBef>
              <a:spcAft>
                <a:spcPts val="0"/>
              </a:spcAft>
              <a:buSzPts val="1800"/>
              <a:buChar char="▻"/>
              <a:defRPr sz="1800"/>
            </a:lvl7pPr>
            <a:lvl8pPr indent="-342900" lvl="7" marL="3657600" algn="l">
              <a:lnSpc>
                <a:spcPct val="100000"/>
              </a:lnSpc>
              <a:spcBef>
                <a:spcPts val="1000"/>
              </a:spcBef>
              <a:spcAft>
                <a:spcPts val="0"/>
              </a:spcAft>
              <a:buSzPts val="1800"/>
              <a:buChar char="▻"/>
              <a:defRPr sz="1800"/>
            </a:lvl8pPr>
            <a:lvl9pPr indent="-342900" lvl="8" marL="4114800" algn="l">
              <a:lnSpc>
                <a:spcPct val="100000"/>
              </a:lnSpc>
              <a:spcBef>
                <a:spcPts val="1000"/>
              </a:spcBef>
              <a:spcAft>
                <a:spcPts val="1000"/>
              </a:spcAft>
              <a:buSzPts val="1800"/>
              <a:buChar char="▻"/>
              <a:defRPr sz="1800"/>
            </a:lvl9pPr>
          </a:lstStyle>
          <a:p/>
        </p:txBody>
      </p:sp>
      <p:sp>
        <p:nvSpPr>
          <p:cNvPr id="160" name="Google Shape;160;p4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1" name="Shape 161"/>
        <p:cNvGrpSpPr/>
        <p:nvPr/>
      </p:nvGrpSpPr>
      <p:grpSpPr>
        <a:xfrm>
          <a:off x="0" y="0"/>
          <a:ext cx="0" cy="0"/>
          <a:chOff x="0" y="0"/>
          <a:chExt cx="0" cy="0"/>
        </a:xfrm>
      </p:grpSpPr>
      <p:grpSp>
        <p:nvGrpSpPr>
          <p:cNvPr id="162" name="Google Shape;162;p43"/>
          <p:cNvGrpSpPr/>
          <p:nvPr/>
        </p:nvGrpSpPr>
        <p:grpSpPr>
          <a:xfrm>
            <a:off x="2466138" y="4472723"/>
            <a:ext cx="6686825" cy="670795"/>
            <a:chOff x="5589288" y="4472723"/>
            <a:chExt cx="6686825" cy="670795"/>
          </a:xfrm>
        </p:grpSpPr>
        <p:sp>
          <p:nvSpPr>
            <p:cNvPr id="163" name="Google Shape;163;p43"/>
            <p:cNvSpPr/>
            <p:nvPr/>
          </p:nvSpPr>
          <p:spPr>
            <a:xfrm rot="10800000">
              <a:off x="5589288"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p43"/>
            <p:cNvGrpSpPr/>
            <p:nvPr/>
          </p:nvGrpSpPr>
          <p:grpSpPr>
            <a:xfrm flipH="1">
              <a:off x="5748896" y="4472723"/>
              <a:ext cx="6527217" cy="670795"/>
              <a:chOff x="-10101302" y="330075"/>
              <a:chExt cx="16532972" cy="1699506"/>
            </a:xfrm>
          </p:grpSpPr>
          <p:sp>
            <p:nvSpPr>
              <p:cNvPr id="165" name="Google Shape;165;p43"/>
              <p:cNvSpPr/>
              <p:nvPr/>
            </p:nvSpPr>
            <p:spPr>
              <a:xfrm>
                <a:off x="-10101302" y="330081"/>
                <a:ext cx="148464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3"/>
              <p:cNvSpPr/>
              <p:nvPr/>
            </p:nvSpPr>
            <p:spPr>
              <a:xfrm>
                <a:off x="4732169"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43"/>
            <p:cNvGrpSpPr/>
            <p:nvPr/>
          </p:nvGrpSpPr>
          <p:grpSpPr>
            <a:xfrm flipH="1">
              <a:off x="5592255" y="4646738"/>
              <a:ext cx="6682918" cy="304563"/>
              <a:chOff x="-30922587" y="330075"/>
              <a:chExt cx="37293072" cy="1699569"/>
            </a:xfrm>
          </p:grpSpPr>
          <p:sp>
            <p:nvSpPr>
              <p:cNvPr id="168" name="Google Shape;168;p43"/>
              <p:cNvSpPr/>
              <p:nvPr/>
            </p:nvSpPr>
            <p:spPr>
              <a:xfrm>
                <a:off x="-30922587" y="330144"/>
                <a:ext cx="35588101"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3"/>
              <p:cNvSpPr/>
              <p:nvPr/>
            </p:nvSpPr>
            <p:spPr>
              <a:xfrm>
                <a:off x="4670984"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0" name="Google Shape;170;p43"/>
          <p:cNvSpPr txBox="1"/>
          <p:nvPr>
            <p:ph idx="1" type="body"/>
          </p:nvPr>
        </p:nvSpPr>
        <p:spPr>
          <a:xfrm>
            <a:off x="2682800" y="4636500"/>
            <a:ext cx="6004200" cy="315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sz="1300"/>
            </a:lvl1pPr>
          </a:lstStyle>
          <a:p/>
        </p:txBody>
      </p:sp>
      <p:sp>
        <p:nvSpPr>
          <p:cNvPr id="171" name="Google Shape;171;p4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fr-FR"/>
              <a:t>‹#›</a:t>
            </a:fld>
            <a:endParaRPr/>
          </a:p>
        </p:txBody>
      </p:sp>
      <p:grpSp>
        <p:nvGrpSpPr>
          <p:cNvPr id="172" name="Google Shape;172;p43"/>
          <p:cNvGrpSpPr/>
          <p:nvPr/>
        </p:nvGrpSpPr>
        <p:grpSpPr>
          <a:xfrm rot="10800000">
            <a:off x="-8" y="-2"/>
            <a:ext cx="2202830" cy="670795"/>
            <a:chOff x="5575242" y="4472723"/>
            <a:chExt cx="2202830" cy="670795"/>
          </a:xfrm>
        </p:grpSpPr>
        <p:sp>
          <p:nvSpPr>
            <p:cNvPr id="173" name="Google Shape;173;p43"/>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 name="Google Shape;174;p43"/>
            <p:cNvGrpSpPr/>
            <p:nvPr/>
          </p:nvGrpSpPr>
          <p:grpSpPr>
            <a:xfrm flipH="1">
              <a:off x="5734850" y="4472723"/>
              <a:ext cx="2040837" cy="670795"/>
              <a:chOff x="1297954" y="330075"/>
              <a:chExt cx="5169293" cy="1699506"/>
            </a:xfrm>
          </p:grpSpPr>
          <p:sp>
            <p:nvSpPr>
              <p:cNvPr id="175" name="Google Shape;175;p43"/>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3"/>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p43"/>
            <p:cNvGrpSpPr/>
            <p:nvPr/>
          </p:nvGrpSpPr>
          <p:grpSpPr>
            <a:xfrm flipH="1">
              <a:off x="5578209" y="4646738"/>
              <a:ext cx="2199863" cy="304563"/>
              <a:chOff x="-5827153" y="330075"/>
              <a:chExt cx="12276019" cy="1699569"/>
            </a:xfrm>
          </p:grpSpPr>
          <p:sp>
            <p:nvSpPr>
              <p:cNvPr id="178" name="Google Shape;178;p43"/>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3"/>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1pPr>
            <a:lvl2pPr lvl="1"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2pPr>
            <a:lvl3pPr lvl="2"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3pPr>
            <a:lvl4pPr lvl="3"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4pPr>
            <a:lvl5pPr lvl="4"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5pPr>
            <a:lvl6pPr lvl="5"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6pPr>
            <a:lvl7pPr lvl="6"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7pPr>
            <a:lvl8pPr lvl="7"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8pPr>
            <a:lvl9pPr lvl="8"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9pPr>
          </a:lstStyle>
          <a:p/>
        </p:txBody>
      </p:sp>
      <p:sp>
        <p:nvSpPr>
          <p:cNvPr id="7" name="Google Shape;7;p34"/>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marR="0" rtl="0" algn="l">
              <a:lnSpc>
                <a:spcPct val="100000"/>
              </a:lnSpc>
              <a:spcBef>
                <a:spcPts val="6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1pPr>
            <a:lvl2pPr indent="-381000" lvl="1" marL="9144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2pPr>
            <a:lvl3pPr indent="-381000" lvl="2" marL="13716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3pPr>
            <a:lvl4pPr indent="-381000" lvl="3" marL="18288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4pPr>
            <a:lvl5pPr indent="-381000" lvl="4" marL="22860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5pPr>
            <a:lvl6pPr indent="-381000" lvl="5" marL="27432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6pPr>
            <a:lvl7pPr indent="-381000" lvl="6" marL="32004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7pPr>
            <a:lvl8pPr indent="-381000" lvl="7" marL="36576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8pPr>
            <a:lvl9pPr indent="-381000" lvl="8" marL="4114800" marR="0" rtl="0" algn="l">
              <a:lnSpc>
                <a:spcPct val="100000"/>
              </a:lnSpc>
              <a:spcBef>
                <a:spcPts val="1000"/>
              </a:spcBef>
              <a:spcAft>
                <a:spcPts val="100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9pPr>
          </a:lstStyle>
          <a:p/>
        </p:txBody>
      </p:sp>
      <p:sp>
        <p:nvSpPr>
          <p:cNvPr id="8" name="Google Shape;8;p3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mc:Choice Requires="p14">
      <p:transition p14:dur="200">
        <p:fade thruBlk="1"/>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jpg"/><Relationship Id="rId4" Type="http://schemas.openxmlformats.org/officeDocument/2006/relationships/image" Target="../media/image17.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33.png"/><Relationship Id="rId5" Type="http://schemas.openxmlformats.org/officeDocument/2006/relationships/hyperlink" Target="http://www.megapc.com" TargetMode="External"/><Relationship Id="rId6"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7.png"/><Relationship Id="rId4" Type="http://schemas.openxmlformats.org/officeDocument/2006/relationships/image" Target="../media/image23.png"/><Relationship Id="rId5" Type="http://schemas.openxmlformats.org/officeDocument/2006/relationships/image" Target="../media/image36.png"/><Relationship Id="rId6" Type="http://schemas.openxmlformats.org/officeDocument/2006/relationships/image" Target="../media/image2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drive.google.com/file/d/1WRipwDyfLAdz9VdFY-K-4DjRCrO1lhzs/view" TargetMode="External"/><Relationship Id="rId4" Type="http://schemas.openxmlformats.org/officeDocument/2006/relationships/image" Target="../media/image3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19.jpg"/><Relationship Id="rId11" Type="http://schemas.openxmlformats.org/officeDocument/2006/relationships/image" Target="../media/image3.jpg"/><Relationship Id="rId10" Type="http://schemas.openxmlformats.org/officeDocument/2006/relationships/image" Target="../media/image4.png"/><Relationship Id="rId12" Type="http://schemas.openxmlformats.org/officeDocument/2006/relationships/image" Target="../media/image7.jpg"/><Relationship Id="rId9" Type="http://schemas.openxmlformats.org/officeDocument/2006/relationships/image" Target="../media/image18.png"/><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image" Target="../media/image13.png"/><Relationship Id="rId8"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6.png"/><Relationship Id="rId5"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jpg"/><Relationship Id="rId4" Type="http://schemas.openxmlformats.org/officeDocument/2006/relationships/image" Target="../media/image22.jpg"/><Relationship Id="rId5"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185" name="Google Shape;185;p1"/>
          <p:cNvSpPr/>
          <p:nvPr/>
        </p:nvSpPr>
        <p:spPr>
          <a:xfrm>
            <a:off x="-19350" y="0"/>
            <a:ext cx="9182700" cy="5243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txBox="1"/>
          <p:nvPr/>
        </p:nvSpPr>
        <p:spPr>
          <a:xfrm>
            <a:off x="2503250" y="684975"/>
            <a:ext cx="3549300" cy="118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7" name="Google Shape;187;p1"/>
          <p:cNvPicPr preferRelativeResize="0"/>
          <p:nvPr/>
        </p:nvPicPr>
        <p:blipFill rotWithShape="1">
          <a:blip r:embed="rId3">
            <a:alphaModFix/>
          </a:blip>
          <a:srcRect b="0" l="0" r="0" t="0"/>
          <a:stretch/>
        </p:blipFill>
        <p:spPr>
          <a:xfrm>
            <a:off x="0" y="0"/>
            <a:ext cx="9144000" cy="5243100"/>
          </a:xfrm>
          <a:prstGeom prst="rect">
            <a:avLst/>
          </a:prstGeom>
          <a:noFill/>
          <a:ln>
            <a:noFill/>
          </a:ln>
        </p:spPr>
      </p:pic>
      <p:sp>
        <p:nvSpPr>
          <p:cNvPr id="188" name="Google Shape;188;p1"/>
          <p:cNvSpPr txBox="1"/>
          <p:nvPr/>
        </p:nvSpPr>
        <p:spPr>
          <a:xfrm>
            <a:off x="2384900" y="9325"/>
            <a:ext cx="3786000" cy="875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Arial"/>
              <a:buNone/>
            </a:pPr>
            <a:r>
              <a:rPr b="1" i="0" lang="fr-FR" sz="1400" u="none" cap="none" strike="noStrike">
                <a:solidFill>
                  <a:srgbClr val="4D6D92"/>
                </a:solidFill>
                <a:latin typeface="Times New Roman"/>
                <a:ea typeface="Times New Roman"/>
                <a:cs typeface="Times New Roman"/>
                <a:sym typeface="Times New Roman"/>
              </a:rPr>
              <a:t>Ministère de l'Enseignement Supérieur et de la Recherche Scientifique</a:t>
            </a:r>
            <a:endParaRPr b="0" i="0" sz="1400" u="none" cap="none" strike="noStrike">
              <a:solidFill>
                <a:srgbClr val="4D6D92"/>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400"/>
              <a:buFont typeface="Arial"/>
              <a:buNone/>
            </a:pPr>
            <a:r>
              <a:rPr b="1" i="0" lang="fr-FR" sz="1400" u="none" cap="none" strike="noStrike">
                <a:solidFill>
                  <a:srgbClr val="4D6D92"/>
                </a:solidFill>
                <a:latin typeface="Times New Roman"/>
                <a:ea typeface="Times New Roman"/>
                <a:cs typeface="Times New Roman"/>
                <a:sym typeface="Times New Roman"/>
              </a:rPr>
              <a:t>Université de Monastir</a:t>
            </a:r>
            <a:endParaRPr b="0" i="0" sz="1400" u="none" cap="none" strike="noStrike">
              <a:solidFill>
                <a:srgbClr val="4D6D92"/>
              </a:solidFill>
              <a:latin typeface="Times New Roman"/>
              <a:ea typeface="Times New Roman"/>
              <a:cs typeface="Times New Roman"/>
              <a:sym typeface="Times New Roman"/>
            </a:endParaRPr>
          </a:p>
        </p:txBody>
      </p:sp>
      <p:sp>
        <p:nvSpPr>
          <p:cNvPr id="189" name="Google Shape;189;p1"/>
          <p:cNvSpPr txBox="1"/>
          <p:nvPr/>
        </p:nvSpPr>
        <p:spPr>
          <a:xfrm>
            <a:off x="1041300" y="1928774"/>
            <a:ext cx="7061400" cy="122914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fr-FR" sz="3600" u="none" cap="none" strike="noStrike">
                <a:solidFill>
                  <a:srgbClr val="000000"/>
                </a:solidFill>
                <a:latin typeface="Times New Roman"/>
                <a:ea typeface="Times New Roman"/>
                <a:cs typeface="Times New Roman"/>
                <a:sym typeface="Times New Roman"/>
              </a:rPr>
              <a:t>Développement d’un outil de web Scraping </a:t>
            </a:r>
            <a:endParaRPr b="0" i="0" sz="36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0000"/>
              </a:solidFill>
              <a:latin typeface="Arial"/>
              <a:ea typeface="Arial"/>
              <a:cs typeface="Arial"/>
              <a:sym typeface="Arial"/>
            </a:endParaRPr>
          </a:p>
        </p:txBody>
      </p:sp>
      <p:sp>
        <p:nvSpPr>
          <p:cNvPr id="190" name="Google Shape;190;p1"/>
          <p:cNvSpPr txBox="1"/>
          <p:nvPr/>
        </p:nvSpPr>
        <p:spPr>
          <a:xfrm>
            <a:off x="2704200" y="955767"/>
            <a:ext cx="3636300" cy="78113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fr-FR" sz="2400" u="none" cap="none" strike="noStrike">
                <a:solidFill>
                  <a:srgbClr val="3F5378"/>
                </a:solidFill>
                <a:latin typeface="Times New Roman"/>
                <a:ea typeface="Times New Roman"/>
                <a:cs typeface="Times New Roman"/>
                <a:sym typeface="Times New Roman"/>
              </a:rPr>
              <a:t>PROJET DE FIN D'ÉTUDES</a:t>
            </a:r>
            <a:endParaRPr b="0" i="0" sz="2400" u="none" cap="none" strike="noStrike">
              <a:solidFill>
                <a:srgbClr val="3F5378"/>
              </a:solidFill>
              <a:latin typeface="Times New Roman"/>
              <a:ea typeface="Times New Roman"/>
              <a:cs typeface="Times New Roman"/>
              <a:sym typeface="Times New Roman"/>
            </a:endParaRPr>
          </a:p>
        </p:txBody>
      </p:sp>
      <p:cxnSp>
        <p:nvCxnSpPr>
          <p:cNvPr id="191" name="Google Shape;191;p1"/>
          <p:cNvCxnSpPr/>
          <p:nvPr/>
        </p:nvCxnSpPr>
        <p:spPr>
          <a:xfrm>
            <a:off x="2803500" y="1759300"/>
            <a:ext cx="3537000" cy="0"/>
          </a:xfrm>
          <a:prstGeom prst="straightConnector1">
            <a:avLst/>
          </a:prstGeom>
          <a:noFill/>
          <a:ln cap="flat" cmpd="sng" w="19050">
            <a:solidFill>
              <a:srgbClr val="3F5378"/>
            </a:solidFill>
            <a:prstDash val="solid"/>
            <a:round/>
            <a:headEnd len="sm" w="sm" type="none"/>
            <a:tailEnd len="sm" w="sm" type="none"/>
          </a:ln>
        </p:spPr>
      </p:cxnSp>
      <p:cxnSp>
        <p:nvCxnSpPr>
          <p:cNvPr id="192" name="Google Shape;192;p1"/>
          <p:cNvCxnSpPr/>
          <p:nvPr/>
        </p:nvCxnSpPr>
        <p:spPr>
          <a:xfrm>
            <a:off x="2803500" y="3142025"/>
            <a:ext cx="3537000" cy="0"/>
          </a:xfrm>
          <a:prstGeom prst="straightConnector1">
            <a:avLst/>
          </a:prstGeom>
          <a:noFill/>
          <a:ln cap="flat" cmpd="sng" w="19050">
            <a:solidFill>
              <a:srgbClr val="3F5378"/>
            </a:solidFill>
            <a:prstDash val="solid"/>
            <a:round/>
            <a:headEnd len="sm" w="sm" type="none"/>
            <a:tailEnd len="sm" w="sm" type="none"/>
          </a:ln>
        </p:spPr>
      </p:cxnSp>
      <p:sp>
        <p:nvSpPr>
          <p:cNvPr id="193" name="Google Shape;193;p1"/>
          <p:cNvSpPr txBox="1"/>
          <p:nvPr/>
        </p:nvSpPr>
        <p:spPr>
          <a:xfrm>
            <a:off x="219036" y="3784227"/>
            <a:ext cx="1942800" cy="4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2B608B"/>
                </a:solidFill>
                <a:latin typeface="Times New Roman"/>
                <a:ea typeface="Times New Roman"/>
                <a:cs typeface="Times New Roman"/>
                <a:sym typeface="Times New Roman"/>
              </a:rPr>
              <a:t>Elaboré par : </a:t>
            </a:r>
            <a:endParaRPr b="1" i="0" sz="1600" u="none" cap="none" strike="noStrike">
              <a:solidFill>
                <a:srgbClr val="2B608B"/>
              </a:solidFill>
              <a:latin typeface="Times New Roman"/>
              <a:ea typeface="Times New Roman"/>
              <a:cs typeface="Times New Roman"/>
              <a:sym typeface="Times New Roman"/>
            </a:endParaRPr>
          </a:p>
        </p:txBody>
      </p:sp>
      <p:sp>
        <p:nvSpPr>
          <p:cNvPr id="194" name="Google Shape;194;p1"/>
          <p:cNvSpPr txBox="1"/>
          <p:nvPr/>
        </p:nvSpPr>
        <p:spPr>
          <a:xfrm>
            <a:off x="291044" y="4144267"/>
            <a:ext cx="2279100" cy="67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chemeClr val="dk1"/>
                </a:solidFill>
                <a:latin typeface="Times New Roman"/>
                <a:ea typeface="Times New Roman"/>
                <a:cs typeface="Times New Roman"/>
                <a:sym typeface="Times New Roman"/>
              </a:rPr>
              <a:t>AYA GABSI</a:t>
            </a:r>
            <a:endParaRPr b="1" i="0" sz="1600" u="none" cap="none" strike="noStrike">
              <a:solidFill>
                <a:schemeClr val="dk1"/>
              </a:solidFill>
              <a:latin typeface="Times New Roman"/>
              <a:ea typeface="Times New Roman"/>
              <a:cs typeface="Times New Roman"/>
              <a:sym typeface="Times New Roman"/>
            </a:endParaRPr>
          </a:p>
        </p:txBody>
      </p:sp>
      <p:sp>
        <p:nvSpPr>
          <p:cNvPr id="195" name="Google Shape;195;p1"/>
          <p:cNvSpPr txBox="1"/>
          <p:nvPr/>
        </p:nvSpPr>
        <p:spPr>
          <a:xfrm>
            <a:off x="6720003" y="3784237"/>
            <a:ext cx="1942800" cy="42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2B608B"/>
                </a:solidFill>
                <a:latin typeface="Times New Roman"/>
                <a:ea typeface="Times New Roman"/>
                <a:cs typeface="Times New Roman"/>
                <a:sym typeface="Times New Roman"/>
              </a:rPr>
              <a:t>Encadré par : </a:t>
            </a:r>
            <a:endParaRPr b="1" i="0" sz="1600" u="none" cap="none" strike="noStrike">
              <a:solidFill>
                <a:srgbClr val="2B608B"/>
              </a:solidFill>
              <a:latin typeface="Times New Roman"/>
              <a:ea typeface="Times New Roman"/>
              <a:cs typeface="Times New Roman"/>
              <a:sym typeface="Times New Roman"/>
            </a:endParaRPr>
          </a:p>
        </p:txBody>
      </p:sp>
      <p:sp>
        <p:nvSpPr>
          <p:cNvPr id="196" name="Google Shape;196;p1"/>
          <p:cNvSpPr txBox="1"/>
          <p:nvPr/>
        </p:nvSpPr>
        <p:spPr>
          <a:xfrm>
            <a:off x="6340500" y="4148642"/>
            <a:ext cx="3021300" cy="67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fr-FR" sz="1600" u="none" cap="none" strike="noStrike">
                <a:solidFill>
                  <a:schemeClr val="dk1"/>
                </a:solidFill>
                <a:latin typeface="Times New Roman"/>
                <a:ea typeface="Times New Roman"/>
                <a:cs typeface="Times New Roman"/>
                <a:sym typeface="Times New Roman"/>
              </a:rPr>
              <a:t>Mr. </a:t>
            </a:r>
            <a:r>
              <a:rPr b="1" lang="fr-FR" sz="1600">
                <a:solidFill>
                  <a:schemeClr val="dk1"/>
                </a:solidFill>
                <a:latin typeface="Times New Roman"/>
                <a:ea typeface="Times New Roman"/>
                <a:cs typeface="Times New Roman"/>
                <a:sym typeface="Times New Roman"/>
              </a:rPr>
              <a:t>JAAFAR</a:t>
            </a:r>
            <a:r>
              <a:rPr b="1" i="0" lang="fr-FR" sz="1600" u="none" cap="none" strike="noStrike">
                <a:solidFill>
                  <a:schemeClr val="dk1"/>
                </a:solidFill>
                <a:latin typeface="Times New Roman"/>
                <a:ea typeface="Times New Roman"/>
                <a:cs typeface="Times New Roman"/>
                <a:sym typeface="Times New Roman"/>
              </a:rPr>
              <a:t> CHAAOURI</a:t>
            </a:r>
            <a:endParaRPr/>
          </a:p>
        </p:txBody>
      </p:sp>
      <p:sp>
        <p:nvSpPr>
          <p:cNvPr id="197" name="Google Shape;197;p1"/>
          <p:cNvSpPr txBox="1"/>
          <p:nvPr/>
        </p:nvSpPr>
        <p:spPr>
          <a:xfrm>
            <a:off x="2421951" y="3711175"/>
            <a:ext cx="37119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fr-FR" sz="1600" u="none" cap="none" strike="noStrike">
                <a:solidFill>
                  <a:srgbClr val="2B608B"/>
                </a:solidFill>
                <a:latin typeface="Times New Roman"/>
                <a:ea typeface="Times New Roman"/>
                <a:cs typeface="Times New Roman"/>
                <a:sym typeface="Times New Roman"/>
              </a:rPr>
              <a:t>Soutenu devant les membres de  jury</a:t>
            </a:r>
            <a:endParaRPr b="1" i="0" sz="1600" u="none" cap="none" strike="noStrike">
              <a:solidFill>
                <a:srgbClr val="2B60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1600">
              <a:solidFill>
                <a:srgbClr val="2B608B"/>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fr-FR" sz="1600" u="none" cap="none" strike="noStrike">
                <a:solidFill>
                  <a:srgbClr val="000000"/>
                </a:solidFill>
                <a:latin typeface="Times New Roman"/>
                <a:ea typeface="Times New Roman"/>
                <a:cs typeface="Times New Roman"/>
                <a:sym typeface="Times New Roman"/>
              </a:rPr>
              <a:t> Mr. TARAK HAMDANI</a:t>
            </a:r>
            <a:endParaRPr b="1" i="0" sz="16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sz="1600">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fr-FR" sz="1600" u="none" cap="none" strike="noStrike">
                <a:solidFill>
                  <a:srgbClr val="000000"/>
                </a:solidFill>
                <a:latin typeface="Times New Roman"/>
                <a:ea typeface="Times New Roman"/>
                <a:cs typeface="Times New Roman"/>
                <a:sym typeface="Times New Roman"/>
              </a:rPr>
              <a:t> Mr. OUSS</a:t>
            </a:r>
            <a:r>
              <a:rPr b="1" lang="fr-FR" sz="1600">
                <a:latin typeface="Times New Roman"/>
                <a:ea typeface="Times New Roman"/>
                <a:cs typeface="Times New Roman"/>
                <a:sym typeface="Times New Roman"/>
              </a:rPr>
              <a:t>A</a:t>
            </a:r>
            <a:r>
              <a:rPr b="1" i="0" lang="fr-FR" sz="1600" u="none" cap="none" strike="noStrike">
                <a:solidFill>
                  <a:srgbClr val="000000"/>
                </a:solidFill>
                <a:latin typeface="Times New Roman"/>
                <a:ea typeface="Times New Roman"/>
                <a:cs typeface="Times New Roman"/>
                <a:sym typeface="Times New Roman"/>
              </a:rPr>
              <a:t>MA HADJ BELKACEM</a:t>
            </a:r>
            <a:endParaRPr b="1" i="0" sz="1600" u="none" cap="none" strike="noStrike">
              <a:solidFill>
                <a:srgbClr val="000000"/>
              </a:solidFill>
              <a:latin typeface="Times New Roman"/>
              <a:ea typeface="Times New Roman"/>
              <a:cs typeface="Times New Roman"/>
              <a:sym typeface="Times New Roman"/>
            </a:endParaRPr>
          </a:p>
        </p:txBody>
      </p:sp>
      <p:pic>
        <p:nvPicPr>
          <p:cNvPr descr="C:\Users\PcMac\Desktop\isima-logo.jpg" id="198" name="Google Shape;198;p1"/>
          <p:cNvPicPr preferRelativeResize="0"/>
          <p:nvPr/>
        </p:nvPicPr>
        <p:blipFill rotWithShape="1">
          <a:blip r:embed="rId4">
            <a:alphaModFix/>
          </a:blip>
          <a:srcRect b="0" l="0" r="0" t="0"/>
          <a:stretch/>
        </p:blipFill>
        <p:spPr>
          <a:xfrm>
            <a:off x="428596" y="0"/>
            <a:ext cx="1714512" cy="11584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0"/>
          <p:cNvSpPr txBox="1"/>
          <p:nvPr>
            <p:ph type="title"/>
          </p:nvPr>
        </p:nvSpPr>
        <p:spPr>
          <a:xfrm>
            <a:off x="179512" y="411510"/>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FR"/>
              <a:t>Les acteurs du système </a:t>
            </a:r>
            <a:endParaRPr/>
          </a:p>
        </p:txBody>
      </p:sp>
      <p:sp>
        <p:nvSpPr>
          <p:cNvPr id="495" name="Google Shape;495;p1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496" name="Google Shape;496;p10"/>
          <p:cNvSpPr/>
          <p:nvPr/>
        </p:nvSpPr>
        <p:spPr>
          <a:xfrm>
            <a:off x="899592" y="1779662"/>
            <a:ext cx="648072" cy="648072"/>
          </a:xfrm>
          <a:prstGeom prst="ellipse">
            <a:avLst/>
          </a:prstGeom>
          <a:solidFill>
            <a:schemeClr val="accent1"/>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497" name="Google Shape;497;p10"/>
          <p:cNvCxnSpPr/>
          <p:nvPr/>
        </p:nvCxnSpPr>
        <p:spPr>
          <a:xfrm>
            <a:off x="1223628" y="2467130"/>
            <a:ext cx="0" cy="1296144"/>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98" name="Google Shape;498;p10"/>
          <p:cNvCxnSpPr/>
          <p:nvPr/>
        </p:nvCxnSpPr>
        <p:spPr>
          <a:xfrm flipH="1">
            <a:off x="899592" y="3723878"/>
            <a:ext cx="324036" cy="504056"/>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499" name="Google Shape;499;p10"/>
          <p:cNvCxnSpPr/>
          <p:nvPr/>
        </p:nvCxnSpPr>
        <p:spPr>
          <a:xfrm>
            <a:off x="1223628" y="3723878"/>
            <a:ext cx="324036" cy="504056"/>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500" name="Google Shape;500;p10"/>
          <p:cNvCxnSpPr/>
          <p:nvPr/>
        </p:nvCxnSpPr>
        <p:spPr>
          <a:xfrm flipH="1" rot="10800000">
            <a:off x="827584" y="2777080"/>
            <a:ext cx="396044" cy="338122"/>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501" name="Google Shape;501;p10"/>
          <p:cNvCxnSpPr/>
          <p:nvPr/>
        </p:nvCxnSpPr>
        <p:spPr>
          <a:xfrm>
            <a:off x="1223628" y="2777080"/>
            <a:ext cx="396044" cy="338122"/>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502" name="Google Shape;502;p10"/>
          <p:cNvSpPr/>
          <p:nvPr/>
        </p:nvSpPr>
        <p:spPr>
          <a:xfrm>
            <a:off x="2483768" y="2782790"/>
            <a:ext cx="1656180" cy="864096"/>
          </a:xfrm>
          <a:prstGeom prst="rightArrow">
            <a:avLst>
              <a:gd fmla="val 50000" name="adj1"/>
              <a:gd fmla="val 50000" name="adj2"/>
            </a:avLst>
          </a:prstGeom>
          <a:solidFill>
            <a:srgbClr val="D5E5F2"/>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03" name="Google Shape;503;p10"/>
          <p:cNvSpPr/>
          <p:nvPr/>
        </p:nvSpPr>
        <p:spPr>
          <a:xfrm>
            <a:off x="4860032" y="2355726"/>
            <a:ext cx="3312360" cy="1512168"/>
          </a:xfrm>
          <a:prstGeom prst="roundRect">
            <a:avLst>
              <a:gd fmla="val 16667" name="adj"/>
            </a:avLst>
          </a:prstGeom>
          <a:solidFill>
            <a:srgbClr val="ADCCE5"/>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800" u="none" cap="none" strike="noStrike">
                <a:solidFill>
                  <a:schemeClr val="dk1"/>
                </a:solidFill>
                <a:latin typeface="Arial"/>
                <a:ea typeface="Arial"/>
                <a:cs typeface="Arial"/>
                <a:sym typeface="Arial"/>
              </a:rPr>
              <a:t>Gérer tous les fonctionnalités </a:t>
            </a:r>
            <a:endParaRPr/>
          </a:p>
          <a:p>
            <a:pPr indent="0" lvl="0" marL="0" marR="0" rtl="0" algn="ctr">
              <a:lnSpc>
                <a:spcPct val="100000"/>
              </a:lnSpc>
              <a:spcBef>
                <a:spcPts val="0"/>
              </a:spcBef>
              <a:spcAft>
                <a:spcPts val="0"/>
              </a:spcAft>
              <a:buNone/>
            </a:pPr>
            <a:r>
              <a:rPr b="0" i="0" lang="fr-FR" sz="1800" u="none" cap="none" strike="noStrike">
                <a:solidFill>
                  <a:schemeClr val="dk1"/>
                </a:solidFill>
                <a:latin typeface="Arial"/>
                <a:ea typeface="Arial"/>
                <a:cs typeface="Arial"/>
                <a:sym typeface="Arial"/>
              </a:rPr>
              <a:t>de l’application</a:t>
            </a:r>
            <a:endParaRPr/>
          </a:p>
        </p:txBody>
      </p:sp>
      <p:sp>
        <p:nvSpPr>
          <p:cNvPr id="504" name="Google Shape;504;p10"/>
          <p:cNvSpPr txBox="1"/>
          <p:nvPr/>
        </p:nvSpPr>
        <p:spPr>
          <a:xfrm>
            <a:off x="485546" y="4441969"/>
            <a:ext cx="212423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2400" u="none" cap="none" strike="noStrike">
                <a:solidFill>
                  <a:srgbClr val="000000"/>
                </a:solidFill>
                <a:latin typeface="Arial"/>
                <a:ea typeface="Arial"/>
                <a:cs typeface="Arial"/>
                <a:sym typeface="Arial"/>
              </a:rPr>
              <a:t>Utilisateur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11"/>
          <p:cNvSpPr txBox="1"/>
          <p:nvPr>
            <p:ph type="title"/>
          </p:nvPr>
        </p:nvSpPr>
        <p:spPr>
          <a:xfrm>
            <a:off x="251520" y="411510"/>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FR"/>
              <a:t>Les besoins fonctionnels</a:t>
            </a:r>
            <a:endParaRPr/>
          </a:p>
        </p:txBody>
      </p:sp>
      <p:sp>
        <p:nvSpPr>
          <p:cNvPr id="510" name="Google Shape;510;p1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511" name="Google Shape;511;p11"/>
          <p:cNvSpPr/>
          <p:nvPr/>
        </p:nvSpPr>
        <p:spPr>
          <a:xfrm>
            <a:off x="755576" y="1673028"/>
            <a:ext cx="6696744" cy="766200"/>
          </a:xfrm>
          <a:prstGeom prst="roundRect">
            <a:avLst>
              <a:gd fmla="val 16667" name="adj"/>
            </a:avLst>
          </a:prstGeom>
          <a:solidFill>
            <a:srgbClr val="ADCCE5"/>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DCCE5"/>
              </a:solidFill>
              <a:latin typeface="Arial"/>
              <a:ea typeface="Arial"/>
              <a:cs typeface="Arial"/>
              <a:sym typeface="Arial"/>
            </a:endParaRPr>
          </a:p>
        </p:txBody>
      </p:sp>
      <p:sp>
        <p:nvSpPr>
          <p:cNvPr id="512" name="Google Shape;512;p11"/>
          <p:cNvSpPr/>
          <p:nvPr/>
        </p:nvSpPr>
        <p:spPr>
          <a:xfrm>
            <a:off x="755576" y="3016299"/>
            <a:ext cx="6696600" cy="766200"/>
          </a:xfrm>
          <a:prstGeom prst="roundRect">
            <a:avLst>
              <a:gd fmla="val 16667" name="adj"/>
            </a:avLst>
          </a:prstGeom>
          <a:solidFill>
            <a:srgbClr val="ADCCE5"/>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13" name="Google Shape;513;p11"/>
          <p:cNvSpPr txBox="1"/>
          <p:nvPr/>
        </p:nvSpPr>
        <p:spPr>
          <a:xfrm>
            <a:off x="736903" y="1859475"/>
            <a:ext cx="50405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800" u="none" cap="none" strike="noStrike">
                <a:solidFill>
                  <a:srgbClr val="4B191A"/>
                </a:solidFill>
                <a:latin typeface="Times New Roman"/>
                <a:ea typeface="Times New Roman"/>
                <a:cs typeface="Times New Roman"/>
                <a:sym typeface="Times New Roman"/>
              </a:rPr>
              <a:t>Extraire des données automatiquement.</a:t>
            </a:r>
            <a:endParaRPr/>
          </a:p>
        </p:txBody>
      </p:sp>
      <p:sp>
        <p:nvSpPr>
          <p:cNvPr id="514" name="Google Shape;514;p11"/>
          <p:cNvSpPr txBox="1"/>
          <p:nvPr/>
        </p:nvSpPr>
        <p:spPr>
          <a:xfrm>
            <a:off x="849658" y="3214741"/>
            <a:ext cx="5523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800" u="none" cap="none" strike="noStrike">
                <a:solidFill>
                  <a:srgbClr val="4B191A"/>
                </a:solidFill>
                <a:latin typeface="Times New Roman"/>
                <a:ea typeface="Times New Roman"/>
                <a:cs typeface="Times New Roman"/>
                <a:sym typeface="Times New Roman"/>
              </a:rPr>
              <a:t>Visualiser  les données </a:t>
            </a:r>
            <a:r>
              <a:rPr lang="fr-FR" sz="1800">
                <a:solidFill>
                  <a:srgbClr val="4B191A"/>
                </a:solidFill>
                <a:latin typeface="Times New Roman"/>
                <a:ea typeface="Times New Roman"/>
                <a:cs typeface="Times New Roman"/>
                <a:sym typeface="Times New Roman"/>
              </a:rPr>
              <a:t>Scrappés</a:t>
            </a:r>
            <a:r>
              <a:rPr b="0" i="0" lang="fr-FR" sz="1800" u="none" cap="none" strike="noStrike">
                <a:solidFill>
                  <a:srgbClr val="4B191A"/>
                </a:solidFill>
                <a:latin typeface="Times New Roman"/>
                <a:ea typeface="Times New Roman"/>
                <a:cs typeface="Times New Roman"/>
                <a:sym typeface="Times New Roman"/>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12"/>
          <p:cNvSpPr txBox="1"/>
          <p:nvPr>
            <p:ph type="title"/>
          </p:nvPr>
        </p:nvSpPr>
        <p:spPr>
          <a:xfrm>
            <a:off x="179512" y="411510"/>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FR"/>
              <a:t>Les besoins non fonctionnels:</a:t>
            </a:r>
            <a:endParaRPr/>
          </a:p>
        </p:txBody>
      </p:sp>
      <p:sp>
        <p:nvSpPr>
          <p:cNvPr id="520" name="Google Shape;520;p1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521" name="Google Shape;521;p12"/>
          <p:cNvSpPr/>
          <p:nvPr/>
        </p:nvSpPr>
        <p:spPr>
          <a:xfrm>
            <a:off x="4932040" y="1619655"/>
            <a:ext cx="3115364" cy="766200"/>
          </a:xfrm>
          <a:prstGeom prst="roundRect">
            <a:avLst>
              <a:gd fmla="val 16667" name="adj"/>
            </a:avLst>
          </a:prstGeom>
          <a:solidFill>
            <a:srgbClr val="ADCCE5"/>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DCCE5"/>
              </a:solidFill>
              <a:latin typeface="Arial"/>
              <a:ea typeface="Arial"/>
              <a:cs typeface="Arial"/>
              <a:sym typeface="Arial"/>
            </a:endParaRPr>
          </a:p>
        </p:txBody>
      </p:sp>
      <p:sp>
        <p:nvSpPr>
          <p:cNvPr id="522" name="Google Shape;522;p12"/>
          <p:cNvSpPr/>
          <p:nvPr/>
        </p:nvSpPr>
        <p:spPr>
          <a:xfrm>
            <a:off x="899592" y="1619655"/>
            <a:ext cx="3115364" cy="766200"/>
          </a:xfrm>
          <a:prstGeom prst="roundRect">
            <a:avLst>
              <a:gd fmla="val 16667" name="adj"/>
            </a:avLst>
          </a:prstGeom>
          <a:solidFill>
            <a:srgbClr val="ADCCE5"/>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DCCE5"/>
              </a:solidFill>
              <a:latin typeface="Arial"/>
              <a:ea typeface="Arial"/>
              <a:cs typeface="Arial"/>
              <a:sym typeface="Arial"/>
            </a:endParaRPr>
          </a:p>
        </p:txBody>
      </p:sp>
      <p:sp>
        <p:nvSpPr>
          <p:cNvPr id="523" name="Google Shape;523;p12"/>
          <p:cNvSpPr/>
          <p:nvPr/>
        </p:nvSpPr>
        <p:spPr>
          <a:xfrm>
            <a:off x="4936624" y="3219822"/>
            <a:ext cx="3115364" cy="766200"/>
          </a:xfrm>
          <a:prstGeom prst="roundRect">
            <a:avLst>
              <a:gd fmla="val 16667" name="adj"/>
            </a:avLst>
          </a:prstGeom>
          <a:solidFill>
            <a:srgbClr val="ADCCE5"/>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DCCE5"/>
              </a:solidFill>
              <a:latin typeface="Arial"/>
              <a:ea typeface="Arial"/>
              <a:cs typeface="Arial"/>
              <a:sym typeface="Arial"/>
            </a:endParaRPr>
          </a:p>
        </p:txBody>
      </p:sp>
      <p:sp>
        <p:nvSpPr>
          <p:cNvPr id="524" name="Google Shape;524;p12"/>
          <p:cNvSpPr/>
          <p:nvPr/>
        </p:nvSpPr>
        <p:spPr>
          <a:xfrm>
            <a:off x="971600" y="3219822"/>
            <a:ext cx="3115364" cy="766200"/>
          </a:xfrm>
          <a:prstGeom prst="roundRect">
            <a:avLst>
              <a:gd fmla="val 16667" name="adj"/>
            </a:avLst>
          </a:prstGeom>
          <a:solidFill>
            <a:srgbClr val="ADCCE5"/>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DCCE5"/>
              </a:solidFill>
              <a:latin typeface="Arial"/>
              <a:ea typeface="Arial"/>
              <a:cs typeface="Arial"/>
              <a:sym typeface="Arial"/>
            </a:endParaRPr>
          </a:p>
        </p:txBody>
      </p:sp>
      <p:sp>
        <p:nvSpPr>
          <p:cNvPr id="525" name="Google Shape;525;p12"/>
          <p:cNvSpPr txBox="1"/>
          <p:nvPr/>
        </p:nvSpPr>
        <p:spPr>
          <a:xfrm>
            <a:off x="1774424" y="1818089"/>
            <a:ext cx="128540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800" u="none" cap="none" strike="noStrike">
                <a:solidFill>
                  <a:srgbClr val="4B191A"/>
                </a:solidFill>
                <a:latin typeface="Times New Roman"/>
                <a:ea typeface="Times New Roman"/>
                <a:cs typeface="Times New Roman"/>
                <a:sym typeface="Times New Roman"/>
              </a:rPr>
              <a:t>La fiabilité</a:t>
            </a:r>
            <a:endParaRPr/>
          </a:p>
        </p:txBody>
      </p:sp>
      <p:sp>
        <p:nvSpPr>
          <p:cNvPr id="526" name="Google Shape;526;p12"/>
          <p:cNvSpPr txBox="1"/>
          <p:nvPr/>
        </p:nvSpPr>
        <p:spPr>
          <a:xfrm>
            <a:off x="5931768" y="3418256"/>
            <a:ext cx="128540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800" u="none" cap="none" strike="noStrike">
                <a:solidFill>
                  <a:srgbClr val="4B191A"/>
                </a:solidFill>
                <a:latin typeface="Times New Roman"/>
                <a:ea typeface="Times New Roman"/>
                <a:cs typeface="Times New Roman"/>
                <a:sym typeface="Times New Roman"/>
              </a:rPr>
              <a:t>La sécurité</a:t>
            </a:r>
            <a:endParaRPr/>
          </a:p>
        </p:txBody>
      </p:sp>
      <p:sp>
        <p:nvSpPr>
          <p:cNvPr id="527" name="Google Shape;527;p12"/>
          <p:cNvSpPr txBox="1"/>
          <p:nvPr/>
        </p:nvSpPr>
        <p:spPr>
          <a:xfrm>
            <a:off x="5796136" y="1818089"/>
            <a:ext cx="163706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800" u="none" cap="none" strike="noStrike">
                <a:solidFill>
                  <a:srgbClr val="4B191A"/>
                </a:solidFill>
                <a:latin typeface="Times New Roman"/>
                <a:ea typeface="Times New Roman"/>
                <a:cs typeface="Times New Roman"/>
                <a:sym typeface="Times New Roman"/>
              </a:rPr>
              <a:t>La maintenance</a:t>
            </a:r>
            <a:endParaRPr/>
          </a:p>
        </p:txBody>
      </p:sp>
      <p:sp>
        <p:nvSpPr>
          <p:cNvPr id="528" name="Google Shape;528;p12"/>
          <p:cNvSpPr txBox="1"/>
          <p:nvPr/>
        </p:nvSpPr>
        <p:spPr>
          <a:xfrm>
            <a:off x="1784356" y="3418256"/>
            <a:ext cx="18515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1800" u="none" cap="none" strike="noStrike">
                <a:solidFill>
                  <a:srgbClr val="4B191A"/>
                </a:solidFill>
                <a:latin typeface="Times New Roman"/>
                <a:ea typeface="Times New Roman"/>
                <a:cs typeface="Times New Roman"/>
                <a:sym typeface="Times New Roman"/>
              </a:rPr>
              <a:t>La disponibilité</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13"/>
          <p:cNvSpPr txBox="1"/>
          <p:nvPr>
            <p:ph type="ctrTitle"/>
          </p:nvPr>
        </p:nvSpPr>
        <p:spPr>
          <a:xfrm>
            <a:off x="404675" y="3136198"/>
            <a:ext cx="4094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fr-FR" sz="3600"/>
              <a:t>Étude préalable</a:t>
            </a:r>
            <a:endParaRPr b="0" sz="3600"/>
          </a:p>
        </p:txBody>
      </p:sp>
      <p:sp>
        <p:nvSpPr>
          <p:cNvPr id="534" name="Google Shape;534;p1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535" name="Google Shape;535;p13"/>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fr-FR" sz="12000" u="none" cap="none" strike="noStrike">
                <a:solidFill>
                  <a:srgbClr val="3F5378"/>
                </a:solidFill>
                <a:latin typeface="Roboto Condensed"/>
                <a:ea typeface="Roboto Condensed"/>
                <a:cs typeface="Roboto Condensed"/>
                <a:sym typeface="Roboto Condensed"/>
              </a:rPr>
              <a:t>3</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1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541" name="Google Shape;541;p14"/>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FR"/>
              <a:t>Big data vs IA vs ML</a:t>
            </a:r>
            <a:endParaRPr/>
          </a:p>
        </p:txBody>
      </p:sp>
      <p:pic>
        <p:nvPicPr>
          <p:cNvPr descr="Définition : Qu'est-ce que le Big Data ? - LeBigData.fr" id="542" name="Google Shape;542;p14"/>
          <p:cNvPicPr preferRelativeResize="0"/>
          <p:nvPr/>
        </p:nvPicPr>
        <p:blipFill rotWithShape="1">
          <a:blip r:embed="rId3">
            <a:alphaModFix/>
          </a:blip>
          <a:srcRect b="0" l="0" r="0" t="0"/>
          <a:stretch/>
        </p:blipFill>
        <p:spPr>
          <a:xfrm>
            <a:off x="110575" y="1364525"/>
            <a:ext cx="3094200" cy="2143500"/>
          </a:xfrm>
          <a:prstGeom prst="rect">
            <a:avLst/>
          </a:prstGeom>
          <a:noFill/>
          <a:ln>
            <a:noFill/>
          </a:ln>
        </p:spPr>
      </p:pic>
      <p:pic>
        <p:nvPicPr>
          <p:cNvPr id="543" name="Google Shape;543;p14"/>
          <p:cNvPicPr preferRelativeResize="0"/>
          <p:nvPr/>
        </p:nvPicPr>
        <p:blipFill>
          <a:blip r:embed="rId4">
            <a:alphaModFix/>
          </a:blip>
          <a:stretch>
            <a:fillRect/>
          </a:stretch>
        </p:blipFill>
        <p:spPr>
          <a:xfrm>
            <a:off x="5826550" y="1305075"/>
            <a:ext cx="3027425" cy="2202950"/>
          </a:xfrm>
          <a:prstGeom prst="rect">
            <a:avLst/>
          </a:prstGeom>
          <a:noFill/>
          <a:ln>
            <a:noFill/>
          </a:ln>
        </p:spPr>
      </p:pic>
      <p:pic>
        <p:nvPicPr>
          <p:cNvPr id="544" name="Google Shape;544;p14"/>
          <p:cNvPicPr preferRelativeResize="0"/>
          <p:nvPr/>
        </p:nvPicPr>
        <p:blipFill>
          <a:blip r:embed="rId5">
            <a:alphaModFix/>
          </a:blip>
          <a:stretch>
            <a:fillRect/>
          </a:stretch>
        </p:blipFill>
        <p:spPr>
          <a:xfrm>
            <a:off x="2955275" y="2571750"/>
            <a:ext cx="3094200" cy="180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10a08464007_0_8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550" name="Google Shape;550;g10a08464007_0_81"/>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FR"/>
              <a:t>Web crawling VS Web scraping</a:t>
            </a:r>
            <a:endParaRPr/>
          </a:p>
        </p:txBody>
      </p:sp>
      <p:pic>
        <p:nvPicPr>
          <p:cNvPr id="551" name="Google Shape;551;g10a08464007_0_81"/>
          <p:cNvPicPr preferRelativeResize="0"/>
          <p:nvPr/>
        </p:nvPicPr>
        <p:blipFill>
          <a:blip r:embed="rId3">
            <a:alphaModFix/>
          </a:blip>
          <a:stretch>
            <a:fillRect/>
          </a:stretch>
        </p:blipFill>
        <p:spPr>
          <a:xfrm>
            <a:off x="247450" y="1444750"/>
            <a:ext cx="8352775" cy="2905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24"/>
          <p:cNvSpPr txBox="1"/>
          <p:nvPr>
            <p:ph type="ctrTitle"/>
          </p:nvPr>
        </p:nvSpPr>
        <p:spPr>
          <a:xfrm>
            <a:off x="179512" y="3075806"/>
            <a:ext cx="4684539"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fr-FR" sz="3600"/>
              <a:t>Solution proposée : </a:t>
            </a:r>
            <a:endParaRPr b="0" sz="3600"/>
          </a:p>
        </p:txBody>
      </p:sp>
      <p:sp>
        <p:nvSpPr>
          <p:cNvPr id="557" name="Google Shape;557;p2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558" name="Google Shape;558;p24"/>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lang="fr-FR" sz="12000">
                <a:solidFill>
                  <a:srgbClr val="3F5378"/>
                </a:solidFill>
                <a:latin typeface="Roboto Condensed"/>
                <a:ea typeface="Roboto Condensed"/>
                <a:cs typeface="Roboto Condensed"/>
                <a:sym typeface="Roboto Condensed"/>
              </a:rPr>
              <a:t>4</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d19284aff8_0_0"/>
          <p:cNvSpPr txBox="1"/>
          <p:nvPr>
            <p:ph idx="12" type="sldNum"/>
          </p:nvPr>
        </p:nvSpPr>
        <p:spPr>
          <a:xfrm>
            <a:off x="77704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564" name="Google Shape;564;gd19284aff8_0_0"/>
          <p:cNvSpPr txBox="1"/>
          <p:nvPr/>
        </p:nvSpPr>
        <p:spPr>
          <a:xfrm>
            <a:off x="0" y="120525"/>
            <a:ext cx="40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a:solidFill>
                  <a:schemeClr val="lt1"/>
                </a:solidFill>
                <a:latin typeface="Roboto Condensed"/>
                <a:ea typeface="Roboto Condensed"/>
                <a:cs typeface="Roboto Condensed"/>
                <a:sym typeface="Roboto Condensed"/>
              </a:rPr>
              <a:t>SCRAPING :   </a:t>
            </a:r>
            <a:endParaRPr b="1">
              <a:solidFill>
                <a:schemeClr val="lt1"/>
              </a:solidFill>
              <a:latin typeface="Roboto Condensed"/>
              <a:ea typeface="Roboto Condensed"/>
              <a:cs typeface="Roboto Condensed"/>
              <a:sym typeface="Roboto Condensed"/>
            </a:endParaRPr>
          </a:p>
        </p:txBody>
      </p:sp>
      <p:sp>
        <p:nvSpPr>
          <p:cNvPr id="565" name="Google Shape;565;gd19284aff8_0_0"/>
          <p:cNvSpPr txBox="1"/>
          <p:nvPr/>
        </p:nvSpPr>
        <p:spPr>
          <a:xfrm>
            <a:off x="304800" y="689125"/>
            <a:ext cx="2195700" cy="48948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fr-FR" sz="1800">
                <a:latin typeface="Comic Sans MS"/>
                <a:ea typeface="Comic Sans MS"/>
                <a:cs typeface="Comic Sans MS"/>
                <a:sym typeface="Comic Sans MS"/>
              </a:rPr>
              <a:t>Quick Scrap:</a:t>
            </a:r>
            <a:endParaRPr sz="1800">
              <a:latin typeface="Comic Sans MS"/>
              <a:ea typeface="Comic Sans MS"/>
              <a:cs typeface="Comic Sans MS"/>
              <a:sym typeface="Comic Sans MS"/>
            </a:endParaRPr>
          </a:p>
          <a:p>
            <a:pPr indent="-323850" lvl="0" marL="457200" marR="0" rtl="0" algn="just">
              <a:lnSpc>
                <a:spcPct val="150000"/>
              </a:lnSpc>
              <a:spcBef>
                <a:spcPts val="0"/>
              </a:spcBef>
              <a:spcAft>
                <a:spcPts val="0"/>
              </a:spcAft>
              <a:buSzPts val="1500"/>
              <a:buFont typeface="Times New Roman"/>
              <a:buChar char="➔"/>
            </a:pPr>
            <a:r>
              <a:rPr b="1" lang="fr-FR" sz="1500">
                <a:latin typeface="Times New Roman"/>
                <a:ea typeface="Times New Roman"/>
                <a:cs typeface="Times New Roman"/>
                <a:sym typeface="Times New Roman"/>
              </a:rPr>
              <a:t>Scraper :</a:t>
            </a:r>
            <a:endParaRPr b="1" sz="15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fr-FR" sz="1500">
                <a:latin typeface="Times New Roman"/>
                <a:ea typeface="Times New Roman"/>
                <a:cs typeface="Times New Roman"/>
                <a:sym typeface="Times New Roman"/>
              </a:rPr>
              <a:t> - les liens                       </a:t>
            </a:r>
            <a:endParaRPr sz="15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fr-FR" sz="1500">
                <a:latin typeface="Times New Roman"/>
                <a:ea typeface="Times New Roman"/>
                <a:cs typeface="Times New Roman"/>
                <a:sym typeface="Times New Roman"/>
              </a:rPr>
              <a:t> - les titres</a:t>
            </a:r>
            <a:endParaRPr sz="15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fr-FR" sz="1500">
                <a:latin typeface="Times New Roman"/>
                <a:ea typeface="Times New Roman"/>
                <a:cs typeface="Times New Roman"/>
                <a:sym typeface="Times New Roman"/>
              </a:rPr>
              <a:t> - les paragraphes           </a:t>
            </a:r>
            <a:endParaRPr sz="15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fr-FR" sz="1500">
                <a:latin typeface="Times New Roman"/>
                <a:ea typeface="Times New Roman"/>
                <a:cs typeface="Times New Roman"/>
                <a:sym typeface="Times New Roman"/>
              </a:rPr>
              <a:t> - les classes</a:t>
            </a:r>
            <a:endParaRPr sz="15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fr-FR" sz="1500">
                <a:latin typeface="Times New Roman"/>
                <a:ea typeface="Times New Roman"/>
                <a:cs typeface="Times New Roman"/>
                <a:sym typeface="Times New Roman"/>
              </a:rPr>
              <a:t> - les ID</a:t>
            </a:r>
            <a:endParaRPr sz="1500">
              <a:latin typeface="Times New Roman"/>
              <a:ea typeface="Times New Roman"/>
              <a:cs typeface="Times New Roman"/>
              <a:sym typeface="Times New Roman"/>
            </a:endParaRPr>
          </a:p>
          <a:p>
            <a:pPr indent="-323850" lvl="0" marL="457200" marR="0" rtl="0" algn="just">
              <a:lnSpc>
                <a:spcPct val="150000"/>
              </a:lnSpc>
              <a:spcBef>
                <a:spcPts val="0"/>
              </a:spcBef>
              <a:spcAft>
                <a:spcPts val="0"/>
              </a:spcAft>
              <a:buSzPts val="1500"/>
              <a:buFont typeface="Times New Roman"/>
              <a:buChar char="➔"/>
            </a:pPr>
            <a:r>
              <a:rPr b="1" lang="fr-FR" sz="1500">
                <a:latin typeface="Times New Roman"/>
                <a:ea typeface="Times New Roman"/>
                <a:cs typeface="Times New Roman"/>
                <a:sym typeface="Times New Roman"/>
              </a:rPr>
              <a:t>Télécharger :</a:t>
            </a:r>
            <a:endParaRPr b="1" sz="15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fr-FR" sz="1500">
                <a:latin typeface="Times New Roman"/>
                <a:ea typeface="Times New Roman"/>
                <a:cs typeface="Times New Roman"/>
                <a:sym typeface="Times New Roman"/>
              </a:rPr>
              <a:t>- la page html               </a:t>
            </a:r>
            <a:endParaRPr sz="15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fr-FR" sz="1500">
                <a:latin typeface="Times New Roman"/>
                <a:ea typeface="Times New Roman"/>
                <a:cs typeface="Times New Roman"/>
                <a:sym typeface="Times New Roman"/>
              </a:rPr>
              <a:t>  - la page css</a:t>
            </a:r>
            <a:endParaRPr sz="15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fr-FR" sz="1500">
                <a:latin typeface="Times New Roman"/>
                <a:ea typeface="Times New Roman"/>
                <a:cs typeface="Times New Roman"/>
                <a:sym typeface="Times New Roman"/>
              </a:rPr>
              <a:t>- la page javascript      </a:t>
            </a:r>
            <a:endParaRPr sz="15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fr-FR" sz="1500">
                <a:latin typeface="Times New Roman"/>
                <a:ea typeface="Times New Roman"/>
                <a:cs typeface="Times New Roman"/>
                <a:sym typeface="Times New Roman"/>
              </a:rPr>
              <a:t>- les images</a:t>
            </a:r>
            <a:endParaRPr sz="15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lang="fr-FR" sz="1500">
                <a:latin typeface="Times New Roman"/>
                <a:ea typeface="Times New Roman"/>
                <a:cs typeface="Times New Roman"/>
                <a:sym typeface="Times New Roman"/>
              </a:rPr>
              <a:t>- la page pdf</a:t>
            </a:r>
            <a:endParaRPr sz="15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sz="1500">
              <a:latin typeface="Times New Roman"/>
              <a:ea typeface="Times New Roman"/>
              <a:cs typeface="Times New Roman"/>
              <a:sym typeface="Times New Roman"/>
            </a:endParaRPr>
          </a:p>
        </p:txBody>
      </p:sp>
      <p:sp>
        <p:nvSpPr>
          <p:cNvPr id="566" name="Google Shape;566;gd19284aff8_0_0"/>
          <p:cNvSpPr txBox="1"/>
          <p:nvPr/>
        </p:nvSpPr>
        <p:spPr>
          <a:xfrm>
            <a:off x="3399363" y="689125"/>
            <a:ext cx="2664900" cy="45483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fr-FR" sz="1800">
                <a:latin typeface="Comic Sans MS"/>
                <a:ea typeface="Comic Sans MS"/>
                <a:cs typeface="Comic Sans MS"/>
                <a:sym typeface="Comic Sans MS"/>
              </a:rPr>
              <a:t>Advanced </a:t>
            </a:r>
            <a:r>
              <a:rPr lang="fr-FR" sz="1800">
                <a:latin typeface="Comic Sans MS"/>
                <a:ea typeface="Comic Sans MS"/>
                <a:cs typeface="Comic Sans MS"/>
                <a:sym typeface="Comic Sans MS"/>
              </a:rPr>
              <a:t>Scrap:</a:t>
            </a:r>
            <a:endParaRPr sz="1800">
              <a:latin typeface="Comic Sans MS"/>
              <a:ea typeface="Comic Sans MS"/>
              <a:cs typeface="Comic Sans MS"/>
              <a:sym typeface="Comic Sans MS"/>
            </a:endParaRPr>
          </a:p>
          <a:p>
            <a:pPr indent="-323850" lvl="0" marL="457200" marR="0" rtl="0" algn="l">
              <a:lnSpc>
                <a:spcPct val="150000"/>
              </a:lnSpc>
              <a:spcBef>
                <a:spcPts val="0"/>
              </a:spcBef>
              <a:spcAft>
                <a:spcPts val="0"/>
              </a:spcAft>
              <a:buSzPts val="1500"/>
              <a:buFont typeface="Times New Roman"/>
              <a:buChar char="➔"/>
            </a:pPr>
            <a:r>
              <a:rPr lang="fr-FR" sz="1500">
                <a:latin typeface="Times New Roman"/>
                <a:ea typeface="Times New Roman"/>
                <a:cs typeface="Times New Roman"/>
                <a:sym typeface="Times New Roman"/>
              </a:rPr>
              <a:t>Collecter des données des différents sites web</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fr-FR" sz="1500">
                <a:latin typeface="Times New Roman"/>
                <a:ea typeface="Times New Roman"/>
                <a:cs typeface="Times New Roman"/>
                <a:sym typeface="Times New Roman"/>
              </a:rPr>
              <a:t>Nettoyer les données numériques avec filtrage</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fr-FR" sz="1500">
                <a:latin typeface="Times New Roman"/>
                <a:ea typeface="Times New Roman"/>
                <a:cs typeface="Times New Roman"/>
                <a:sym typeface="Times New Roman"/>
              </a:rPr>
              <a:t>Enregistrer les données scrappés en CSV</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fr-FR" sz="1500">
                <a:latin typeface="Times New Roman"/>
                <a:ea typeface="Times New Roman"/>
                <a:cs typeface="Times New Roman"/>
                <a:sym typeface="Times New Roman"/>
              </a:rPr>
              <a:t>Générer un graphe correspond aux données sélectionnées </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fr-FR" sz="1500">
                <a:latin typeface="Times New Roman"/>
                <a:ea typeface="Times New Roman"/>
                <a:cs typeface="Times New Roman"/>
                <a:sym typeface="Times New Roman"/>
              </a:rPr>
              <a:t>Générer un PDF </a:t>
            </a:r>
            <a:endParaRPr sz="1500">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sz="1500">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500">
              <a:latin typeface="Times New Roman"/>
              <a:ea typeface="Times New Roman"/>
              <a:cs typeface="Times New Roman"/>
              <a:sym typeface="Times New Roman"/>
            </a:endParaRPr>
          </a:p>
        </p:txBody>
      </p:sp>
      <p:sp>
        <p:nvSpPr>
          <p:cNvPr id="567" name="Google Shape;567;gd19284aff8_0_0"/>
          <p:cNvSpPr txBox="1"/>
          <p:nvPr/>
        </p:nvSpPr>
        <p:spPr>
          <a:xfrm>
            <a:off x="6450375" y="689125"/>
            <a:ext cx="2195700" cy="17778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fr-FR" sz="1800">
                <a:latin typeface="Comic Sans MS"/>
                <a:ea typeface="Comic Sans MS"/>
                <a:cs typeface="Comic Sans MS"/>
                <a:sym typeface="Comic Sans MS"/>
              </a:rPr>
              <a:t>Commercial</a:t>
            </a:r>
            <a:r>
              <a:rPr lang="fr-FR" sz="1800">
                <a:latin typeface="Comic Sans MS"/>
                <a:ea typeface="Comic Sans MS"/>
                <a:cs typeface="Comic Sans MS"/>
                <a:sym typeface="Comic Sans MS"/>
              </a:rPr>
              <a:t> Scrap:</a:t>
            </a:r>
            <a:endParaRPr sz="1800">
              <a:latin typeface="Comic Sans MS"/>
              <a:ea typeface="Comic Sans MS"/>
              <a:cs typeface="Comic Sans MS"/>
              <a:sym typeface="Comic Sans MS"/>
            </a:endParaRPr>
          </a:p>
          <a:p>
            <a:pPr indent="-323850" lvl="0" marL="457200" marR="0" rtl="0" algn="l">
              <a:lnSpc>
                <a:spcPct val="150000"/>
              </a:lnSpc>
              <a:spcBef>
                <a:spcPts val="0"/>
              </a:spcBef>
              <a:spcAft>
                <a:spcPts val="0"/>
              </a:spcAft>
              <a:buSzPts val="1500"/>
              <a:buFont typeface="Times New Roman"/>
              <a:buChar char="➔"/>
            </a:pPr>
            <a:r>
              <a:rPr lang="fr-FR" sz="1500">
                <a:latin typeface="Times New Roman"/>
                <a:ea typeface="Times New Roman"/>
                <a:cs typeface="Times New Roman"/>
                <a:sym typeface="Times New Roman"/>
              </a:rPr>
              <a:t>Exemple d’un outil commercial</a:t>
            </a:r>
            <a:endParaRPr sz="1500">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sz="1500">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500">
              <a:latin typeface="Times New Roman"/>
              <a:ea typeface="Times New Roman"/>
              <a:cs typeface="Times New Roman"/>
              <a:sym typeface="Times New Roman"/>
            </a:endParaRPr>
          </a:p>
        </p:txBody>
      </p:sp>
      <p:sp>
        <p:nvSpPr>
          <p:cNvPr id="568" name="Google Shape;568;gd19284aff8_0_0"/>
          <p:cNvSpPr/>
          <p:nvPr/>
        </p:nvSpPr>
        <p:spPr>
          <a:xfrm>
            <a:off x="2006550" y="1207675"/>
            <a:ext cx="242700" cy="3857700"/>
          </a:xfrm>
          <a:prstGeom prst="rightBrace">
            <a:avLst>
              <a:gd fmla="val 50000" name="adj1"/>
              <a:gd fmla="val 50795"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0000"/>
              </a:solidFill>
            </a:endParaRPr>
          </a:p>
        </p:txBody>
      </p:sp>
      <p:sp>
        <p:nvSpPr>
          <p:cNvPr id="569" name="Google Shape;569;gd19284aff8_0_0"/>
          <p:cNvSpPr txBox="1"/>
          <p:nvPr/>
        </p:nvSpPr>
        <p:spPr>
          <a:xfrm>
            <a:off x="2249250" y="2720875"/>
            <a:ext cx="89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a:solidFill>
                  <a:srgbClr val="FF0000"/>
                </a:solidFill>
                <a:latin typeface="Times New Roman"/>
                <a:ea typeface="Times New Roman"/>
                <a:cs typeface="Times New Roman"/>
                <a:sym typeface="Times New Roman"/>
              </a:rPr>
              <a:t>Structure </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fr-FR">
                <a:solidFill>
                  <a:srgbClr val="FF0000"/>
                </a:solidFill>
                <a:latin typeface="Times New Roman"/>
                <a:ea typeface="Times New Roman"/>
                <a:cs typeface="Times New Roman"/>
                <a:sym typeface="Times New Roman"/>
              </a:rPr>
              <a:t>de site </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fr-FR">
                <a:solidFill>
                  <a:srgbClr val="FF0000"/>
                </a:solidFill>
                <a:latin typeface="Times New Roman"/>
                <a:ea typeface="Times New Roman"/>
                <a:cs typeface="Times New Roman"/>
                <a:sym typeface="Times New Roman"/>
              </a:rPr>
              <a:t>web</a:t>
            </a:r>
            <a:endParaRPr>
              <a:solidFill>
                <a:srgbClr val="FF0000"/>
              </a:solidFill>
              <a:latin typeface="Times New Roman"/>
              <a:ea typeface="Times New Roman"/>
              <a:cs typeface="Times New Roman"/>
              <a:sym typeface="Times New Roman"/>
            </a:endParaRPr>
          </a:p>
        </p:txBody>
      </p:sp>
      <p:cxnSp>
        <p:nvCxnSpPr>
          <p:cNvPr id="570" name="Google Shape;570;gd19284aff8_0_0"/>
          <p:cNvCxnSpPr/>
          <p:nvPr/>
        </p:nvCxnSpPr>
        <p:spPr>
          <a:xfrm>
            <a:off x="3086200" y="1079650"/>
            <a:ext cx="33300" cy="3967500"/>
          </a:xfrm>
          <a:prstGeom prst="straightConnector1">
            <a:avLst/>
          </a:prstGeom>
          <a:noFill/>
          <a:ln cap="flat" cmpd="sng" w="19050">
            <a:solidFill>
              <a:srgbClr val="351C75"/>
            </a:solidFill>
            <a:prstDash val="solid"/>
            <a:round/>
            <a:headEnd len="med" w="med" type="none"/>
            <a:tailEnd len="med" w="med" type="none"/>
          </a:ln>
        </p:spPr>
      </p:cxnSp>
      <p:cxnSp>
        <p:nvCxnSpPr>
          <p:cNvPr id="571" name="Google Shape;571;gd19284aff8_0_0"/>
          <p:cNvCxnSpPr/>
          <p:nvPr/>
        </p:nvCxnSpPr>
        <p:spPr>
          <a:xfrm>
            <a:off x="6115525" y="1079650"/>
            <a:ext cx="33300" cy="3967500"/>
          </a:xfrm>
          <a:prstGeom prst="straightConnector1">
            <a:avLst/>
          </a:prstGeom>
          <a:noFill/>
          <a:ln cap="flat" cmpd="sng" w="19050">
            <a:solidFill>
              <a:srgbClr val="351C75"/>
            </a:solidFill>
            <a:prstDash val="solid"/>
            <a:round/>
            <a:headEnd len="med" w="med" type="none"/>
            <a:tailEnd len="med" w="med" type="none"/>
          </a:ln>
        </p:spPr>
      </p:cxnSp>
      <p:sp>
        <p:nvSpPr>
          <p:cNvPr id="572" name="Google Shape;572;gd19284aff8_0_0"/>
          <p:cNvSpPr/>
          <p:nvPr/>
        </p:nvSpPr>
        <p:spPr>
          <a:xfrm>
            <a:off x="6535750" y="2025475"/>
            <a:ext cx="392700" cy="2334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gd19284aff8_0_0"/>
          <p:cNvSpPr txBox="1"/>
          <p:nvPr/>
        </p:nvSpPr>
        <p:spPr>
          <a:xfrm>
            <a:off x="6928450" y="1918975"/>
            <a:ext cx="2124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700">
                <a:solidFill>
                  <a:srgbClr val="FF0000"/>
                </a:solidFill>
                <a:latin typeface="Times New Roman"/>
                <a:ea typeface="Times New Roman"/>
                <a:cs typeface="Times New Roman"/>
                <a:sym typeface="Times New Roman"/>
              </a:rPr>
              <a:t>Comparateur de prix</a:t>
            </a:r>
            <a:endParaRPr sz="1700">
              <a:solidFill>
                <a:srgbClr val="FF0000"/>
              </a:solidFill>
              <a:latin typeface="Times New Roman"/>
              <a:ea typeface="Times New Roman"/>
              <a:cs typeface="Times New Roman"/>
              <a:sym typeface="Times New Roman"/>
            </a:endParaRPr>
          </a:p>
        </p:txBody>
      </p:sp>
      <p:sp>
        <p:nvSpPr>
          <p:cNvPr id="574" name="Google Shape;574;gd19284aff8_0_0"/>
          <p:cNvSpPr txBox="1"/>
          <p:nvPr/>
        </p:nvSpPr>
        <p:spPr>
          <a:xfrm>
            <a:off x="2631600" y="120525"/>
            <a:ext cx="38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a:solidFill>
                  <a:srgbClr val="1155CC"/>
                </a:solidFill>
                <a:latin typeface="Arvo"/>
                <a:ea typeface="Arvo"/>
                <a:cs typeface="Arvo"/>
                <a:sym typeface="Arvo"/>
              </a:rPr>
              <a:t>Les fonctionnalités de notre application</a:t>
            </a:r>
            <a:endParaRPr b="1">
              <a:solidFill>
                <a:srgbClr val="1155CC"/>
              </a:solidFill>
              <a:latin typeface="Arvo"/>
              <a:ea typeface="Arvo"/>
              <a:cs typeface="Arvo"/>
              <a:sym typeface="Arv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109f460e52e_0_12"/>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FR"/>
              <a:t>DOMAINES D’APPLICATION: </a:t>
            </a:r>
            <a:endParaRPr/>
          </a:p>
        </p:txBody>
      </p:sp>
      <p:sp>
        <p:nvSpPr>
          <p:cNvPr id="580" name="Google Shape;580;g109f460e52e_0_1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581" name="Google Shape;581;g109f460e52e_0_12"/>
          <p:cNvSpPr txBox="1"/>
          <p:nvPr/>
        </p:nvSpPr>
        <p:spPr>
          <a:xfrm>
            <a:off x="539552" y="1635646"/>
            <a:ext cx="7344900" cy="338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pic>
        <p:nvPicPr>
          <p:cNvPr id="582" name="Google Shape;582;g109f460e52e_0_12"/>
          <p:cNvPicPr preferRelativeResize="0"/>
          <p:nvPr/>
        </p:nvPicPr>
        <p:blipFill>
          <a:blip r:embed="rId3">
            <a:alphaModFix/>
          </a:blip>
          <a:stretch>
            <a:fillRect/>
          </a:stretch>
        </p:blipFill>
        <p:spPr>
          <a:xfrm>
            <a:off x="0" y="1371725"/>
            <a:ext cx="3490950" cy="1633900"/>
          </a:xfrm>
          <a:prstGeom prst="rect">
            <a:avLst/>
          </a:prstGeom>
          <a:noFill/>
          <a:ln>
            <a:noFill/>
          </a:ln>
        </p:spPr>
      </p:pic>
      <p:pic>
        <p:nvPicPr>
          <p:cNvPr id="583" name="Google Shape;583;g109f460e52e_0_12"/>
          <p:cNvPicPr preferRelativeResize="0"/>
          <p:nvPr/>
        </p:nvPicPr>
        <p:blipFill>
          <a:blip r:embed="rId4">
            <a:alphaModFix/>
          </a:blip>
          <a:stretch>
            <a:fillRect/>
          </a:stretch>
        </p:blipFill>
        <p:spPr>
          <a:xfrm>
            <a:off x="4532400" y="1735525"/>
            <a:ext cx="3490950" cy="1401075"/>
          </a:xfrm>
          <a:prstGeom prst="rect">
            <a:avLst/>
          </a:prstGeom>
          <a:noFill/>
          <a:ln>
            <a:noFill/>
          </a:ln>
        </p:spPr>
      </p:pic>
      <p:sp>
        <p:nvSpPr>
          <p:cNvPr id="584" name="Google Shape;584;g109f460e52e_0_12"/>
          <p:cNvSpPr txBox="1"/>
          <p:nvPr/>
        </p:nvSpPr>
        <p:spPr>
          <a:xfrm>
            <a:off x="285200" y="3005625"/>
            <a:ext cx="2798700" cy="1280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fr-FR" sz="1600">
                <a:latin typeface="Times New Roman"/>
                <a:ea typeface="Times New Roman"/>
                <a:cs typeface="Times New Roman"/>
                <a:sym typeface="Times New Roman"/>
              </a:rPr>
              <a:t>WWW.JUMIA.COM</a:t>
            </a:r>
            <a:endParaRPr b="1" sz="16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fr-FR" sz="1600">
                <a:latin typeface="Times New Roman"/>
                <a:ea typeface="Times New Roman"/>
                <a:cs typeface="Times New Roman"/>
                <a:sym typeface="Times New Roman"/>
              </a:rPr>
              <a:t>WWW.MYTEK.COM</a:t>
            </a:r>
            <a:endParaRPr b="1" sz="16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fr-FR" sz="16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WWW.MEGAPC.COM</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fr-FR" sz="1600">
                <a:latin typeface="Times New Roman"/>
                <a:ea typeface="Times New Roman"/>
                <a:cs typeface="Times New Roman"/>
                <a:sym typeface="Times New Roman"/>
              </a:rPr>
              <a:t>WWW.TUNISIANET.COM</a:t>
            </a:r>
            <a:endParaRPr b="1" sz="1600">
              <a:latin typeface="Times New Roman"/>
              <a:ea typeface="Times New Roman"/>
              <a:cs typeface="Times New Roman"/>
              <a:sym typeface="Times New Roman"/>
            </a:endParaRPr>
          </a:p>
        </p:txBody>
      </p:sp>
      <p:sp>
        <p:nvSpPr>
          <p:cNvPr id="585" name="Google Shape;585;g109f460e52e_0_12"/>
          <p:cNvSpPr txBox="1"/>
          <p:nvPr/>
        </p:nvSpPr>
        <p:spPr>
          <a:xfrm>
            <a:off x="4060850" y="1089025"/>
            <a:ext cx="446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a:latin typeface="Roboto Condensed Light"/>
                <a:ea typeface="Roboto Condensed Light"/>
                <a:cs typeface="Roboto Condensed Light"/>
                <a:sym typeface="Roboto Condensed Light"/>
              </a:rPr>
              <a:t>       </a:t>
            </a:r>
            <a:endParaRPr b="1" sz="1700">
              <a:latin typeface="Times New Roman"/>
              <a:ea typeface="Times New Roman"/>
              <a:cs typeface="Times New Roman"/>
              <a:sym typeface="Times New Roman"/>
            </a:endParaRPr>
          </a:p>
          <a:p>
            <a:pPr indent="0" lvl="0" marL="0" rtl="0" algn="l">
              <a:spcBef>
                <a:spcPts val="0"/>
              </a:spcBef>
              <a:spcAft>
                <a:spcPts val="0"/>
              </a:spcAft>
              <a:buNone/>
            </a:pPr>
            <a:r>
              <a:rPr b="1" lang="fr-FR" sz="1600">
                <a:latin typeface="Times New Roman"/>
                <a:ea typeface="Times New Roman"/>
                <a:cs typeface="Times New Roman"/>
                <a:sym typeface="Times New Roman"/>
              </a:rPr>
              <a:t>WWW.CORONAVIRUSSTATISTIQUES.COM</a:t>
            </a:r>
            <a:endParaRPr b="1" sz="1600">
              <a:latin typeface="Times New Roman"/>
              <a:ea typeface="Times New Roman"/>
              <a:cs typeface="Times New Roman"/>
              <a:sym typeface="Times New Roman"/>
            </a:endParaRPr>
          </a:p>
        </p:txBody>
      </p:sp>
      <p:pic>
        <p:nvPicPr>
          <p:cNvPr id="586" name="Google Shape;586;g109f460e52e_0_12"/>
          <p:cNvPicPr preferRelativeResize="0"/>
          <p:nvPr/>
        </p:nvPicPr>
        <p:blipFill>
          <a:blip r:embed="rId6">
            <a:alphaModFix/>
          </a:blip>
          <a:stretch>
            <a:fillRect/>
          </a:stretch>
        </p:blipFill>
        <p:spPr>
          <a:xfrm>
            <a:off x="3083900" y="2934400"/>
            <a:ext cx="2573725" cy="1702100"/>
          </a:xfrm>
          <a:prstGeom prst="rect">
            <a:avLst/>
          </a:prstGeom>
          <a:noFill/>
          <a:ln>
            <a:noFill/>
          </a:ln>
        </p:spPr>
      </p:pic>
      <p:sp>
        <p:nvSpPr>
          <p:cNvPr id="587" name="Google Shape;587;g109f460e52e_0_12"/>
          <p:cNvSpPr txBox="1"/>
          <p:nvPr/>
        </p:nvSpPr>
        <p:spPr>
          <a:xfrm>
            <a:off x="3408050" y="46365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600">
                <a:latin typeface="Times New Roman"/>
                <a:ea typeface="Times New Roman"/>
                <a:cs typeface="Times New Roman"/>
                <a:sym typeface="Times New Roman"/>
              </a:rPr>
              <a:t>http://www.ins.tn/</a:t>
            </a:r>
            <a:endParaRPr b="1" sz="16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g109f460e52e_0_0"/>
          <p:cNvSpPr txBox="1"/>
          <p:nvPr>
            <p:ph type="ctrTitle"/>
          </p:nvPr>
        </p:nvSpPr>
        <p:spPr>
          <a:xfrm>
            <a:off x="179512" y="3075806"/>
            <a:ext cx="46845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fr-FR" sz="3600"/>
              <a:t>Réalisation</a:t>
            </a:r>
            <a:endParaRPr b="0" sz="3600"/>
          </a:p>
        </p:txBody>
      </p:sp>
      <p:sp>
        <p:nvSpPr>
          <p:cNvPr id="593" name="Google Shape;593;g109f460e52e_0_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594" name="Google Shape;594;g109f460e52e_0_0"/>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lang="fr-FR" sz="12000">
                <a:solidFill>
                  <a:srgbClr val="3F5378"/>
                </a:solidFill>
                <a:latin typeface="Roboto Condensed"/>
                <a:ea typeface="Roboto Condensed"/>
                <a:cs typeface="Roboto Condensed"/>
                <a:sym typeface="Roboto Condensed"/>
              </a:rPr>
              <a:t>5</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FR"/>
              <a:t>Plan de la présentation</a:t>
            </a:r>
            <a:endParaRPr/>
          </a:p>
        </p:txBody>
      </p:sp>
      <p:sp>
        <p:nvSpPr>
          <p:cNvPr id="204" name="Google Shape;204;p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grpSp>
        <p:nvGrpSpPr>
          <p:cNvPr id="205" name="Google Shape;205;p2"/>
          <p:cNvGrpSpPr/>
          <p:nvPr/>
        </p:nvGrpSpPr>
        <p:grpSpPr>
          <a:xfrm>
            <a:off x="394049" y="619777"/>
            <a:ext cx="349624" cy="311806"/>
            <a:chOff x="3927500" y="301425"/>
            <a:chExt cx="461550" cy="411625"/>
          </a:xfrm>
        </p:grpSpPr>
        <p:sp>
          <p:nvSpPr>
            <p:cNvPr id="206" name="Google Shape;206;p2"/>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 name="Google Shape;233;p2"/>
          <p:cNvSpPr/>
          <p:nvPr/>
        </p:nvSpPr>
        <p:spPr>
          <a:xfrm>
            <a:off x="1662920" y="2251735"/>
            <a:ext cx="353400" cy="36900"/>
          </a:xfrm>
          <a:prstGeom prst="roundRect">
            <a:avLst>
              <a:gd fmla="val 50000" name="adj"/>
            </a:avLst>
          </a:prstGeom>
          <a:gradFill>
            <a:gsLst>
              <a:gs pos="0">
                <a:schemeClr val="dk1"/>
              </a:gs>
              <a:gs pos="100000">
                <a:srgbClr val="BABABA"/>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4" name="Google Shape;234;p2"/>
          <p:cNvSpPr/>
          <p:nvPr/>
        </p:nvSpPr>
        <p:spPr>
          <a:xfrm>
            <a:off x="877947" y="1948510"/>
            <a:ext cx="594300" cy="594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5" name="Google Shape;235;p2"/>
          <p:cNvSpPr/>
          <p:nvPr/>
        </p:nvSpPr>
        <p:spPr>
          <a:xfrm>
            <a:off x="2206990" y="1948510"/>
            <a:ext cx="594300" cy="594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6" name="Google Shape;236;p2"/>
          <p:cNvSpPr/>
          <p:nvPr/>
        </p:nvSpPr>
        <p:spPr>
          <a:xfrm>
            <a:off x="3563888" y="1923678"/>
            <a:ext cx="594300" cy="594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7" name="Google Shape;237;p2"/>
          <p:cNvSpPr/>
          <p:nvPr/>
        </p:nvSpPr>
        <p:spPr>
          <a:xfrm>
            <a:off x="6097943" y="1910403"/>
            <a:ext cx="594300" cy="594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8" name="Google Shape;238;p2"/>
          <p:cNvSpPr/>
          <p:nvPr/>
        </p:nvSpPr>
        <p:spPr>
          <a:xfrm>
            <a:off x="3004357" y="2251735"/>
            <a:ext cx="353400" cy="36900"/>
          </a:xfrm>
          <a:prstGeom prst="roundRect">
            <a:avLst>
              <a:gd fmla="val 50000" name="adj"/>
            </a:avLst>
          </a:prstGeom>
          <a:gradFill>
            <a:gsLst>
              <a:gs pos="0">
                <a:schemeClr val="dk1"/>
              </a:gs>
              <a:gs pos="100000">
                <a:srgbClr val="BABABA"/>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9" name="Google Shape;239;p2"/>
          <p:cNvSpPr/>
          <p:nvPr/>
        </p:nvSpPr>
        <p:spPr>
          <a:xfrm>
            <a:off x="4860032" y="1923678"/>
            <a:ext cx="594300" cy="594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0" name="Google Shape;240;p2"/>
          <p:cNvSpPr/>
          <p:nvPr/>
        </p:nvSpPr>
        <p:spPr>
          <a:xfrm>
            <a:off x="4283968" y="2283718"/>
            <a:ext cx="353400" cy="36900"/>
          </a:xfrm>
          <a:prstGeom prst="roundRect">
            <a:avLst>
              <a:gd fmla="val 50000" name="adj"/>
            </a:avLst>
          </a:prstGeom>
          <a:gradFill>
            <a:gsLst>
              <a:gs pos="0">
                <a:schemeClr val="dk1"/>
              </a:gs>
              <a:gs pos="100000">
                <a:srgbClr val="BABABA"/>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1" name="Google Shape;241;p2"/>
          <p:cNvSpPr/>
          <p:nvPr/>
        </p:nvSpPr>
        <p:spPr>
          <a:xfrm>
            <a:off x="5580112" y="2283718"/>
            <a:ext cx="353400" cy="36900"/>
          </a:xfrm>
          <a:prstGeom prst="roundRect">
            <a:avLst>
              <a:gd fmla="val 50000" name="adj"/>
            </a:avLst>
          </a:prstGeom>
          <a:gradFill>
            <a:gsLst>
              <a:gs pos="0">
                <a:schemeClr val="dk1"/>
              </a:gs>
              <a:gs pos="100000">
                <a:srgbClr val="BABABA"/>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242" name="Google Shape;242;p2"/>
          <p:cNvCxnSpPr/>
          <p:nvPr/>
        </p:nvCxnSpPr>
        <p:spPr>
          <a:xfrm flipH="1">
            <a:off x="1169400" y="2542800"/>
            <a:ext cx="11400" cy="560100"/>
          </a:xfrm>
          <a:prstGeom prst="straightConnector1">
            <a:avLst/>
          </a:prstGeom>
          <a:noFill/>
          <a:ln cap="flat" cmpd="sng" w="9525">
            <a:solidFill>
              <a:srgbClr val="BFBFBF"/>
            </a:solidFill>
            <a:prstDash val="solid"/>
            <a:round/>
            <a:headEnd len="sm" w="sm" type="none"/>
            <a:tailEnd len="med" w="med" type="oval"/>
          </a:ln>
        </p:spPr>
      </p:cxnSp>
      <p:cxnSp>
        <p:nvCxnSpPr>
          <p:cNvPr id="243" name="Google Shape;243;p2"/>
          <p:cNvCxnSpPr/>
          <p:nvPr/>
        </p:nvCxnSpPr>
        <p:spPr>
          <a:xfrm flipH="1">
            <a:off x="2498450" y="2526325"/>
            <a:ext cx="11400" cy="560100"/>
          </a:xfrm>
          <a:prstGeom prst="straightConnector1">
            <a:avLst/>
          </a:prstGeom>
          <a:noFill/>
          <a:ln cap="flat" cmpd="sng" w="9525">
            <a:solidFill>
              <a:srgbClr val="BFBFBF"/>
            </a:solidFill>
            <a:prstDash val="solid"/>
            <a:round/>
            <a:headEnd len="sm" w="sm" type="none"/>
            <a:tailEnd len="med" w="med" type="oval"/>
          </a:ln>
        </p:spPr>
      </p:cxnSp>
      <p:cxnSp>
        <p:nvCxnSpPr>
          <p:cNvPr id="244" name="Google Shape;244;p2"/>
          <p:cNvCxnSpPr/>
          <p:nvPr/>
        </p:nvCxnSpPr>
        <p:spPr>
          <a:xfrm flipH="1">
            <a:off x="3851920" y="2499742"/>
            <a:ext cx="11400" cy="560100"/>
          </a:xfrm>
          <a:prstGeom prst="straightConnector1">
            <a:avLst/>
          </a:prstGeom>
          <a:noFill/>
          <a:ln cap="flat" cmpd="sng" w="9525">
            <a:solidFill>
              <a:srgbClr val="BFBFBF"/>
            </a:solidFill>
            <a:prstDash val="solid"/>
            <a:round/>
            <a:headEnd len="sm" w="sm" type="none"/>
            <a:tailEnd len="med" w="med" type="oval"/>
          </a:ln>
        </p:spPr>
      </p:cxnSp>
      <p:cxnSp>
        <p:nvCxnSpPr>
          <p:cNvPr id="245" name="Google Shape;245;p2"/>
          <p:cNvCxnSpPr/>
          <p:nvPr/>
        </p:nvCxnSpPr>
        <p:spPr>
          <a:xfrm flipH="1">
            <a:off x="5148064" y="2499742"/>
            <a:ext cx="11400" cy="560100"/>
          </a:xfrm>
          <a:prstGeom prst="straightConnector1">
            <a:avLst/>
          </a:prstGeom>
          <a:noFill/>
          <a:ln cap="flat" cmpd="sng" w="9525">
            <a:solidFill>
              <a:srgbClr val="BFBFBF"/>
            </a:solidFill>
            <a:prstDash val="solid"/>
            <a:round/>
            <a:headEnd len="sm" w="sm" type="none"/>
            <a:tailEnd len="med" w="med" type="oval"/>
          </a:ln>
        </p:spPr>
      </p:cxnSp>
      <p:cxnSp>
        <p:nvCxnSpPr>
          <p:cNvPr id="246" name="Google Shape;246;p2"/>
          <p:cNvCxnSpPr/>
          <p:nvPr/>
        </p:nvCxnSpPr>
        <p:spPr>
          <a:xfrm flipH="1">
            <a:off x="6372200" y="2499742"/>
            <a:ext cx="11400" cy="560100"/>
          </a:xfrm>
          <a:prstGeom prst="straightConnector1">
            <a:avLst/>
          </a:prstGeom>
          <a:noFill/>
          <a:ln cap="flat" cmpd="sng" w="9525">
            <a:solidFill>
              <a:srgbClr val="BFBFBF"/>
            </a:solidFill>
            <a:prstDash val="solid"/>
            <a:round/>
            <a:headEnd len="sm" w="sm" type="none"/>
            <a:tailEnd len="med" w="med" type="oval"/>
          </a:ln>
        </p:spPr>
      </p:cxnSp>
      <p:sp>
        <p:nvSpPr>
          <p:cNvPr id="247" name="Google Shape;247;p2"/>
          <p:cNvSpPr txBox="1"/>
          <p:nvPr/>
        </p:nvSpPr>
        <p:spPr>
          <a:xfrm>
            <a:off x="497725" y="3256325"/>
            <a:ext cx="14424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Introduction</a:t>
            </a:r>
            <a:endParaRPr b="0" i="0" sz="1800" u="none" cap="none" strike="noStrike">
              <a:solidFill>
                <a:schemeClr val="dk1"/>
              </a:solidFill>
              <a:latin typeface="Times New Roman"/>
              <a:ea typeface="Times New Roman"/>
              <a:cs typeface="Times New Roman"/>
              <a:sym typeface="Times New Roman"/>
            </a:endParaRPr>
          </a:p>
        </p:txBody>
      </p:sp>
      <p:sp>
        <p:nvSpPr>
          <p:cNvPr id="248" name="Google Shape;248;p2"/>
          <p:cNvSpPr txBox="1"/>
          <p:nvPr/>
        </p:nvSpPr>
        <p:spPr>
          <a:xfrm>
            <a:off x="1785918" y="3256325"/>
            <a:ext cx="1428760" cy="83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fr-FR" sz="1800" u="none" cap="none" strike="noStrike">
                <a:solidFill>
                  <a:schemeClr val="dk1"/>
                </a:solidFill>
                <a:latin typeface="Times New Roman"/>
                <a:ea typeface="Times New Roman"/>
                <a:cs typeface="Times New Roman"/>
                <a:sym typeface="Times New Roman"/>
              </a:rPr>
              <a:t>Présentation général du projet</a:t>
            </a:r>
            <a:endParaRPr b="0" i="0" sz="1800" u="none" cap="none" strike="noStrike">
              <a:solidFill>
                <a:schemeClr val="dk1"/>
              </a:solidFill>
              <a:latin typeface="Times New Roman"/>
              <a:ea typeface="Times New Roman"/>
              <a:cs typeface="Times New Roman"/>
              <a:sym typeface="Times New Roman"/>
            </a:endParaRPr>
          </a:p>
        </p:txBody>
      </p:sp>
      <p:sp>
        <p:nvSpPr>
          <p:cNvPr id="249" name="Google Shape;249;p2"/>
          <p:cNvSpPr txBox="1"/>
          <p:nvPr/>
        </p:nvSpPr>
        <p:spPr>
          <a:xfrm>
            <a:off x="3347864" y="3219822"/>
            <a:ext cx="1218900" cy="56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Etude préalable et état de l’art</a:t>
            </a:r>
            <a:endParaRPr b="0" i="0" sz="1800" u="none" cap="none" strike="noStrike">
              <a:solidFill>
                <a:schemeClr val="dk1"/>
              </a:solidFill>
              <a:latin typeface="Times New Roman"/>
              <a:ea typeface="Times New Roman"/>
              <a:cs typeface="Times New Roman"/>
              <a:sym typeface="Times New Roman"/>
            </a:endParaRPr>
          </a:p>
        </p:txBody>
      </p:sp>
      <p:sp>
        <p:nvSpPr>
          <p:cNvPr id="250" name="Google Shape;250;p2"/>
          <p:cNvSpPr txBox="1"/>
          <p:nvPr/>
        </p:nvSpPr>
        <p:spPr>
          <a:xfrm>
            <a:off x="5868144" y="3291830"/>
            <a:ext cx="1375200" cy="76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Conclusion et perspectives</a:t>
            </a:r>
            <a:endParaRPr b="0" i="0" sz="1800" u="none" cap="none" strike="noStrike">
              <a:solidFill>
                <a:schemeClr val="dk1"/>
              </a:solidFill>
              <a:latin typeface="Times New Roman"/>
              <a:ea typeface="Times New Roman"/>
              <a:cs typeface="Times New Roman"/>
              <a:sym typeface="Times New Roman"/>
            </a:endParaRPr>
          </a:p>
        </p:txBody>
      </p:sp>
      <p:sp>
        <p:nvSpPr>
          <p:cNvPr id="251" name="Google Shape;251;p2"/>
          <p:cNvSpPr txBox="1"/>
          <p:nvPr/>
        </p:nvSpPr>
        <p:spPr>
          <a:xfrm>
            <a:off x="4492950" y="3291824"/>
            <a:ext cx="1375200" cy="97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fr-FR" sz="1800">
                <a:solidFill>
                  <a:schemeClr val="dk1"/>
                </a:solidFill>
                <a:latin typeface="Times New Roman"/>
                <a:ea typeface="Times New Roman"/>
                <a:cs typeface="Times New Roman"/>
                <a:sym typeface="Times New Roman"/>
              </a:rPr>
              <a:t>Solution proposée et </a:t>
            </a:r>
            <a:endParaRPr sz="18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Réalisation</a:t>
            </a:r>
            <a:endParaRPr b="0" i="0" sz="1800" u="none" cap="none" strike="noStrike">
              <a:solidFill>
                <a:schemeClr val="dk1"/>
              </a:solidFill>
              <a:latin typeface="Times New Roman"/>
              <a:ea typeface="Times New Roman"/>
              <a:cs typeface="Times New Roman"/>
              <a:sym typeface="Times New Roman"/>
            </a:endParaRPr>
          </a:p>
        </p:txBody>
      </p:sp>
      <p:sp>
        <p:nvSpPr>
          <p:cNvPr id="252" name="Google Shape;252;p2"/>
          <p:cNvSpPr/>
          <p:nvPr/>
        </p:nvSpPr>
        <p:spPr>
          <a:xfrm>
            <a:off x="1001205" y="2085872"/>
            <a:ext cx="347787" cy="303492"/>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3" name="Google Shape;253;p2"/>
          <p:cNvGrpSpPr/>
          <p:nvPr/>
        </p:nvGrpSpPr>
        <p:grpSpPr>
          <a:xfrm>
            <a:off x="6156176" y="2067694"/>
            <a:ext cx="334872" cy="334853"/>
            <a:chOff x="576250" y="4319400"/>
            <a:chExt cx="442075" cy="442050"/>
          </a:xfrm>
        </p:grpSpPr>
        <p:sp>
          <p:nvSpPr>
            <p:cNvPr id="254" name="Google Shape;254;p2"/>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 name="Google Shape;258;p2"/>
          <p:cNvGrpSpPr/>
          <p:nvPr/>
        </p:nvGrpSpPr>
        <p:grpSpPr>
          <a:xfrm>
            <a:off x="4932040" y="2067694"/>
            <a:ext cx="392063" cy="291505"/>
            <a:chOff x="5247525" y="3007275"/>
            <a:chExt cx="517575" cy="384825"/>
          </a:xfrm>
        </p:grpSpPr>
        <p:sp>
          <p:nvSpPr>
            <p:cNvPr id="259" name="Google Shape;259;p2"/>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p2"/>
          <p:cNvGrpSpPr/>
          <p:nvPr/>
        </p:nvGrpSpPr>
        <p:grpSpPr>
          <a:xfrm>
            <a:off x="2347983" y="2074249"/>
            <a:ext cx="324721" cy="266602"/>
            <a:chOff x="2599525" y="3688600"/>
            <a:chExt cx="428675" cy="351950"/>
          </a:xfrm>
        </p:grpSpPr>
        <p:sp>
          <p:nvSpPr>
            <p:cNvPr id="262" name="Google Shape;262;p2"/>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65" name="Google Shape;265;p2"/>
          <p:cNvPicPr preferRelativeResize="0"/>
          <p:nvPr/>
        </p:nvPicPr>
        <p:blipFill rotWithShape="1">
          <a:blip r:embed="rId3">
            <a:alphaModFix/>
          </a:blip>
          <a:srcRect b="0" l="0" r="0" t="0"/>
          <a:stretch/>
        </p:blipFill>
        <p:spPr>
          <a:xfrm>
            <a:off x="3707904" y="2067694"/>
            <a:ext cx="304800" cy="304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200"/>
                                        <p:tgtEl>
                                          <p:spTgt spid="205"/>
                                        </p:tgtEl>
                                      </p:cBhvr>
                                    </p:animEffect>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2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6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2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2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200"/>
                                        <p:tgtEl>
                                          <p:spTgt spid="252"/>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7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2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2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2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200"/>
                                        <p:tgtEl>
                                          <p:spTgt spid="261"/>
                                        </p:tgtEl>
                                      </p:cBhvr>
                                    </p:animEffec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7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2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2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200"/>
                                        <p:tgtEl>
                                          <p:spTgt spid="24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7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2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2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200"/>
                                        <p:tgtEl>
                                          <p:spTgt spid="251"/>
                                        </p:tgtEl>
                                      </p:cBhvr>
                                    </p:animEffect>
                                  </p:childTnLst>
                                </p:cTn>
                              </p:par>
                            </p:childTnLst>
                          </p:cTn>
                        </p:par>
                        <p:par>
                          <p:cTn fill="hold">
                            <p:stCondLst>
                              <p:cond delay="3200"/>
                            </p:stCondLst>
                            <p:childTnLst>
                              <p:par>
                                <p:cTn fill="hold" nodeType="after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8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2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2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2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2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grpSp>
        <p:nvGrpSpPr>
          <p:cNvPr id="600" name="Google Shape;600;p25"/>
          <p:cNvGrpSpPr/>
          <p:nvPr/>
        </p:nvGrpSpPr>
        <p:grpSpPr>
          <a:xfrm>
            <a:off x="6039013" y="-23882"/>
            <a:ext cx="2725422" cy="1028657"/>
            <a:chOff x="6039013" y="-23882"/>
            <a:chExt cx="2725422" cy="1028657"/>
          </a:xfrm>
        </p:grpSpPr>
        <p:grpSp>
          <p:nvGrpSpPr>
            <p:cNvPr id="601" name="Google Shape;601;p25"/>
            <p:cNvGrpSpPr/>
            <p:nvPr/>
          </p:nvGrpSpPr>
          <p:grpSpPr>
            <a:xfrm rot="10800000">
              <a:off x="6039013" y="-23882"/>
              <a:ext cx="2725422" cy="997862"/>
              <a:chOff x="185742" y="1697030"/>
              <a:chExt cx="5165698" cy="1658130"/>
            </a:xfrm>
          </p:grpSpPr>
          <p:sp>
            <p:nvSpPr>
              <p:cNvPr id="602" name="Google Shape;602;p25"/>
              <p:cNvSpPr/>
              <p:nvPr/>
            </p:nvSpPr>
            <p:spPr>
              <a:xfrm flipH="1" rot="10800000">
                <a:off x="1426312" y="1697030"/>
                <a:ext cx="2693400" cy="12438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263248"/>
                  </a:solidFill>
                  <a:latin typeface="Roboto Condensed"/>
                  <a:ea typeface="Roboto Condensed"/>
                  <a:cs typeface="Roboto Condensed"/>
                  <a:sym typeface="Roboto Condensed"/>
                </a:endParaRPr>
              </a:p>
            </p:txBody>
          </p:sp>
          <p:sp>
            <p:nvSpPr>
              <p:cNvPr id="603" name="Google Shape;603;p25"/>
              <p:cNvSpPr/>
              <p:nvPr/>
            </p:nvSpPr>
            <p:spPr>
              <a:xfrm flipH="1" rot="10800000">
                <a:off x="4107640" y="1697043"/>
                <a:ext cx="1243800" cy="12438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263248"/>
                  </a:solidFill>
                  <a:latin typeface="Roboto Condensed"/>
                  <a:ea typeface="Roboto Condensed"/>
                  <a:cs typeface="Roboto Condensed"/>
                  <a:sym typeface="Roboto Condensed"/>
                </a:endParaRPr>
              </a:p>
            </p:txBody>
          </p:sp>
          <p:sp>
            <p:nvSpPr>
              <p:cNvPr id="604" name="Google Shape;604;p25"/>
              <p:cNvSpPr/>
              <p:nvPr/>
            </p:nvSpPr>
            <p:spPr>
              <a:xfrm flipH="1">
                <a:off x="185742" y="1697043"/>
                <a:ext cx="1243800" cy="12438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263248"/>
                  </a:solidFill>
                  <a:latin typeface="Roboto Condensed"/>
                  <a:ea typeface="Roboto Condensed"/>
                  <a:cs typeface="Roboto Condensed"/>
                  <a:sym typeface="Roboto Condensed"/>
                </a:endParaRPr>
              </a:p>
            </p:txBody>
          </p:sp>
          <p:sp>
            <p:nvSpPr>
              <p:cNvPr id="605" name="Google Shape;605;p25"/>
              <p:cNvSpPr/>
              <p:nvPr/>
            </p:nvSpPr>
            <p:spPr>
              <a:xfrm rot="10800000">
                <a:off x="185748" y="2940860"/>
                <a:ext cx="1243800" cy="414300"/>
              </a:xfrm>
              <a:prstGeom prst="triangle">
                <a:avLst>
                  <a:gd fmla="val 0" name="adj"/>
                </a:avLst>
              </a:prstGeom>
              <a:solidFill>
                <a:srgbClr val="92A8C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263248"/>
                  </a:solidFill>
                  <a:latin typeface="Roboto Condensed"/>
                  <a:ea typeface="Roboto Condensed"/>
                  <a:cs typeface="Roboto Condensed"/>
                  <a:sym typeface="Roboto Condensed"/>
                </a:endParaRPr>
              </a:p>
            </p:txBody>
          </p:sp>
        </p:grpSp>
        <p:sp>
          <p:nvSpPr>
            <p:cNvPr id="606" name="Google Shape;606;p25"/>
            <p:cNvSpPr txBox="1"/>
            <p:nvPr/>
          </p:nvSpPr>
          <p:spPr>
            <a:xfrm>
              <a:off x="6627675" y="121875"/>
              <a:ext cx="1881000" cy="88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263248"/>
                </a:solidFill>
                <a:latin typeface="Roboto Condensed"/>
                <a:ea typeface="Roboto Condensed"/>
                <a:cs typeface="Roboto Condensed"/>
                <a:sym typeface="Roboto Condensed"/>
              </a:endParaRPr>
            </a:p>
            <a:p>
              <a:pPr indent="0" lvl="0" marL="0" marR="0" rtl="0" algn="ctr">
                <a:lnSpc>
                  <a:spcPct val="100000"/>
                </a:lnSpc>
                <a:spcBef>
                  <a:spcPts val="0"/>
                </a:spcBef>
                <a:spcAft>
                  <a:spcPts val="0"/>
                </a:spcAft>
                <a:buClr>
                  <a:srgbClr val="000000"/>
                </a:buClr>
                <a:buSzPts val="1600"/>
                <a:buFont typeface="Arial"/>
                <a:buNone/>
              </a:pPr>
              <a:r>
                <a:rPr b="1" i="0" lang="fr-FR" sz="1600" u="none" cap="none" strike="noStrike">
                  <a:solidFill>
                    <a:srgbClr val="263248"/>
                  </a:solidFill>
                  <a:latin typeface="Roboto Condensed"/>
                  <a:ea typeface="Roboto Condensed"/>
                  <a:cs typeface="Roboto Condensed"/>
                  <a:sym typeface="Roboto Condensed"/>
                </a:rPr>
                <a:t>Outils &amp; Langage</a:t>
              </a:r>
              <a:endParaRPr b="1" i="0" sz="1600" u="none" cap="none" strike="noStrike">
                <a:solidFill>
                  <a:srgbClr val="263248"/>
                </a:solidFill>
                <a:latin typeface="Roboto Condensed"/>
                <a:ea typeface="Roboto Condensed"/>
                <a:cs typeface="Roboto Condensed"/>
                <a:sym typeface="Roboto Condensed"/>
              </a:endParaRPr>
            </a:p>
          </p:txBody>
        </p:sp>
      </p:grpSp>
      <p:cxnSp>
        <p:nvCxnSpPr>
          <p:cNvPr id="607" name="Google Shape;607;p25"/>
          <p:cNvCxnSpPr/>
          <p:nvPr/>
        </p:nvCxnSpPr>
        <p:spPr>
          <a:xfrm flipH="1" rot="10800000">
            <a:off x="5647047" y="2532669"/>
            <a:ext cx="1440300" cy="576000"/>
          </a:xfrm>
          <a:prstGeom prst="bentConnector3">
            <a:avLst>
              <a:gd fmla="val 49995" name="adj1"/>
            </a:avLst>
          </a:prstGeom>
          <a:noFill/>
          <a:ln cap="flat" cmpd="sng" w="38100">
            <a:solidFill>
              <a:schemeClr val="accent1"/>
            </a:solidFill>
            <a:prstDash val="solid"/>
            <a:round/>
            <a:headEnd len="sm" w="sm" type="none"/>
            <a:tailEnd len="med" w="med" type="stealth"/>
          </a:ln>
          <a:effectLst>
            <a:outerShdw blurRad="40000" rotWithShape="0" dir="5400000" dist="23000">
              <a:srgbClr val="000000">
                <a:alpha val="34901"/>
              </a:srgbClr>
            </a:outerShdw>
          </a:effectLst>
        </p:spPr>
      </p:cxnSp>
      <p:pic>
        <p:nvPicPr>
          <p:cNvPr descr="C:\Users\hp\Desktop\تنزيل (1).png" id="608" name="Google Shape;608;p25"/>
          <p:cNvPicPr preferRelativeResize="0"/>
          <p:nvPr/>
        </p:nvPicPr>
        <p:blipFill rotWithShape="1">
          <a:blip r:embed="rId3">
            <a:alphaModFix/>
          </a:blip>
          <a:srcRect b="0" l="0" r="0" t="0"/>
          <a:stretch/>
        </p:blipFill>
        <p:spPr>
          <a:xfrm>
            <a:off x="3779912" y="2535746"/>
            <a:ext cx="1434621" cy="1080120"/>
          </a:xfrm>
          <a:prstGeom prst="rect">
            <a:avLst/>
          </a:prstGeom>
          <a:noFill/>
          <a:ln>
            <a:noFill/>
          </a:ln>
          <a:effectLst>
            <a:outerShdw blurRad="292100" rotWithShape="0" algn="tl" dir="2700000" dist="139700">
              <a:srgbClr val="333333">
                <a:alpha val="64705"/>
              </a:srgbClr>
            </a:outerShdw>
          </a:effectLst>
        </p:spPr>
      </p:pic>
      <p:cxnSp>
        <p:nvCxnSpPr>
          <p:cNvPr id="609" name="Google Shape;609;p25"/>
          <p:cNvCxnSpPr/>
          <p:nvPr/>
        </p:nvCxnSpPr>
        <p:spPr>
          <a:xfrm flipH="1" rot="5400000">
            <a:off x="3651372" y="1548276"/>
            <a:ext cx="1118400" cy="573300"/>
          </a:xfrm>
          <a:prstGeom prst="bentConnector3">
            <a:avLst>
              <a:gd fmla="val 50005" name="adj1"/>
            </a:avLst>
          </a:prstGeom>
          <a:noFill/>
          <a:ln cap="flat" cmpd="sng" w="38100">
            <a:solidFill>
              <a:schemeClr val="accent1"/>
            </a:solidFill>
            <a:prstDash val="solid"/>
            <a:round/>
            <a:headEnd len="sm" w="sm" type="none"/>
            <a:tailEnd len="med" w="med" type="stealth"/>
          </a:ln>
          <a:effectLst>
            <a:outerShdw blurRad="40000" rotWithShape="0" dir="5400000" dist="23000">
              <a:srgbClr val="000000">
                <a:alpha val="34901"/>
              </a:srgbClr>
            </a:outerShdw>
          </a:effectLst>
        </p:spPr>
      </p:cxnSp>
      <p:cxnSp>
        <p:nvCxnSpPr>
          <p:cNvPr id="610" name="Google Shape;610;p25"/>
          <p:cNvCxnSpPr/>
          <p:nvPr/>
        </p:nvCxnSpPr>
        <p:spPr>
          <a:xfrm flipH="1">
            <a:off x="1907556" y="3075806"/>
            <a:ext cx="1368300" cy="648000"/>
          </a:xfrm>
          <a:prstGeom prst="bentConnector3">
            <a:avLst>
              <a:gd fmla="val 49995" name="adj1"/>
            </a:avLst>
          </a:prstGeom>
          <a:noFill/>
          <a:ln cap="flat" cmpd="sng" w="38100">
            <a:solidFill>
              <a:schemeClr val="accent1"/>
            </a:solidFill>
            <a:prstDash val="solid"/>
            <a:round/>
            <a:headEnd len="sm" w="sm" type="none"/>
            <a:tailEnd len="med" w="med" type="stealth"/>
          </a:ln>
          <a:effectLst>
            <a:outerShdw blurRad="40000" rotWithShape="0" dir="5400000" dist="23000">
              <a:srgbClr val="000000">
                <a:alpha val="34901"/>
              </a:srgbClr>
            </a:outerShdw>
          </a:effectLst>
        </p:spPr>
      </p:cxnSp>
      <p:pic>
        <p:nvPicPr>
          <p:cNvPr descr="Python : définition et utilisation de ce langage informatique" id="611" name="Google Shape;611;p25"/>
          <p:cNvPicPr preferRelativeResize="0"/>
          <p:nvPr/>
        </p:nvPicPr>
        <p:blipFill rotWithShape="1">
          <a:blip r:embed="rId4">
            <a:alphaModFix/>
          </a:blip>
          <a:srcRect b="0" l="0" r="0" t="0"/>
          <a:stretch/>
        </p:blipFill>
        <p:spPr>
          <a:xfrm>
            <a:off x="2947150" y="191826"/>
            <a:ext cx="1953556" cy="882901"/>
          </a:xfrm>
          <a:prstGeom prst="rect">
            <a:avLst/>
          </a:prstGeom>
          <a:noFill/>
          <a:ln>
            <a:noFill/>
          </a:ln>
        </p:spPr>
      </p:pic>
      <p:pic>
        <p:nvPicPr>
          <p:cNvPr descr="Visual Studio Code" id="612" name="Google Shape;612;p25"/>
          <p:cNvPicPr preferRelativeResize="0"/>
          <p:nvPr/>
        </p:nvPicPr>
        <p:blipFill rotWithShape="1">
          <a:blip r:embed="rId5">
            <a:alphaModFix/>
          </a:blip>
          <a:srcRect b="0" l="0" r="0" t="0"/>
          <a:stretch/>
        </p:blipFill>
        <p:spPr>
          <a:xfrm>
            <a:off x="8012" y="3165239"/>
            <a:ext cx="1802507" cy="901254"/>
          </a:xfrm>
          <a:prstGeom prst="rect">
            <a:avLst/>
          </a:prstGeom>
          <a:noFill/>
          <a:ln>
            <a:noFill/>
          </a:ln>
        </p:spPr>
      </p:pic>
      <p:pic>
        <p:nvPicPr>
          <p:cNvPr descr="Cómo crear formularios para QGIS con Qt Designer - MappingGIS" id="613" name="Google Shape;613;p25"/>
          <p:cNvPicPr preferRelativeResize="0"/>
          <p:nvPr/>
        </p:nvPicPr>
        <p:blipFill rotWithShape="1">
          <a:blip r:embed="rId6">
            <a:alphaModFix/>
          </a:blip>
          <a:srcRect b="0" l="0" r="0" t="0"/>
          <a:stretch/>
        </p:blipFill>
        <p:spPr>
          <a:xfrm>
            <a:off x="7293107" y="2019930"/>
            <a:ext cx="1630191" cy="1025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g10a08464007_0_9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619" name="Google Shape;619;g10a08464007_0_96"/>
          <p:cNvPicPr preferRelativeResize="0"/>
          <p:nvPr/>
        </p:nvPicPr>
        <p:blipFill>
          <a:blip r:embed="rId3">
            <a:alphaModFix/>
          </a:blip>
          <a:stretch>
            <a:fillRect/>
          </a:stretch>
        </p:blipFill>
        <p:spPr>
          <a:xfrm>
            <a:off x="0" y="0"/>
            <a:ext cx="9143999" cy="5143501"/>
          </a:xfrm>
          <a:prstGeom prst="rect">
            <a:avLst/>
          </a:prstGeom>
          <a:noFill/>
          <a:ln>
            <a:noFill/>
          </a:ln>
        </p:spPr>
      </p:pic>
      <p:pic>
        <p:nvPicPr>
          <p:cNvPr id="620" name="Google Shape;620;g10a08464007_0_96"/>
          <p:cNvPicPr preferRelativeResize="0"/>
          <p:nvPr/>
        </p:nvPicPr>
        <p:blipFill rotWithShape="1">
          <a:blip r:embed="rId4">
            <a:alphaModFix/>
          </a:blip>
          <a:srcRect b="4915" l="17423" r="30395" t="18754"/>
          <a:stretch/>
        </p:blipFill>
        <p:spPr>
          <a:xfrm>
            <a:off x="6436825" y="2088850"/>
            <a:ext cx="2596600" cy="2863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g10a08464007_0_12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626" name="Google Shape;626;g10a08464007_0_123"/>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gd19284aff8_0_3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632" name="Google Shape;632;gd19284aff8_0_33"/>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10a08464007_0_11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638" name="Google Shape;638;g10a08464007_0_119"/>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g10a483186a5_0_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644" name="Google Shape;644;g10a483186a5_0_1"/>
          <p:cNvPicPr preferRelativeResize="0"/>
          <p:nvPr/>
        </p:nvPicPr>
        <p:blipFill>
          <a:blip r:embed="rId3">
            <a:alphaModFix/>
          </a:blip>
          <a:stretch>
            <a:fillRect/>
          </a:stretch>
        </p:blipFill>
        <p:spPr>
          <a:xfrm>
            <a:off x="0" y="0"/>
            <a:ext cx="9144001" cy="5143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g10a483186a5_0_1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650" name="Google Shape;650;g10a483186a5_0_16"/>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30"/>
          <p:cNvSpPr txBox="1"/>
          <p:nvPr>
            <p:ph type="ctrTitle"/>
          </p:nvPr>
        </p:nvSpPr>
        <p:spPr>
          <a:xfrm>
            <a:off x="251520" y="3147814"/>
            <a:ext cx="5116588"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fr-FR" sz="3600"/>
              <a:t>Conclusion et perspectives </a:t>
            </a:r>
            <a:endParaRPr b="0" sz="3600"/>
          </a:p>
        </p:txBody>
      </p:sp>
      <p:sp>
        <p:nvSpPr>
          <p:cNvPr id="656" name="Google Shape;656;p3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657" name="Google Shape;657;p30"/>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fr-FR" sz="12000" u="none" cap="none" strike="noStrike">
                <a:solidFill>
                  <a:srgbClr val="3F5378"/>
                </a:solidFill>
                <a:latin typeface="Roboto Condensed"/>
                <a:ea typeface="Roboto Condensed"/>
                <a:cs typeface="Roboto Condensed"/>
                <a:sym typeface="Roboto Condensed"/>
              </a:rPr>
              <a:t>5</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grpSp>
        <p:nvGrpSpPr>
          <p:cNvPr id="663" name="Google Shape;663;p31"/>
          <p:cNvGrpSpPr/>
          <p:nvPr/>
        </p:nvGrpSpPr>
        <p:grpSpPr>
          <a:xfrm>
            <a:off x="376243" y="663845"/>
            <a:ext cx="392063" cy="291505"/>
            <a:chOff x="5247525" y="3007275"/>
            <a:chExt cx="517575" cy="384825"/>
          </a:xfrm>
        </p:grpSpPr>
        <p:sp>
          <p:nvSpPr>
            <p:cNvPr id="664" name="Google Shape;664;p31"/>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1"/>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6" name="Google Shape;666;p31"/>
          <p:cNvSpPr txBox="1"/>
          <p:nvPr/>
        </p:nvSpPr>
        <p:spPr>
          <a:xfrm>
            <a:off x="971600" y="483518"/>
            <a:ext cx="309634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2800" u="none" cap="none" strike="noStrike">
                <a:solidFill>
                  <a:schemeClr val="lt1"/>
                </a:solidFill>
                <a:latin typeface="Teko"/>
                <a:ea typeface="Teko"/>
                <a:cs typeface="Teko"/>
                <a:sym typeface="Teko"/>
              </a:rPr>
              <a:t>Conclusion</a:t>
            </a:r>
            <a:endParaRPr/>
          </a:p>
        </p:txBody>
      </p:sp>
      <p:sp>
        <p:nvSpPr>
          <p:cNvPr id="667" name="Google Shape;667;p31"/>
          <p:cNvSpPr/>
          <p:nvPr/>
        </p:nvSpPr>
        <p:spPr>
          <a:xfrm>
            <a:off x="2051720" y="1635646"/>
            <a:ext cx="4067944" cy="576064"/>
          </a:xfrm>
          <a:prstGeom prst="roundRect">
            <a:avLst>
              <a:gd fmla="val 16667" name="adj"/>
            </a:avLst>
          </a:prstGeom>
          <a:gradFill>
            <a:gsLst>
              <a:gs pos="0">
                <a:srgbClr val="2683CD"/>
              </a:gs>
              <a:gs pos="100000">
                <a:srgbClr val="91C5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fr-FR" sz="2400" u="none" cap="none" strike="noStrike">
                <a:solidFill>
                  <a:srgbClr val="000000"/>
                </a:solidFill>
                <a:latin typeface="Teko"/>
                <a:ea typeface="Teko"/>
                <a:cs typeface="Teko"/>
                <a:sym typeface="Teko"/>
              </a:rPr>
              <a:t>Nouvelles connaissances </a:t>
            </a:r>
            <a:endParaRPr b="1" i="0" sz="2400" u="none" cap="none" strike="noStrike">
              <a:solidFill>
                <a:schemeClr val="lt1"/>
              </a:solidFill>
              <a:latin typeface="Teko"/>
              <a:ea typeface="Teko"/>
              <a:cs typeface="Teko"/>
              <a:sym typeface="Teko"/>
            </a:endParaRPr>
          </a:p>
        </p:txBody>
      </p:sp>
      <p:cxnSp>
        <p:nvCxnSpPr>
          <p:cNvPr id="668" name="Google Shape;668;p31"/>
          <p:cNvCxnSpPr/>
          <p:nvPr/>
        </p:nvCxnSpPr>
        <p:spPr>
          <a:xfrm>
            <a:off x="899592" y="2211710"/>
            <a:ext cx="6624736" cy="0"/>
          </a:xfrm>
          <a:prstGeom prst="straightConnector1">
            <a:avLst/>
          </a:prstGeom>
          <a:noFill/>
          <a:ln cap="flat" cmpd="sng" w="38100">
            <a:solidFill>
              <a:schemeClr val="accent5"/>
            </a:solidFill>
            <a:prstDash val="solid"/>
            <a:round/>
            <a:headEnd len="sm" w="sm" type="none"/>
            <a:tailEnd len="sm" w="sm" type="none"/>
          </a:ln>
          <a:effectLst>
            <a:outerShdw blurRad="40000" rotWithShape="0" dir="5400000" dist="23000">
              <a:srgbClr val="000000">
                <a:alpha val="34901"/>
              </a:srgbClr>
            </a:outerShdw>
          </a:effectLst>
        </p:spPr>
      </p:cxnSp>
      <p:cxnSp>
        <p:nvCxnSpPr>
          <p:cNvPr id="669" name="Google Shape;669;p31"/>
          <p:cNvCxnSpPr/>
          <p:nvPr/>
        </p:nvCxnSpPr>
        <p:spPr>
          <a:xfrm>
            <a:off x="1259632" y="2211710"/>
            <a:ext cx="0" cy="1296144"/>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1"/>
              </a:srgbClr>
            </a:outerShdw>
          </a:effectLst>
        </p:spPr>
      </p:cxnSp>
      <p:cxnSp>
        <p:nvCxnSpPr>
          <p:cNvPr id="670" name="Google Shape;670;p31"/>
          <p:cNvCxnSpPr/>
          <p:nvPr/>
        </p:nvCxnSpPr>
        <p:spPr>
          <a:xfrm>
            <a:off x="5156100" y="2218775"/>
            <a:ext cx="9000" cy="129090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1"/>
              </a:srgbClr>
            </a:outerShdw>
          </a:effectLst>
        </p:spPr>
      </p:cxnSp>
      <p:cxnSp>
        <p:nvCxnSpPr>
          <p:cNvPr id="671" name="Google Shape;671;p31"/>
          <p:cNvCxnSpPr/>
          <p:nvPr/>
        </p:nvCxnSpPr>
        <p:spPr>
          <a:xfrm>
            <a:off x="3227300" y="2243975"/>
            <a:ext cx="9000" cy="90360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1"/>
              </a:srgbClr>
            </a:outerShdw>
          </a:effectLst>
        </p:spPr>
      </p:cxnSp>
      <p:cxnSp>
        <p:nvCxnSpPr>
          <p:cNvPr id="672" name="Google Shape;672;p31"/>
          <p:cNvCxnSpPr>
            <a:endCxn id="673" idx="0"/>
          </p:cNvCxnSpPr>
          <p:nvPr/>
        </p:nvCxnSpPr>
        <p:spPr>
          <a:xfrm>
            <a:off x="6786303" y="2211766"/>
            <a:ext cx="18000" cy="50400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901"/>
              </a:srgbClr>
            </a:outerShdw>
          </a:effectLst>
        </p:spPr>
      </p:cxnSp>
      <p:sp>
        <p:nvSpPr>
          <p:cNvPr id="674" name="Google Shape;674;p31"/>
          <p:cNvSpPr/>
          <p:nvPr/>
        </p:nvSpPr>
        <p:spPr>
          <a:xfrm>
            <a:off x="0" y="3507850"/>
            <a:ext cx="2470800" cy="1635600"/>
          </a:xfrm>
          <a:prstGeom prst="ellipse">
            <a:avLst/>
          </a:prstGeom>
          <a:solidFill>
            <a:srgbClr val="D5E5F2"/>
          </a:solidFill>
          <a:ln>
            <a:noFill/>
          </a:ln>
          <a:effectLst>
            <a:outerShdw blurRad="152400" sx="90000" rotWithShape="0" dir="5400000" dist="317500" sy="-19000">
              <a:srgbClr val="000000">
                <a:alpha val="1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fr-FR" sz="1800" u="none" cap="none" strike="noStrike">
                <a:solidFill>
                  <a:srgbClr val="702627"/>
                </a:solidFill>
                <a:latin typeface="Times New Roman"/>
                <a:ea typeface="Times New Roman"/>
                <a:cs typeface="Times New Roman"/>
                <a:sym typeface="Times New Roman"/>
              </a:rPr>
              <a:t>Développement</a:t>
            </a:r>
            <a:endParaRPr>
              <a:latin typeface="Times New Roman"/>
              <a:ea typeface="Times New Roman"/>
              <a:cs typeface="Times New Roman"/>
              <a:sym typeface="Times New Roman"/>
            </a:endParaRPr>
          </a:p>
        </p:txBody>
      </p:sp>
      <p:sp>
        <p:nvSpPr>
          <p:cNvPr id="675" name="Google Shape;675;p31"/>
          <p:cNvSpPr/>
          <p:nvPr/>
        </p:nvSpPr>
        <p:spPr>
          <a:xfrm>
            <a:off x="2172725" y="3147800"/>
            <a:ext cx="2071800" cy="1635600"/>
          </a:xfrm>
          <a:prstGeom prst="ellipse">
            <a:avLst/>
          </a:prstGeom>
          <a:solidFill>
            <a:srgbClr val="D5E5F2"/>
          </a:solidFill>
          <a:ln>
            <a:noFill/>
          </a:ln>
          <a:effectLst>
            <a:outerShdw blurRad="152400" sx="90000" rotWithShape="0" dir="5400000" dist="317500" sy="-19000">
              <a:srgbClr val="000000">
                <a:alpha val="1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fr-FR" sz="1800" u="none" cap="none" strike="noStrike">
                <a:solidFill>
                  <a:srgbClr val="702627"/>
                </a:solidFill>
                <a:latin typeface="Times New Roman"/>
                <a:ea typeface="Times New Roman"/>
                <a:cs typeface="Times New Roman"/>
                <a:sym typeface="Times New Roman"/>
              </a:rPr>
              <a:t>L’expérience</a:t>
            </a:r>
            <a:endParaRPr>
              <a:latin typeface="Times New Roman"/>
              <a:ea typeface="Times New Roman"/>
              <a:cs typeface="Times New Roman"/>
              <a:sym typeface="Times New Roman"/>
            </a:endParaRPr>
          </a:p>
        </p:txBody>
      </p:sp>
      <p:sp>
        <p:nvSpPr>
          <p:cNvPr id="676" name="Google Shape;676;p31"/>
          <p:cNvSpPr/>
          <p:nvPr/>
        </p:nvSpPr>
        <p:spPr>
          <a:xfrm>
            <a:off x="4175449" y="3507850"/>
            <a:ext cx="2127900" cy="1635600"/>
          </a:xfrm>
          <a:prstGeom prst="ellipse">
            <a:avLst/>
          </a:prstGeom>
          <a:solidFill>
            <a:srgbClr val="D5E5F2"/>
          </a:solidFill>
          <a:ln>
            <a:noFill/>
          </a:ln>
          <a:effectLst>
            <a:outerShdw blurRad="152400" sx="90000" rotWithShape="0" dir="5400000" dist="317500" sy="-19000">
              <a:srgbClr val="000000">
                <a:alpha val="1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fr-FR" sz="1800" u="none" cap="none" strike="noStrike">
                <a:solidFill>
                  <a:srgbClr val="702627"/>
                </a:solidFill>
                <a:latin typeface="Times New Roman"/>
                <a:ea typeface="Times New Roman"/>
                <a:cs typeface="Times New Roman"/>
                <a:sym typeface="Times New Roman"/>
              </a:rPr>
              <a:t>Automatisme</a:t>
            </a:r>
            <a:endParaRPr>
              <a:latin typeface="Times New Roman"/>
              <a:ea typeface="Times New Roman"/>
              <a:cs typeface="Times New Roman"/>
              <a:sym typeface="Times New Roman"/>
            </a:endParaRPr>
          </a:p>
        </p:txBody>
      </p:sp>
      <p:sp>
        <p:nvSpPr>
          <p:cNvPr id="673" name="Google Shape;673;p31"/>
          <p:cNvSpPr/>
          <p:nvPr/>
        </p:nvSpPr>
        <p:spPr>
          <a:xfrm>
            <a:off x="5832153" y="2715766"/>
            <a:ext cx="1944300" cy="1635600"/>
          </a:xfrm>
          <a:prstGeom prst="ellipse">
            <a:avLst/>
          </a:prstGeom>
          <a:solidFill>
            <a:srgbClr val="D5E5F2"/>
          </a:solidFill>
          <a:ln>
            <a:noFill/>
          </a:ln>
          <a:effectLst>
            <a:outerShdw blurRad="152400" sx="90000" rotWithShape="0" dir="5400000" dist="317500" sy="-19000">
              <a:srgbClr val="000000">
                <a:alpha val="1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fr-FR" sz="1800" u="none" cap="none" strike="noStrike">
                <a:solidFill>
                  <a:srgbClr val="702627"/>
                </a:solidFill>
                <a:latin typeface="Times New Roman"/>
                <a:ea typeface="Times New Roman"/>
                <a:cs typeface="Times New Roman"/>
                <a:sym typeface="Times New Roman"/>
              </a:rPr>
              <a:t>Gestion des problèmes</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32"/>
          <p:cNvSpPr txBox="1"/>
          <p:nvPr>
            <p:ph type="title"/>
          </p:nvPr>
        </p:nvSpPr>
        <p:spPr>
          <a:xfrm>
            <a:off x="831350" y="426500"/>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FR">
                <a:solidFill>
                  <a:schemeClr val="lt1"/>
                </a:solidFill>
              </a:rPr>
              <a:t>Perspectives </a:t>
            </a:r>
            <a:endParaRPr>
              <a:solidFill>
                <a:schemeClr val="lt1"/>
              </a:solidFill>
            </a:endParaRPr>
          </a:p>
        </p:txBody>
      </p:sp>
      <p:sp>
        <p:nvSpPr>
          <p:cNvPr id="682" name="Google Shape;682;p3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grpSp>
        <p:nvGrpSpPr>
          <p:cNvPr id="683" name="Google Shape;683;p32"/>
          <p:cNvGrpSpPr/>
          <p:nvPr/>
        </p:nvGrpSpPr>
        <p:grpSpPr>
          <a:xfrm>
            <a:off x="421853" y="642168"/>
            <a:ext cx="334872" cy="334853"/>
            <a:chOff x="576250" y="4319400"/>
            <a:chExt cx="442075" cy="442050"/>
          </a:xfrm>
        </p:grpSpPr>
        <p:sp>
          <p:nvSpPr>
            <p:cNvPr id="684" name="Google Shape;684;p32"/>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2"/>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2"/>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2"/>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8" name="Google Shape;688;p32"/>
          <p:cNvGrpSpPr/>
          <p:nvPr/>
        </p:nvGrpSpPr>
        <p:grpSpPr>
          <a:xfrm>
            <a:off x="1101275" y="977028"/>
            <a:ext cx="7502810" cy="3659473"/>
            <a:chOff x="1101275" y="977028"/>
            <a:chExt cx="7502810" cy="3659473"/>
          </a:xfrm>
        </p:grpSpPr>
        <p:sp>
          <p:nvSpPr>
            <p:cNvPr id="689" name="Google Shape;689;p32"/>
            <p:cNvSpPr/>
            <p:nvPr/>
          </p:nvSpPr>
          <p:spPr>
            <a:xfrm>
              <a:off x="1101275" y="1451700"/>
              <a:ext cx="6516723" cy="3184801"/>
            </a:xfrm>
            <a:custGeom>
              <a:rect b="b" l="l" r="r" t="t"/>
              <a:pathLst>
                <a:path extrusionOk="0" h="1032" w="2828">
                  <a:moveTo>
                    <a:pt x="0" y="856"/>
                  </a:moveTo>
                  <a:cubicBezTo>
                    <a:pt x="420" y="1032"/>
                    <a:pt x="464" y="536"/>
                    <a:pt x="660" y="540"/>
                  </a:cubicBezTo>
                  <a:cubicBezTo>
                    <a:pt x="856" y="544"/>
                    <a:pt x="976" y="736"/>
                    <a:pt x="1232" y="720"/>
                  </a:cubicBezTo>
                  <a:cubicBezTo>
                    <a:pt x="1488" y="704"/>
                    <a:pt x="1508" y="352"/>
                    <a:pt x="1772" y="320"/>
                  </a:cubicBezTo>
                  <a:cubicBezTo>
                    <a:pt x="2036" y="288"/>
                    <a:pt x="2063" y="491"/>
                    <a:pt x="2315" y="479"/>
                  </a:cubicBezTo>
                  <a:cubicBezTo>
                    <a:pt x="2567" y="467"/>
                    <a:pt x="2572" y="84"/>
                    <a:pt x="2828" y="0"/>
                  </a:cubicBezTo>
                </a:path>
              </a:pathLst>
            </a:custGeom>
            <a:noFill/>
            <a:ln cap="flat" cmpd="sng" w="15875">
              <a:solidFill>
                <a:srgbClr val="A3A5A3"/>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737572"/>
                </a:solidFill>
                <a:latin typeface="Calibri"/>
                <a:ea typeface="Calibri"/>
                <a:cs typeface="Calibri"/>
                <a:sym typeface="Calibri"/>
              </a:endParaRPr>
            </a:p>
          </p:txBody>
        </p:sp>
        <p:grpSp>
          <p:nvGrpSpPr>
            <p:cNvPr id="690" name="Google Shape;690;p32"/>
            <p:cNvGrpSpPr/>
            <p:nvPr/>
          </p:nvGrpSpPr>
          <p:grpSpPr>
            <a:xfrm>
              <a:off x="7717598" y="977028"/>
              <a:ext cx="886487" cy="863484"/>
              <a:chOff x="10452101" y="1779589"/>
              <a:chExt cx="365125" cy="219075"/>
            </a:xfrm>
          </p:grpSpPr>
          <p:sp>
            <p:nvSpPr>
              <p:cNvPr id="691" name="Google Shape;691;p32"/>
              <p:cNvSpPr/>
              <p:nvPr/>
            </p:nvSpPr>
            <p:spPr>
              <a:xfrm>
                <a:off x="10550526" y="1900239"/>
                <a:ext cx="112713" cy="98425"/>
              </a:xfrm>
              <a:custGeom>
                <a:rect b="b" l="l" r="r" t="t"/>
                <a:pathLst>
                  <a:path extrusionOk="0" h="62" w="71">
                    <a:moveTo>
                      <a:pt x="71" y="3"/>
                    </a:moveTo>
                    <a:lnTo>
                      <a:pt x="0" y="62"/>
                    </a:lnTo>
                    <a:lnTo>
                      <a:pt x="14" y="0"/>
                    </a:lnTo>
                    <a:lnTo>
                      <a:pt x="71" y="3"/>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737572"/>
                  </a:solidFill>
                  <a:latin typeface="Calibri"/>
                  <a:ea typeface="Calibri"/>
                  <a:cs typeface="Calibri"/>
                  <a:sym typeface="Calibri"/>
                </a:endParaRPr>
              </a:p>
            </p:txBody>
          </p:sp>
          <p:sp>
            <p:nvSpPr>
              <p:cNvPr id="692" name="Google Shape;692;p32"/>
              <p:cNvSpPr/>
              <p:nvPr/>
            </p:nvSpPr>
            <p:spPr>
              <a:xfrm>
                <a:off x="10452101" y="1779589"/>
                <a:ext cx="365125" cy="188913"/>
              </a:xfrm>
              <a:custGeom>
                <a:rect b="b" l="l" r="r" t="t"/>
                <a:pathLst>
                  <a:path extrusionOk="0" h="119" w="230">
                    <a:moveTo>
                      <a:pt x="230" y="0"/>
                    </a:moveTo>
                    <a:lnTo>
                      <a:pt x="0" y="26"/>
                    </a:lnTo>
                    <a:lnTo>
                      <a:pt x="140" y="119"/>
                    </a:lnTo>
                    <a:lnTo>
                      <a:pt x="230" y="0"/>
                    </a:lnTo>
                    <a:close/>
                  </a:path>
                </a:pathLst>
              </a:custGeom>
              <a:solidFill>
                <a:srgbClr val="D8D8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737572"/>
                  </a:solidFill>
                  <a:latin typeface="Calibri"/>
                  <a:ea typeface="Calibri"/>
                  <a:cs typeface="Calibri"/>
                  <a:sym typeface="Calibri"/>
                </a:endParaRPr>
              </a:p>
            </p:txBody>
          </p:sp>
          <p:sp>
            <p:nvSpPr>
              <p:cNvPr id="693" name="Google Shape;693;p32"/>
              <p:cNvSpPr/>
              <p:nvPr/>
            </p:nvSpPr>
            <p:spPr>
              <a:xfrm>
                <a:off x="10531476" y="1792289"/>
                <a:ext cx="258763" cy="206375"/>
              </a:xfrm>
              <a:custGeom>
                <a:rect b="b" l="l" r="r" t="t"/>
                <a:pathLst>
                  <a:path extrusionOk="0" h="130" w="163">
                    <a:moveTo>
                      <a:pt x="163" y="0"/>
                    </a:moveTo>
                    <a:lnTo>
                      <a:pt x="0" y="52"/>
                    </a:lnTo>
                    <a:lnTo>
                      <a:pt x="12" y="130"/>
                    </a:lnTo>
                    <a:lnTo>
                      <a:pt x="26" y="68"/>
                    </a:lnTo>
                    <a:lnTo>
                      <a:pt x="163" y="0"/>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737572"/>
                  </a:solidFill>
                  <a:latin typeface="Calibri"/>
                  <a:ea typeface="Calibri"/>
                  <a:cs typeface="Calibri"/>
                  <a:sym typeface="Calibri"/>
                </a:endParaRPr>
              </a:p>
            </p:txBody>
          </p:sp>
        </p:grpSp>
      </p:grpSp>
      <p:grpSp>
        <p:nvGrpSpPr>
          <p:cNvPr id="694" name="Google Shape;694;p32"/>
          <p:cNvGrpSpPr/>
          <p:nvPr/>
        </p:nvGrpSpPr>
        <p:grpSpPr>
          <a:xfrm>
            <a:off x="1713300" y="2790900"/>
            <a:ext cx="1914900" cy="1901550"/>
            <a:chOff x="1713300" y="2790900"/>
            <a:chExt cx="1914900" cy="1901550"/>
          </a:xfrm>
        </p:grpSpPr>
        <p:sp>
          <p:nvSpPr>
            <p:cNvPr id="695" name="Google Shape;695;p32"/>
            <p:cNvSpPr/>
            <p:nvPr/>
          </p:nvSpPr>
          <p:spPr>
            <a:xfrm>
              <a:off x="2300400" y="2790900"/>
              <a:ext cx="740700" cy="766200"/>
            </a:xfrm>
            <a:prstGeom prst="ellipse">
              <a:avLst/>
            </a:prstGeom>
            <a:solidFill>
              <a:srgbClr val="3F537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fr-FR" sz="2400" u="none" cap="none" strike="noStrike">
                  <a:solidFill>
                    <a:srgbClr val="FFFFFF"/>
                  </a:solidFill>
                  <a:latin typeface="Arial"/>
                  <a:ea typeface="Arial"/>
                  <a:cs typeface="Arial"/>
                  <a:sym typeface="Arial"/>
                </a:rPr>
                <a:t></a:t>
              </a:r>
              <a:endParaRPr b="0" i="0" sz="2400" u="none" cap="none" strike="noStrike">
                <a:solidFill>
                  <a:srgbClr val="FFFFFF"/>
                </a:solidFill>
                <a:latin typeface="Arial"/>
                <a:ea typeface="Arial"/>
                <a:cs typeface="Arial"/>
                <a:sym typeface="Arial"/>
              </a:endParaRPr>
            </a:p>
          </p:txBody>
        </p:sp>
        <p:cxnSp>
          <p:nvCxnSpPr>
            <p:cNvPr id="696" name="Google Shape;696;p32"/>
            <p:cNvCxnSpPr/>
            <p:nvPr/>
          </p:nvCxnSpPr>
          <p:spPr>
            <a:xfrm flipH="1">
              <a:off x="2653200" y="3557100"/>
              <a:ext cx="11400" cy="560100"/>
            </a:xfrm>
            <a:prstGeom prst="straightConnector1">
              <a:avLst/>
            </a:prstGeom>
            <a:noFill/>
            <a:ln cap="flat" cmpd="sng" w="9525">
              <a:solidFill>
                <a:srgbClr val="BFBFBF"/>
              </a:solidFill>
              <a:prstDash val="solid"/>
              <a:round/>
              <a:headEnd len="sm" w="sm" type="none"/>
              <a:tailEnd len="med" w="med" type="oval"/>
            </a:ln>
          </p:spPr>
        </p:cxnSp>
        <p:sp>
          <p:nvSpPr>
            <p:cNvPr id="697" name="Google Shape;697;p32"/>
            <p:cNvSpPr txBox="1"/>
            <p:nvPr/>
          </p:nvSpPr>
          <p:spPr>
            <a:xfrm>
              <a:off x="1713300" y="4192050"/>
              <a:ext cx="1914900" cy="50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fr-FR" sz="2400" u="none" cap="none" strike="noStrike">
                  <a:solidFill>
                    <a:srgbClr val="263248"/>
                  </a:solidFill>
                  <a:latin typeface="Roboto Condensed"/>
                  <a:ea typeface="Roboto Condensed"/>
                  <a:cs typeface="Roboto Condensed"/>
                  <a:sym typeface="Roboto Condensed"/>
                </a:rPr>
                <a:t> </a:t>
              </a:r>
              <a:endParaRPr b="1" i="0" sz="2400" u="none" cap="none" strike="noStrike">
                <a:solidFill>
                  <a:srgbClr val="263248"/>
                </a:solidFill>
                <a:latin typeface="Roboto Condensed"/>
                <a:ea typeface="Roboto Condensed"/>
                <a:cs typeface="Roboto Condensed"/>
                <a:sym typeface="Roboto Condensed"/>
              </a:endParaRPr>
            </a:p>
          </p:txBody>
        </p:sp>
      </p:grpSp>
      <p:grpSp>
        <p:nvGrpSpPr>
          <p:cNvPr id="698" name="Google Shape;698;p32"/>
          <p:cNvGrpSpPr/>
          <p:nvPr/>
        </p:nvGrpSpPr>
        <p:grpSpPr>
          <a:xfrm>
            <a:off x="4356100" y="2024700"/>
            <a:ext cx="1914900" cy="1773000"/>
            <a:chOff x="4356100" y="2024700"/>
            <a:chExt cx="1914900" cy="1773000"/>
          </a:xfrm>
        </p:grpSpPr>
        <p:sp>
          <p:nvSpPr>
            <p:cNvPr id="699" name="Google Shape;699;p32"/>
            <p:cNvSpPr/>
            <p:nvPr/>
          </p:nvSpPr>
          <p:spPr>
            <a:xfrm>
              <a:off x="4943200" y="2024700"/>
              <a:ext cx="740700" cy="766200"/>
            </a:xfrm>
            <a:prstGeom prst="ellipse">
              <a:avLst/>
            </a:prstGeom>
            <a:solidFill>
              <a:srgbClr val="92A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fr-FR" sz="2400" u="none" cap="none" strike="noStrike">
                  <a:solidFill>
                    <a:srgbClr val="FFFFFF"/>
                  </a:solidFill>
                  <a:latin typeface="Arial"/>
                  <a:ea typeface="Arial"/>
                  <a:cs typeface="Arial"/>
                  <a:sym typeface="Arial"/>
                </a:rPr>
                <a:t></a:t>
              </a:r>
              <a:endParaRPr b="0" i="0" sz="2400" u="none" cap="none" strike="noStrike">
                <a:solidFill>
                  <a:srgbClr val="FFFFFF"/>
                </a:solidFill>
                <a:latin typeface="Arial"/>
                <a:ea typeface="Arial"/>
                <a:cs typeface="Arial"/>
                <a:sym typeface="Arial"/>
              </a:endParaRPr>
            </a:p>
          </p:txBody>
        </p:sp>
        <p:cxnSp>
          <p:nvCxnSpPr>
            <p:cNvPr id="700" name="Google Shape;700;p32"/>
            <p:cNvCxnSpPr/>
            <p:nvPr/>
          </p:nvCxnSpPr>
          <p:spPr>
            <a:xfrm>
              <a:off x="5307400" y="2793900"/>
              <a:ext cx="12300" cy="500400"/>
            </a:xfrm>
            <a:prstGeom prst="straightConnector1">
              <a:avLst/>
            </a:prstGeom>
            <a:noFill/>
            <a:ln cap="flat" cmpd="sng" w="9525">
              <a:solidFill>
                <a:srgbClr val="BFBFBF"/>
              </a:solidFill>
              <a:prstDash val="solid"/>
              <a:round/>
              <a:headEnd len="sm" w="sm" type="none"/>
              <a:tailEnd len="med" w="med" type="oval"/>
            </a:ln>
          </p:spPr>
        </p:cxnSp>
        <p:sp>
          <p:nvSpPr>
            <p:cNvPr id="701" name="Google Shape;701;p32"/>
            <p:cNvSpPr txBox="1"/>
            <p:nvPr/>
          </p:nvSpPr>
          <p:spPr>
            <a:xfrm>
              <a:off x="4356100" y="3297300"/>
              <a:ext cx="1914900" cy="500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263248"/>
                </a:solidFill>
                <a:latin typeface="Roboto Condensed"/>
                <a:ea typeface="Roboto Condensed"/>
                <a:cs typeface="Roboto Condensed"/>
                <a:sym typeface="Roboto Condense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
          <p:cNvSpPr txBox="1"/>
          <p:nvPr>
            <p:ph type="ctrTitle"/>
          </p:nvPr>
        </p:nvSpPr>
        <p:spPr>
          <a:xfrm>
            <a:off x="179512" y="3075806"/>
            <a:ext cx="4684539"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fr-FR" sz="3600"/>
              <a:t>Introduction</a:t>
            </a:r>
            <a:endParaRPr b="0" sz="3600"/>
          </a:p>
        </p:txBody>
      </p:sp>
      <p:sp>
        <p:nvSpPr>
          <p:cNvPr id="271" name="Google Shape;271;p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72" name="Google Shape;272;p3"/>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fr-FR" sz="12000" u="none" cap="none" strike="noStrike">
                <a:solidFill>
                  <a:srgbClr val="3F5378"/>
                </a:solidFill>
                <a:latin typeface="Roboto Condensed"/>
                <a:ea typeface="Roboto Condensed"/>
                <a:cs typeface="Roboto Condensed"/>
                <a:sym typeface="Roboto Condensed"/>
              </a:rPr>
              <a:t>1</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g10a73d41e15_1_0"/>
          <p:cNvSpPr txBox="1"/>
          <p:nvPr>
            <p:ph type="title"/>
          </p:nvPr>
        </p:nvSpPr>
        <p:spPr>
          <a:xfrm>
            <a:off x="831350" y="426500"/>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FR">
                <a:solidFill>
                  <a:schemeClr val="lt1"/>
                </a:solidFill>
              </a:rPr>
              <a:t>Exemple </a:t>
            </a:r>
            <a:r>
              <a:rPr lang="fr-FR">
                <a:solidFill>
                  <a:schemeClr val="lt1"/>
                </a:solidFill>
              </a:rPr>
              <a:t>d'exécution</a:t>
            </a:r>
            <a:r>
              <a:rPr lang="fr-FR">
                <a:solidFill>
                  <a:schemeClr val="lt1"/>
                </a:solidFill>
              </a:rPr>
              <a:t> de notre application : </a:t>
            </a:r>
            <a:endParaRPr>
              <a:solidFill>
                <a:schemeClr val="lt1"/>
              </a:solidFill>
            </a:endParaRPr>
          </a:p>
        </p:txBody>
      </p:sp>
      <p:sp>
        <p:nvSpPr>
          <p:cNvPr id="707" name="Google Shape;707;g10a73d41e15_1_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grpSp>
        <p:nvGrpSpPr>
          <p:cNvPr id="708" name="Google Shape;708;g10a73d41e15_1_0"/>
          <p:cNvGrpSpPr/>
          <p:nvPr/>
        </p:nvGrpSpPr>
        <p:grpSpPr>
          <a:xfrm>
            <a:off x="421853" y="642167"/>
            <a:ext cx="334872" cy="334853"/>
            <a:chOff x="576250" y="4319400"/>
            <a:chExt cx="442075" cy="442050"/>
          </a:xfrm>
        </p:grpSpPr>
        <p:sp>
          <p:nvSpPr>
            <p:cNvPr id="709" name="Google Shape;709;g10a73d41e15_1_0"/>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g10a73d41e15_1_0"/>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g10a73d41e15_1_0"/>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g10a73d41e15_1_0"/>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13" name="Google Shape;713;g10a73d41e15_1_0" title="My Movie.mp4">
            <a:hlinkClick r:id="rId3"/>
          </p:cNvPr>
          <p:cNvPicPr preferRelativeResize="0"/>
          <p:nvPr/>
        </p:nvPicPr>
        <p:blipFill>
          <a:blip r:embed="rId4">
            <a:alphaModFix/>
          </a:blip>
          <a:stretch>
            <a:fillRect/>
          </a:stretch>
        </p:blipFill>
        <p:spPr>
          <a:xfrm>
            <a:off x="0" y="1144625"/>
            <a:ext cx="9144000" cy="39988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gtEl>
                                        <p:attrNameLst>
                                          <p:attrName>style.visibility</p:attrName>
                                        </p:attrNameLst>
                                      </p:cBhvr>
                                      <p:to>
                                        <p:strVal val="visible"/>
                                      </p:to>
                                    </p:set>
                                    <p:animEffect filter="fade" transition="in">
                                      <p:cBhvr>
                                        <p:cTn dur="1000"/>
                                        <p:tgtEl>
                                          <p:spTgt spid="7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3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719" name="Google Shape;719;p33"/>
          <p:cNvSpPr txBox="1"/>
          <p:nvPr>
            <p:ph idx="4294967295" type="ctrTitle"/>
          </p:nvPr>
        </p:nvSpPr>
        <p:spPr>
          <a:xfrm>
            <a:off x="1387800" y="3077750"/>
            <a:ext cx="6593700" cy="15587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fr-FR" sz="6000" u="none" cap="none" strike="noStrike">
                <a:solidFill>
                  <a:srgbClr val="FF9800"/>
                </a:solidFill>
                <a:latin typeface="Times New Roman"/>
                <a:ea typeface="Times New Roman"/>
                <a:cs typeface="Times New Roman"/>
                <a:sym typeface="Times New Roman"/>
              </a:rPr>
              <a:t>Merci pour votre attention </a:t>
            </a:r>
            <a:endParaRPr b="1" i="0" sz="6000" u="none" cap="none" strike="noStrike">
              <a:solidFill>
                <a:srgbClr val="FF9800"/>
              </a:solidFill>
              <a:latin typeface="Times New Roman"/>
              <a:ea typeface="Times New Roman"/>
              <a:cs typeface="Times New Roman"/>
              <a:sym typeface="Times New Roman"/>
            </a:endParaRPr>
          </a:p>
        </p:txBody>
      </p:sp>
      <p:pic>
        <p:nvPicPr>
          <p:cNvPr id="720" name="Google Shape;720;p33"/>
          <p:cNvPicPr preferRelativeResize="0"/>
          <p:nvPr/>
        </p:nvPicPr>
        <p:blipFill rotWithShape="1">
          <a:blip r:embed="rId3">
            <a:alphaModFix/>
          </a:blip>
          <a:srcRect b="0" l="0" r="0" t="0"/>
          <a:stretch/>
        </p:blipFill>
        <p:spPr>
          <a:xfrm>
            <a:off x="3706550" y="477775"/>
            <a:ext cx="2059600" cy="205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
          <p:cNvSpPr txBox="1"/>
          <p:nvPr>
            <p:ph type="title"/>
          </p:nvPr>
        </p:nvSpPr>
        <p:spPr>
          <a:xfrm>
            <a:off x="1044575" y="417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FR"/>
              <a:t>Introduction</a:t>
            </a:r>
            <a:endParaRPr/>
          </a:p>
        </p:txBody>
      </p:sp>
      <p:sp>
        <p:nvSpPr>
          <p:cNvPr id="278" name="Google Shape;278;p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79" name="Google Shape;279;p4"/>
          <p:cNvSpPr/>
          <p:nvPr/>
        </p:nvSpPr>
        <p:spPr>
          <a:xfrm>
            <a:off x="466480" y="623922"/>
            <a:ext cx="347787" cy="303492"/>
          </a:xfrm>
          <a:custGeom>
            <a:rect b="b" l="l" r="r" t="t"/>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Users\hp\Desktop\Downloads\61925778_2157465477704301_8880861649267851264_n.jpg" id="280" name="Google Shape;280;p4"/>
          <p:cNvPicPr preferRelativeResize="0"/>
          <p:nvPr/>
        </p:nvPicPr>
        <p:blipFill rotWithShape="1">
          <a:blip r:embed="rId3">
            <a:alphaModFix/>
          </a:blip>
          <a:srcRect b="0" l="0" r="0" t="0"/>
          <a:stretch/>
        </p:blipFill>
        <p:spPr>
          <a:xfrm>
            <a:off x="174911" y="1361967"/>
            <a:ext cx="7848872" cy="3096344"/>
          </a:xfrm>
          <a:prstGeom prst="rect">
            <a:avLst/>
          </a:prstGeom>
          <a:noFill/>
          <a:ln>
            <a:noFill/>
          </a:ln>
          <a:effectLst>
            <a:outerShdw blurRad="292100" rotWithShape="0" algn="tl" dir="2700000" dist="139700">
              <a:srgbClr val="333333">
                <a:alpha val="64709"/>
              </a:srgbClr>
            </a:outerShdw>
          </a:effectLst>
        </p:spPr>
      </p:pic>
      <p:pic>
        <p:nvPicPr>
          <p:cNvPr descr="C:\Users\PcMac\Desktop\téléchargement.jfif" id="281" name="Google Shape;281;p4"/>
          <p:cNvPicPr preferRelativeResize="0"/>
          <p:nvPr/>
        </p:nvPicPr>
        <p:blipFill rotWithShape="1">
          <a:blip r:embed="rId4">
            <a:alphaModFix/>
          </a:blip>
          <a:srcRect b="0" l="0" r="0" t="0"/>
          <a:stretch/>
        </p:blipFill>
        <p:spPr>
          <a:xfrm>
            <a:off x="174900" y="1361967"/>
            <a:ext cx="3571900" cy="3057429"/>
          </a:xfrm>
          <a:prstGeom prst="rect">
            <a:avLst/>
          </a:prstGeom>
          <a:noFill/>
          <a:ln>
            <a:noFill/>
          </a:ln>
        </p:spPr>
      </p:pic>
      <p:pic>
        <p:nvPicPr>
          <p:cNvPr id="282" name="Google Shape;282;p4"/>
          <p:cNvPicPr preferRelativeResize="0"/>
          <p:nvPr/>
        </p:nvPicPr>
        <p:blipFill rotWithShape="1">
          <a:blip r:embed="rId5">
            <a:alphaModFix/>
          </a:blip>
          <a:srcRect b="0" l="0" r="0" t="0"/>
          <a:stretch/>
        </p:blipFill>
        <p:spPr>
          <a:xfrm>
            <a:off x="6302973" y="927425"/>
            <a:ext cx="1805338" cy="3654925"/>
          </a:xfrm>
          <a:prstGeom prst="rect">
            <a:avLst/>
          </a:prstGeom>
          <a:noFill/>
          <a:ln>
            <a:noFill/>
          </a:ln>
        </p:spPr>
      </p:pic>
      <p:grpSp>
        <p:nvGrpSpPr>
          <p:cNvPr id="283" name="Google Shape;283;p4"/>
          <p:cNvGrpSpPr/>
          <p:nvPr/>
        </p:nvGrpSpPr>
        <p:grpSpPr>
          <a:xfrm>
            <a:off x="4107638" y="1422989"/>
            <a:ext cx="2553390" cy="2935398"/>
            <a:chOff x="-5577400" y="-1926869"/>
            <a:chExt cx="2553390" cy="2935398"/>
          </a:xfrm>
        </p:grpSpPr>
        <p:pic>
          <p:nvPicPr>
            <p:cNvPr id="284" name="Google Shape;284;p4"/>
            <p:cNvPicPr preferRelativeResize="0"/>
            <p:nvPr/>
          </p:nvPicPr>
          <p:blipFill rotWithShape="1">
            <a:blip r:embed="rId6">
              <a:alphaModFix/>
            </a:blip>
            <a:srcRect b="0" l="0" r="0" t="0"/>
            <a:stretch/>
          </p:blipFill>
          <p:spPr>
            <a:xfrm>
              <a:off x="-5555245" y="-1350111"/>
              <a:ext cx="2496262" cy="1937575"/>
            </a:xfrm>
            <a:prstGeom prst="rect">
              <a:avLst/>
            </a:prstGeom>
            <a:noFill/>
            <a:ln>
              <a:noFill/>
            </a:ln>
          </p:spPr>
        </p:pic>
        <p:pic>
          <p:nvPicPr>
            <p:cNvPr id="285" name="Google Shape;285;p4"/>
            <p:cNvPicPr preferRelativeResize="0"/>
            <p:nvPr/>
          </p:nvPicPr>
          <p:blipFill rotWithShape="1">
            <a:blip r:embed="rId7">
              <a:alphaModFix/>
            </a:blip>
            <a:srcRect b="0" l="0" r="0" t="0"/>
            <a:stretch/>
          </p:blipFill>
          <p:spPr>
            <a:xfrm rot="4434815">
              <a:off x="-5548836" y="-1427958"/>
              <a:ext cx="2496262" cy="1937575"/>
            </a:xfrm>
            <a:prstGeom prst="rect">
              <a:avLst/>
            </a:prstGeom>
            <a:noFill/>
            <a:ln>
              <a:noFill/>
            </a:ln>
          </p:spPr>
        </p:pic>
      </p:grpSp>
      <p:pic>
        <p:nvPicPr>
          <p:cNvPr descr="C:\Users\hp\Desktop\Downloads\61799886_2338943243050859_6291966276474503168_n.jpg" id="286" name="Google Shape;286;p4"/>
          <p:cNvPicPr preferRelativeResize="0"/>
          <p:nvPr/>
        </p:nvPicPr>
        <p:blipFill rotWithShape="1">
          <a:blip r:embed="rId8">
            <a:alphaModFix/>
          </a:blip>
          <a:srcRect b="0" l="0" r="0" t="0"/>
          <a:stretch/>
        </p:blipFill>
        <p:spPr>
          <a:xfrm>
            <a:off x="174900" y="1361975"/>
            <a:ext cx="4279150" cy="3142425"/>
          </a:xfrm>
          <a:prstGeom prst="rect">
            <a:avLst/>
          </a:prstGeom>
          <a:noFill/>
          <a:ln>
            <a:noFill/>
          </a:ln>
          <a:effectLst>
            <a:outerShdw blurRad="292100" rotWithShape="0" algn="tl" dir="2700000" dist="139700">
              <a:srgbClr val="333333">
                <a:alpha val="64709"/>
              </a:srgbClr>
            </a:outerShdw>
          </a:effectLst>
        </p:spPr>
      </p:pic>
      <p:pic>
        <p:nvPicPr>
          <p:cNvPr id="287" name="Google Shape;287;p4"/>
          <p:cNvPicPr preferRelativeResize="0"/>
          <p:nvPr/>
        </p:nvPicPr>
        <p:blipFill rotWithShape="1">
          <a:blip r:embed="rId9">
            <a:alphaModFix/>
          </a:blip>
          <a:srcRect b="0" l="0" r="0" t="0"/>
          <a:stretch/>
        </p:blipFill>
        <p:spPr>
          <a:xfrm rot="10111882">
            <a:off x="4940228" y="1407134"/>
            <a:ext cx="1484346" cy="885825"/>
          </a:xfrm>
          <a:prstGeom prst="rect">
            <a:avLst/>
          </a:prstGeom>
          <a:noFill/>
          <a:ln>
            <a:noFill/>
          </a:ln>
        </p:spPr>
      </p:pic>
      <p:pic>
        <p:nvPicPr>
          <p:cNvPr id="288" name="Google Shape;288;p4"/>
          <p:cNvPicPr preferRelativeResize="0"/>
          <p:nvPr/>
        </p:nvPicPr>
        <p:blipFill rotWithShape="1">
          <a:blip r:embed="rId9">
            <a:alphaModFix/>
          </a:blip>
          <a:srcRect b="0" l="0" r="0" t="0"/>
          <a:stretch/>
        </p:blipFill>
        <p:spPr>
          <a:xfrm rot="-9049390">
            <a:off x="4940228" y="3540308"/>
            <a:ext cx="1484346" cy="885825"/>
          </a:xfrm>
          <a:prstGeom prst="rect">
            <a:avLst/>
          </a:prstGeom>
          <a:noFill/>
          <a:ln>
            <a:noFill/>
          </a:ln>
        </p:spPr>
      </p:pic>
      <p:pic>
        <p:nvPicPr>
          <p:cNvPr id="289" name="Google Shape;289;p4"/>
          <p:cNvPicPr preferRelativeResize="0"/>
          <p:nvPr/>
        </p:nvPicPr>
        <p:blipFill rotWithShape="1">
          <a:blip r:embed="rId9">
            <a:alphaModFix/>
          </a:blip>
          <a:srcRect b="0" l="0" r="0" t="0"/>
          <a:stretch/>
        </p:blipFill>
        <p:spPr>
          <a:xfrm rot="-9745467">
            <a:off x="4940228" y="2344796"/>
            <a:ext cx="1484346" cy="885825"/>
          </a:xfrm>
          <a:prstGeom prst="rect">
            <a:avLst/>
          </a:prstGeom>
          <a:noFill/>
          <a:ln>
            <a:noFill/>
          </a:ln>
        </p:spPr>
      </p:pic>
      <p:pic>
        <p:nvPicPr>
          <p:cNvPr descr="C:\Users\PcMac\Desktop\téléchargement.png" id="290" name="Google Shape;290;p4"/>
          <p:cNvPicPr preferRelativeResize="0"/>
          <p:nvPr/>
        </p:nvPicPr>
        <p:blipFill rotWithShape="1">
          <a:blip r:embed="rId10">
            <a:alphaModFix/>
          </a:blip>
          <a:srcRect b="27709" l="0" r="7330" t="0"/>
          <a:stretch/>
        </p:blipFill>
        <p:spPr>
          <a:xfrm>
            <a:off x="6591559" y="927428"/>
            <a:ext cx="1831554" cy="992247"/>
          </a:xfrm>
          <a:prstGeom prst="rect">
            <a:avLst/>
          </a:prstGeom>
          <a:noFill/>
          <a:ln>
            <a:noFill/>
          </a:ln>
        </p:spPr>
      </p:pic>
      <p:pic>
        <p:nvPicPr>
          <p:cNvPr descr="C:\Users\PcMac\Desktop\visualisation-de-données-de-pourcentages-66688610.jpg" id="291" name="Google Shape;291;p4"/>
          <p:cNvPicPr preferRelativeResize="0"/>
          <p:nvPr/>
        </p:nvPicPr>
        <p:blipFill rotWithShape="1">
          <a:blip r:embed="rId11">
            <a:alphaModFix/>
          </a:blip>
          <a:srcRect b="0" l="0" r="0" t="0"/>
          <a:stretch/>
        </p:blipFill>
        <p:spPr>
          <a:xfrm>
            <a:off x="6591551" y="2229025"/>
            <a:ext cx="1831551" cy="1051724"/>
          </a:xfrm>
          <a:prstGeom prst="rect">
            <a:avLst/>
          </a:prstGeom>
          <a:noFill/>
          <a:ln>
            <a:noFill/>
          </a:ln>
        </p:spPr>
      </p:pic>
      <p:pic>
        <p:nvPicPr>
          <p:cNvPr descr="C:\Users\PcMac\Desktop\concept-investissement-argent-sablier-comme-metaphore-du-temps-gens-investissent-argent-dans-affaires-realisent-benefices-plus-tard-illustration-plat-vectorielle_277904-1417.jpg" id="292" name="Google Shape;292;p4"/>
          <p:cNvPicPr preferRelativeResize="0"/>
          <p:nvPr/>
        </p:nvPicPr>
        <p:blipFill rotWithShape="1">
          <a:blip r:embed="rId12">
            <a:alphaModFix/>
          </a:blip>
          <a:srcRect b="0" l="0" r="0" t="0"/>
          <a:stretch/>
        </p:blipFill>
        <p:spPr>
          <a:xfrm>
            <a:off x="6591551" y="3626675"/>
            <a:ext cx="1831549" cy="944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1000"/>
                                        <p:tgtEl>
                                          <p:spTgt spid="2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1000"/>
                                        <p:tgtEl>
                                          <p:spTgt spid="280"/>
                                        </p:tgtEl>
                                        <p:attrNameLst>
                                          <p:attrName>ppt_y</p:attrName>
                                        </p:attrNameLst>
                                      </p:cBhvr>
                                      <p:tavLst>
                                        <p:tav fmla="" tm="0">
                                          <p:val>
                                            <p:strVal val="#ppt_y"/>
                                          </p:val>
                                        </p:tav>
                                        <p:tav fmla="" tm="100000">
                                          <p:val>
                                            <p:strVal val="#ppt_y-1"/>
                                          </p:val>
                                        </p:tav>
                                      </p:tavLst>
                                    </p:anim>
                                    <p:set>
                                      <p:cBhvr>
                                        <p:cTn dur="1" fill="hold">
                                          <p:stCondLst>
                                            <p:cond delay="1000"/>
                                          </p:stCondLst>
                                        </p:cTn>
                                        <p:tgtEl>
                                          <p:spTgt spid="28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1000"/>
                                        <p:tgtEl>
                                          <p:spTgt spid="2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1000"/>
                                        <p:tgtEl>
                                          <p:spTgt spid="2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1000"/>
                                        <p:tgtEl>
                                          <p:spTgt spid="2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1000"/>
                                        <p:tgtEl>
                                          <p:spTgt spid="281"/>
                                        </p:tgtEl>
                                        <p:attrNameLst>
                                          <p:attrName>ppt_y</p:attrName>
                                        </p:attrNameLst>
                                      </p:cBhvr>
                                      <p:tavLst>
                                        <p:tav fmla="" tm="0">
                                          <p:val>
                                            <p:strVal val="#ppt_y"/>
                                          </p:val>
                                        </p:tav>
                                        <p:tav fmla="" tm="100000">
                                          <p:val>
                                            <p:strVal val="#ppt_y-1"/>
                                          </p:val>
                                        </p:tav>
                                      </p:tavLst>
                                    </p:anim>
                                    <p:set>
                                      <p:cBhvr>
                                        <p:cTn dur="1" fill="hold">
                                          <p:stCondLst>
                                            <p:cond delay="1000"/>
                                          </p:stCondLst>
                                        </p:cTn>
                                        <p:tgtEl>
                                          <p:spTgt spid="281"/>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83"/>
                                        </p:tgtEl>
                                        <p:attrNameLst>
                                          <p:attrName>ppt_y</p:attrName>
                                        </p:attrNameLst>
                                      </p:cBhvr>
                                      <p:tavLst>
                                        <p:tav fmla="" tm="0">
                                          <p:val>
                                            <p:strVal val="#ppt_y"/>
                                          </p:val>
                                        </p:tav>
                                        <p:tav fmla="" tm="100000">
                                          <p:val>
                                            <p:strVal val="#ppt_y-1"/>
                                          </p:val>
                                        </p:tav>
                                      </p:tavLst>
                                    </p:anim>
                                    <p:set>
                                      <p:cBhvr>
                                        <p:cTn dur="1" fill="hold">
                                          <p:stCondLst>
                                            <p:cond delay="1000"/>
                                          </p:stCondLst>
                                        </p:cTn>
                                        <p:tgtEl>
                                          <p:spTgt spid="283"/>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282"/>
                                        </p:tgtEl>
                                        <p:attrNameLst>
                                          <p:attrName>ppt_y</p:attrName>
                                        </p:attrNameLst>
                                      </p:cBhvr>
                                      <p:tavLst>
                                        <p:tav fmla="" tm="0">
                                          <p:val>
                                            <p:strVal val="#ppt_y"/>
                                          </p:val>
                                        </p:tav>
                                        <p:tav fmla="" tm="100000">
                                          <p:val>
                                            <p:strVal val="#ppt_y-1"/>
                                          </p:val>
                                        </p:tav>
                                      </p:tavLst>
                                    </p:anim>
                                    <p:set>
                                      <p:cBhvr>
                                        <p:cTn dur="1" fill="hold">
                                          <p:stCondLst>
                                            <p:cond delay="1000"/>
                                          </p:stCondLst>
                                        </p:cTn>
                                        <p:tgtEl>
                                          <p:spTgt spid="28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1000"/>
                                        <p:tgtEl>
                                          <p:spTgt spid="2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1000"/>
                                        <p:tgtEl>
                                          <p:spTgt spid="28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1000"/>
                                        <p:tgtEl>
                                          <p:spTgt spid="2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1000"/>
                                        <p:tgtEl>
                                          <p:spTgt spid="2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1000"/>
                                        <p:tgtEl>
                                          <p:spTgt spid="2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1000"/>
                                        <p:tgtEl>
                                          <p:spTgt spid="2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1000"/>
                                        <p:tgtEl>
                                          <p:spTgt spid="29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
          <p:cNvSpPr txBox="1"/>
          <p:nvPr>
            <p:ph type="ctrTitle"/>
          </p:nvPr>
        </p:nvSpPr>
        <p:spPr>
          <a:xfrm>
            <a:off x="404675" y="3136198"/>
            <a:ext cx="4094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0" lang="fr-FR" sz="3600"/>
              <a:t>Présentation général</a:t>
            </a:r>
            <a:br>
              <a:rPr b="0" lang="fr-FR" sz="3600"/>
            </a:br>
            <a:r>
              <a:rPr b="0" lang="fr-FR" sz="3600"/>
              <a:t>du projet</a:t>
            </a:r>
            <a:endParaRPr b="0" sz="3600"/>
          </a:p>
        </p:txBody>
      </p:sp>
      <p:sp>
        <p:nvSpPr>
          <p:cNvPr id="298" name="Google Shape;298;p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99" name="Google Shape;299;p5"/>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1" i="0" lang="fr-FR" sz="12000" u="none" cap="none" strike="noStrike">
                <a:solidFill>
                  <a:srgbClr val="3F5378"/>
                </a:solidFill>
                <a:latin typeface="Roboto Condensed"/>
                <a:ea typeface="Roboto Condensed"/>
                <a:cs typeface="Roboto Condensed"/>
                <a:sym typeface="Roboto Condensed"/>
              </a:rPr>
              <a:t>2</a:t>
            </a:r>
            <a:endParaRPr b="1" i="0" sz="3000" u="none" cap="none" strike="noStrike">
              <a:solidFill>
                <a:srgbClr val="3F5378"/>
              </a:solidFill>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6"/>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FR"/>
              <a:t>Critique de l’existant</a:t>
            </a:r>
            <a:endParaRPr/>
          </a:p>
        </p:txBody>
      </p:sp>
      <p:sp>
        <p:nvSpPr>
          <p:cNvPr id="305" name="Google Shape;305;p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306" name="Google Shape;306;p6"/>
          <p:cNvSpPr/>
          <p:nvPr/>
        </p:nvSpPr>
        <p:spPr>
          <a:xfrm>
            <a:off x="430043" y="1532472"/>
            <a:ext cx="3096344" cy="2554198"/>
          </a:xfrm>
          <a:prstGeom prst="roundRect">
            <a:avLst>
              <a:gd fmla="val 16667" name="adj"/>
            </a:avLst>
          </a:prstGeom>
          <a:solidFill>
            <a:srgbClr val="DCEDF0"/>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fr-FR" sz="2400" u="none" cap="none" strike="noStrike">
                <a:solidFill>
                  <a:schemeClr val="dk1"/>
                </a:solidFill>
                <a:latin typeface="Times New Roman"/>
                <a:ea typeface="Times New Roman"/>
                <a:cs typeface="Times New Roman"/>
                <a:sym typeface="Times New Roman"/>
              </a:rPr>
              <a:t>La solution manuelle de collecte de données </a:t>
            </a:r>
            <a:r>
              <a:rPr b="1" lang="fr-FR" sz="2400">
                <a:solidFill>
                  <a:schemeClr val="dk1"/>
                </a:solidFill>
                <a:latin typeface="Times New Roman"/>
                <a:ea typeface="Times New Roman"/>
                <a:cs typeface="Times New Roman"/>
                <a:sym typeface="Times New Roman"/>
              </a:rPr>
              <a:t>:</a:t>
            </a:r>
            <a:endParaRPr/>
          </a:p>
        </p:txBody>
      </p:sp>
      <p:grpSp>
        <p:nvGrpSpPr>
          <p:cNvPr id="307" name="Google Shape;307;p6"/>
          <p:cNvGrpSpPr/>
          <p:nvPr/>
        </p:nvGrpSpPr>
        <p:grpSpPr>
          <a:xfrm>
            <a:off x="251520" y="627534"/>
            <a:ext cx="324721" cy="266602"/>
            <a:chOff x="2599525" y="3688600"/>
            <a:chExt cx="428675" cy="351950"/>
          </a:xfrm>
        </p:grpSpPr>
        <p:sp>
          <p:nvSpPr>
            <p:cNvPr id="308" name="Google Shape;308;p6"/>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6"/>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11" name="Google Shape;311;p6"/>
          <p:cNvPicPr preferRelativeResize="0"/>
          <p:nvPr/>
        </p:nvPicPr>
        <p:blipFill rotWithShape="1">
          <a:blip r:embed="rId3">
            <a:alphaModFix/>
          </a:blip>
          <a:srcRect b="0" l="0" r="0" t="0"/>
          <a:stretch/>
        </p:blipFill>
        <p:spPr>
          <a:xfrm>
            <a:off x="4932040" y="-19952"/>
            <a:ext cx="2381250" cy="1348470"/>
          </a:xfrm>
          <a:prstGeom prst="rect">
            <a:avLst/>
          </a:prstGeom>
          <a:noFill/>
          <a:ln>
            <a:noFill/>
          </a:ln>
        </p:spPr>
      </p:pic>
      <p:pic>
        <p:nvPicPr>
          <p:cNvPr id="312" name="Google Shape;312;p6"/>
          <p:cNvPicPr preferRelativeResize="0"/>
          <p:nvPr/>
        </p:nvPicPr>
        <p:blipFill rotWithShape="1">
          <a:blip r:embed="rId4">
            <a:alphaModFix/>
          </a:blip>
          <a:srcRect b="0" l="0" r="0" t="0"/>
          <a:stretch/>
        </p:blipFill>
        <p:spPr>
          <a:xfrm>
            <a:off x="6047657" y="1605869"/>
            <a:ext cx="3096343" cy="1415329"/>
          </a:xfrm>
          <a:prstGeom prst="rect">
            <a:avLst/>
          </a:prstGeom>
          <a:noFill/>
          <a:ln>
            <a:noFill/>
          </a:ln>
        </p:spPr>
      </p:pic>
      <p:pic>
        <p:nvPicPr>
          <p:cNvPr id="313" name="Google Shape;313;p6"/>
          <p:cNvPicPr preferRelativeResize="0"/>
          <p:nvPr/>
        </p:nvPicPr>
        <p:blipFill rotWithShape="1">
          <a:blip r:embed="rId5">
            <a:alphaModFix/>
          </a:blip>
          <a:srcRect b="0" l="0" r="0" t="0"/>
          <a:stretch/>
        </p:blipFill>
        <p:spPr>
          <a:xfrm>
            <a:off x="4228189" y="3318426"/>
            <a:ext cx="3638936" cy="1346833"/>
          </a:xfrm>
          <a:prstGeom prst="rect">
            <a:avLst/>
          </a:prstGeom>
          <a:noFill/>
          <a:ln>
            <a:noFill/>
          </a:ln>
        </p:spPr>
      </p:pic>
      <p:sp>
        <p:nvSpPr>
          <p:cNvPr id="314" name="Google Shape;314;p6"/>
          <p:cNvSpPr/>
          <p:nvPr/>
        </p:nvSpPr>
        <p:spPr>
          <a:xfrm>
            <a:off x="5686412" y="2809571"/>
            <a:ext cx="419744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FR" sz="1800" u="none" cap="none" strike="noStrike">
                <a:solidFill>
                  <a:schemeClr val="dk1"/>
                </a:solidFill>
                <a:latin typeface="Times New Roman"/>
                <a:ea typeface="Times New Roman"/>
                <a:cs typeface="Times New Roman"/>
                <a:sym typeface="Times New Roman"/>
              </a:rPr>
              <a:t>Ralentir les services</a:t>
            </a:r>
            <a:endParaRPr b="0" i="0" sz="1800" u="none" cap="none" strike="noStrike">
              <a:solidFill>
                <a:schemeClr val="dk1"/>
              </a:solidFill>
              <a:latin typeface="Times New Roman"/>
              <a:ea typeface="Times New Roman"/>
              <a:cs typeface="Times New Roman"/>
              <a:sym typeface="Times New Roman"/>
            </a:endParaRPr>
          </a:p>
        </p:txBody>
      </p:sp>
      <p:sp>
        <p:nvSpPr>
          <p:cNvPr id="315" name="Google Shape;315;p6"/>
          <p:cNvSpPr/>
          <p:nvPr/>
        </p:nvSpPr>
        <p:spPr>
          <a:xfrm>
            <a:off x="3887632" y="1335666"/>
            <a:ext cx="419744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FR" sz="1800" u="none" cap="none" strike="noStrike">
                <a:solidFill>
                  <a:schemeClr val="dk1"/>
                </a:solidFill>
                <a:latin typeface="Times New Roman"/>
                <a:ea typeface="Times New Roman"/>
                <a:cs typeface="Times New Roman"/>
                <a:sym typeface="Times New Roman"/>
              </a:rPr>
              <a:t>Perdre de temps</a:t>
            </a:r>
            <a:endParaRPr/>
          </a:p>
        </p:txBody>
      </p:sp>
      <p:sp>
        <p:nvSpPr>
          <p:cNvPr id="316" name="Google Shape;316;p6"/>
          <p:cNvSpPr/>
          <p:nvPr/>
        </p:nvSpPr>
        <p:spPr>
          <a:xfrm>
            <a:off x="3869475" y="4582768"/>
            <a:ext cx="419744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FR" sz="1800" u="none" cap="none" strike="noStrike">
                <a:solidFill>
                  <a:schemeClr val="dk1"/>
                </a:solidFill>
                <a:latin typeface="Times New Roman"/>
                <a:ea typeface="Times New Roman"/>
                <a:cs typeface="Times New Roman"/>
                <a:sym typeface="Times New Roman"/>
              </a:rPr>
              <a:t>Insatisfaction des clients</a:t>
            </a:r>
            <a:endParaRPr b="0" i="0" sz="1800" u="none" cap="none" strike="noStrike">
              <a:solidFill>
                <a:schemeClr val="dk1"/>
              </a:solidFill>
              <a:latin typeface="Times New Roman"/>
              <a:ea typeface="Times New Roman"/>
              <a:cs typeface="Times New Roman"/>
              <a:sym typeface="Times New Roman"/>
            </a:endParaRPr>
          </a:p>
        </p:txBody>
      </p:sp>
      <p:cxnSp>
        <p:nvCxnSpPr>
          <p:cNvPr id="317" name="Google Shape;317;p6"/>
          <p:cNvCxnSpPr/>
          <p:nvPr/>
        </p:nvCxnSpPr>
        <p:spPr>
          <a:xfrm flipH="1" rot="10800000">
            <a:off x="4139952" y="1703872"/>
            <a:ext cx="792088" cy="648072"/>
          </a:xfrm>
          <a:prstGeom prst="straightConnector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318" name="Google Shape;318;p6"/>
          <p:cNvCxnSpPr/>
          <p:nvPr/>
        </p:nvCxnSpPr>
        <p:spPr>
          <a:xfrm>
            <a:off x="4139952" y="2671995"/>
            <a:ext cx="1005448" cy="18366"/>
          </a:xfrm>
          <a:prstGeom prst="straightConnector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319" name="Google Shape;319;p6"/>
          <p:cNvCxnSpPr/>
          <p:nvPr/>
        </p:nvCxnSpPr>
        <p:spPr>
          <a:xfrm>
            <a:off x="4139952" y="3085158"/>
            <a:ext cx="831625" cy="560494"/>
          </a:xfrm>
          <a:prstGeom prst="straightConnector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7"/>
          <p:cNvSpPr txBox="1"/>
          <p:nvPr/>
        </p:nvSpPr>
        <p:spPr>
          <a:xfrm>
            <a:off x="8884500" y="4629550"/>
            <a:ext cx="4119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fr-FR" sz="1200" u="none" cap="none" strike="noStrike">
                <a:solidFill>
                  <a:schemeClr val="lt1"/>
                </a:solidFill>
                <a:latin typeface="Roboto Condensed"/>
                <a:ea typeface="Roboto Condensed"/>
                <a:cs typeface="Roboto Condensed"/>
                <a:sym typeface="Roboto Condensed"/>
              </a:rPr>
              <a:t>7</a:t>
            </a:r>
            <a:endParaRPr b="1" i="0" sz="1200" u="none" cap="none" strike="noStrike">
              <a:solidFill>
                <a:schemeClr val="lt1"/>
              </a:solidFill>
              <a:latin typeface="Roboto Condensed"/>
              <a:ea typeface="Roboto Condensed"/>
              <a:cs typeface="Roboto Condensed"/>
              <a:sym typeface="Roboto Condensed"/>
            </a:endParaRPr>
          </a:p>
        </p:txBody>
      </p:sp>
      <p:sp>
        <p:nvSpPr>
          <p:cNvPr id="325" name="Google Shape;325;p7"/>
          <p:cNvSpPr txBox="1"/>
          <p:nvPr/>
        </p:nvSpPr>
        <p:spPr>
          <a:xfrm>
            <a:off x="683568" y="699542"/>
            <a:ext cx="295232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FR" sz="1800" u="none" cap="none" strike="noStrike">
                <a:solidFill>
                  <a:schemeClr val="lt1"/>
                </a:solidFill>
                <a:latin typeface="Roboto Condensed"/>
                <a:ea typeface="Roboto Condensed"/>
                <a:cs typeface="Roboto Condensed"/>
                <a:sym typeface="Roboto Condensed"/>
              </a:rPr>
              <a:t>Objectifs à atteindre </a:t>
            </a:r>
            <a:endParaRPr/>
          </a:p>
        </p:txBody>
      </p:sp>
      <p:grpSp>
        <p:nvGrpSpPr>
          <p:cNvPr id="326" name="Google Shape;326;p7"/>
          <p:cNvGrpSpPr/>
          <p:nvPr/>
        </p:nvGrpSpPr>
        <p:grpSpPr>
          <a:xfrm>
            <a:off x="179512" y="771550"/>
            <a:ext cx="324721" cy="266602"/>
            <a:chOff x="2599525" y="3688600"/>
            <a:chExt cx="428675" cy="351950"/>
          </a:xfrm>
        </p:grpSpPr>
        <p:sp>
          <p:nvSpPr>
            <p:cNvPr id="327" name="Google Shape;327;p7"/>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7"/>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7"/>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30" name="Google Shape;330;p7"/>
          <p:cNvCxnSpPr>
            <a:stCxn id="331" idx="3"/>
          </p:cNvCxnSpPr>
          <p:nvPr/>
        </p:nvCxnSpPr>
        <p:spPr>
          <a:xfrm flipH="1" rot="10800000">
            <a:off x="5328084" y="2139644"/>
            <a:ext cx="972000" cy="356700"/>
          </a:xfrm>
          <a:prstGeom prst="straightConnector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332" name="Google Shape;332;p7"/>
          <p:cNvCxnSpPr/>
          <p:nvPr/>
        </p:nvCxnSpPr>
        <p:spPr>
          <a:xfrm>
            <a:off x="4355976" y="3252428"/>
            <a:ext cx="0" cy="828298"/>
          </a:xfrm>
          <a:prstGeom prst="straightConnector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333" name="Google Shape;333;p7"/>
          <p:cNvCxnSpPr/>
          <p:nvPr/>
        </p:nvCxnSpPr>
        <p:spPr>
          <a:xfrm rot="10800000">
            <a:off x="2614864" y="2350016"/>
            <a:ext cx="1021032" cy="306034"/>
          </a:xfrm>
          <a:prstGeom prst="straightConnector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pic>
        <p:nvPicPr>
          <p:cNvPr descr="C:\Users\hp\Desktop\cible.png" id="331" name="Google Shape;331;p7"/>
          <p:cNvPicPr preferRelativeResize="0"/>
          <p:nvPr/>
        </p:nvPicPr>
        <p:blipFill rotWithShape="1">
          <a:blip r:embed="rId3">
            <a:alphaModFix/>
          </a:blip>
          <a:srcRect b="0" l="0" r="0" t="0"/>
          <a:stretch/>
        </p:blipFill>
        <p:spPr>
          <a:xfrm>
            <a:off x="3815916" y="1740260"/>
            <a:ext cx="1512168" cy="1512168"/>
          </a:xfrm>
          <a:prstGeom prst="rect">
            <a:avLst/>
          </a:prstGeom>
          <a:noFill/>
          <a:ln>
            <a:noFill/>
          </a:ln>
        </p:spPr>
      </p:pic>
      <p:sp>
        <p:nvSpPr>
          <p:cNvPr id="334" name="Google Shape;334;p7"/>
          <p:cNvSpPr/>
          <p:nvPr/>
        </p:nvSpPr>
        <p:spPr>
          <a:xfrm>
            <a:off x="179512" y="1788458"/>
            <a:ext cx="2314510"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FR" sz="2000" u="none" cap="none" strike="noStrike">
                <a:solidFill>
                  <a:schemeClr val="dk1"/>
                </a:solidFill>
                <a:latin typeface="Times New Roman"/>
                <a:ea typeface="Times New Roman"/>
                <a:cs typeface="Times New Roman"/>
                <a:sym typeface="Times New Roman"/>
              </a:rPr>
              <a:t>Automatisation de</a:t>
            </a:r>
            <a:endParaRPr/>
          </a:p>
          <a:p>
            <a:pPr indent="0" lvl="0" marL="0" marR="0" rtl="0" algn="ctr">
              <a:lnSpc>
                <a:spcPct val="100000"/>
              </a:lnSpc>
              <a:spcBef>
                <a:spcPts val="0"/>
              </a:spcBef>
              <a:spcAft>
                <a:spcPts val="0"/>
              </a:spcAft>
              <a:buNone/>
            </a:pPr>
            <a:r>
              <a:rPr b="0" i="0" lang="fr-FR" sz="2000" u="none" cap="none" strike="noStrike">
                <a:solidFill>
                  <a:schemeClr val="dk1"/>
                </a:solidFill>
                <a:latin typeface="Times New Roman"/>
                <a:ea typeface="Times New Roman"/>
                <a:cs typeface="Times New Roman"/>
                <a:sym typeface="Times New Roman"/>
              </a:rPr>
              <a:t>l’extraction des données</a:t>
            </a:r>
            <a:endParaRPr b="0" i="0" sz="2000" u="none" cap="none" strike="noStrike">
              <a:solidFill>
                <a:schemeClr val="dk1"/>
              </a:solidFill>
              <a:latin typeface="Times New Roman"/>
              <a:ea typeface="Times New Roman"/>
              <a:cs typeface="Times New Roman"/>
              <a:sym typeface="Times New Roman"/>
            </a:endParaRPr>
          </a:p>
        </p:txBody>
      </p:sp>
      <p:sp>
        <p:nvSpPr>
          <p:cNvPr id="335" name="Google Shape;335;p7"/>
          <p:cNvSpPr/>
          <p:nvPr/>
        </p:nvSpPr>
        <p:spPr>
          <a:xfrm>
            <a:off x="6591048" y="1684834"/>
            <a:ext cx="2373439"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FR" sz="2000" u="none" cap="none" strike="noStrike">
                <a:solidFill>
                  <a:schemeClr val="dk1"/>
                </a:solidFill>
                <a:latin typeface="Times New Roman"/>
                <a:ea typeface="Times New Roman"/>
                <a:cs typeface="Times New Roman"/>
                <a:sym typeface="Times New Roman"/>
              </a:rPr>
              <a:t>Simplification de </a:t>
            </a:r>
            <a:endParaRPr/>
          </a:p>
          <a:p>
            <a:pPr indent="0" lvl="0" marL="0" marR="0" rtl="0" algn="ctr">
              <a:lnSpc>
                <a:spcPct val="100000"/>
              </a:lnSpc>
              <a:spcBef>
                <a:spcPts val="0"/>
              </a:spcBef>
              <a:spcAft>
                <a:spcPts val="0"/>
              </a:spcAft>
              <a:buNone/>
            </a:pPr>
            <a:r>
              <a:rPr b="0" i="0" lang="fr-FR" sz="2000" u="none" cap="none" strike="noStrike">
                <a:solidFill>
                  <a:schemeClr val="dk1"/>
                </a:solidFill>
                <a:latin typeface="Times New Roman"/>
                <a:ea typeface="Times New Roman"/>
                <a:cs typeface="Times New Roman"/>
                <a:sym typeface="Times New Roman"/>
              </a:rPr>
              <a:t>la visualisation des données</a:t>
            </a:r>
            <a:endParaRPr b="0" i="0" sz="2000" u="none" cap="none" strike="noStrike">
              <a:solidFill>
                <a:schemeClr val="dk1"/>
              </a:solidFill>
              <a:latin typeface="Times New Roman"/>
              <a:ea typeface="Times New Roman"/>
              <a:cs typeface="Times New Roman"/>
              <a:sym typeface="Times New Roman"/>
            </a:endParaRPr>
          </a:p>
        </p:txBody>
      </p:sp>
      <p:sp>
        <p:nvSpPr>
          <p:cNvPr id="336" name="Google Shape;336;p7"/>
          <p:cNvSpPr/>
          <p:nvPr/>
        </p:nvSpPr>
        <p:spPr>
          <a:xfrm>
            <a:off x="3188836" y="4321864"/>
            <a:ext cx="2334293"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FR" sz="2000" u="none" cap="none" strike="noStrike">
                <a:solidFill>
                  <a:schemeClr val="dk1"/>
                </a:solidFill>
                <a:latin typeface="Times New Roman"/>
                <a:ea typeface="Times New Roman"/>
                <a:cs typeface="Times New Roman"/>
                <a:sym typeface="Times New Roman"/>
              </a:rPr>
              <a:t>Analyse des données</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8"/>
          <p:cNvSpPr txBox="1"/>
          <p:nvPr>
            <p:ph type="title"/>
          </p:nvPr>
        </p:nvSpPr>
        <p:spPr>
          <a:xfrm>
            <a:off x="11673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FR"/>
              <a:t>Solution proposée</a:t>
            </a:r>
            <a:endParaRPr/>
          </a:p>
        </p:txBody>
      </p:sp>
      <p:sp>
        <p:nvSpPr>
          <p:cNvPr id="342" name="Google Shape;342;p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grpSp>
        <p:nvGrpSpPr>
          <p:cNvPr id="343" name="Google Shape;343;p8"/>
          <p:cNvGrpSpPr/>
          <p:nvPr/>
        </p:nvGrpSpPr>
        <p:grpSpPr>
          <a:xfrm>
            <a:off x="682339" y="621381"/>
            <a:ext cx="194640" cy="308587"/>
            <a:chOff x="6718575" y="2318625"/>
            <a:chExt cx="256950" cy="407375"/>
          </a:xfrm>
        </p:grpSpPr>
        <p:sp>
          <p:nvSpPr>
            <p:cNvPr id="344" name="Google Shape;344;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2" name="Google Shape;352;p8"/>
          <p:cNvGrpSpPr/>
          <p:nvPr/>
        </p:nvGrpSpPr>
        <p:grpSpPr>
          <a:xfrm>
            <a:off x="1369844" y="1635646"/>
            <a:ext cx="1583982" cy="2094872"/>
            <a:chOff x="5330055" y="2173721"/>
            <a:chExt cx="1400953" cy="1935472"/>
          </a:xfrm>
        </p:grpSpPr>
        <p:sp>
          <p:nvSpPr>
            <p:cNvPr id="353" name="Google Shape;353;p8"/>
            <p:cNvSpPr/>
            <p:nvPr/>
          </p:nvSpPr>
          <p:spPr>
            <a:xfrm>
              <a:off x="6636808" y="2620714"/>
              <a:ext cx="94200" cy="942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54" name="Google Shape;354;p8"/>
            <p:cNvSpPr/>
            <p:nvPr/>
          </p:nvSpPr>
          <p:spPr>
            <a:xfrm>
              <a:off x="5549460" y="2274670"/>
              <a:ext cx="117600" cy="1176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55" name="Google Shape;355;p8"/>
            <p:cNvSpPr/>
            <p:nvPr/>
          </p:nvSpPr>
          <p:spPr>
            <a:xfrm>
              <a:off x="6516818" y="3385440"/>
              <a:ext cx="94200" cy="942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56" name="Google Shape;356;p8"/>
            <p:cNvSpPr/>
            <p:nvPr/>
          </p:nvSpPr>
          <p:spPr>
            <a:xfrm>
              <a:off x="6014356" y="2173721"/>
              <a:ext cx="81600" cy="816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57" name="Google Shape;357;p8"/>
            <p:cNvSpPr/>
            <p:nvPr/>
          </p:nvSpPr>
          <p:spPr>
            <a:xfrm>
              <a:off x="6274957" y="4018781"/>
              <a:ext cx="81600" cy="816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58" name="Google Shape;358;p8"/>
            <p:cNvSpPr/>
            <p:nvPr/>
          </p:nvSpPr>
          <p:spPr>
            <a:xfrm>
              <a:off x="5330055" y="2470055"/>
              <a:ext cx="81600" cy="816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59" name="Google Shape;359;p8"/>
            <p:cNvSpPr/>
            <p:nvPr/>
          </p:nvSpPr>
          <p:spPr>
            <a:xfrm>
              <a:off x="6401522" y="2338261"/>
              <a:ext cx="101700" cy="1017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60" name="Google Shape;360;p8"/>
            <p:cNvSpPr/>
            <p:nvPr/>
          </p:nvSpPr>
          <p:spPr>
            <a:xfrm>
              <a:off x="5591599" y="4017582"/>
              <a:ext cx="81600" cy="816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rPr b="0" i="0" lang="fr-FR" sz="600" u="none" cap="none" strike="noStrike">
                  <a:solidFill>
                    <a:srgbClr val="FFFFFF"/>
                  </a:solidFill>
                  <a:latin typeface="Arial"/>
                  <a:ea typeface="Arial"/>
                  <a:cs typeface="Arial"/>
                  <a:sym typeface="Arial"/>
                </a:rPr>
                <a:t>0</a:t>
              </a:r>
              <a:endParaRPr b="0" i="0" sz="600" u="none" cap="none" strike="noStrike">
                <a:solidFill>
                  <a:srgbClr val="FFFFFF"/>
                </a:solidFill>
                <a:latin typeface="Arial"/>
                <a:ea typeface="Arial"/>
                <a:cs typeface="Arial"/>
                <a:sym typeface="Arial"/>
              </a:endParaRPr>
            </a:p>
          </p:txBody>
        </p:sp>
        <p:sp>
          <p:nvSpPr>
            <p:cNvPr id="361" name="Google Shape;361;p8"/>
            <p:cNvSpPr/>
            <p:nvPr/>
          </p:nvSpPr>
          <p:spPr>
            <a:xfrm>
              <a:off x="5503887" y="3754166"/>
              <a:ext cx="101700" cy="1017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62" name="Google Shape;362;p8"/>
            <p:cNvSpPr/>
            <p:nvPr/>
          </p:nvSpPr>
          <p:spPr>
            <a:xfrm>
              <a:off x="5897899" y="2844911"/>
              <a:ext cx="154500" cy="1545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63" name="Google Shape;363;p8"/>
            <p:cNvSpPr/>
            <p:nvPr/>
          </p:nvSpPr>
          <p:spPr>
            <a:xfrm>
              <a:off x="5644638" y="3115561"/>
              <a:ext cx="106800" cy="1068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64" name="Google Shape;364;p8"/>
            <p:cNvSpPr/>
            <p:nvPr/>
          </p:nvSpPr>
          <p:spPr>
            <a:xfrm>
              <a:off x="5606319" y="2923635"/>
              <a:ext cx="81600" cy="816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65" name="Google Shape;365;p8"/>
            <p:cNvSpPr/>
            <p:nvPr/>
          </p:nvSpPr>
          <p:spPr>
            <a:xfrm>
              <a:off x="6134075" y="3275461"/>
              <a:ext cx="81600" cy="816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66" name="Google Shape;366;p8"/>
            <p:cNvSpPr/>
            <p:nvPr/>
          </p:nvSpPr>
          <p:spPr>
            <a:xfrm>
              <a:off x="6265177" y="2949207"/>
              <a:ext cx="81600" cy="816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67" name="Google Shape;367;p8"/>
            <p:cNvSpPr/>
            <p:nvPr/>
          </p:nvSpPr>
          <p:spPr>
            <a:xfrm>
              <a:off x="5857077" y="2586833"/>
              <a:ext cx="81600" cy="816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68" name="Google Shape;368;p8"/>
            <p:cNvSpPr/>
            <p:nvPr/>
          </p:nvSpPr>
          <p:spPr>
            <a:xfrm>
              <a:off x="6108690" y="4033019"/>
              <a:ext cx="66300" cy="663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69" name="Google Shape;369;p8"/>
            <p:cNvSpPr/>
            <p:nvPr/>
          </p:nvSpPr>
          <p:spPr>
            <a:xfrm>
              <a:off x="5935251" y="4007493"/>
              <a:ext cx="101700" cy="1017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70" name="Google Shape;370;p8"/>
            <p:cNvSpPr/>
            <p:nvPr/>
          </p:nvSpPr>
          <p:spPr>
            <a:xfrm>
              <a:off x="6179055" y="3805077"/>
              <a:ext cx="101700" cy="1017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71" name="Google Shape;371;p8"/>
            <p:cNvSpPr/>
            <p:nvPr/>
          </p:nvSpPr>
          <p:spPr>
            <a:xfrm>
              <a:off x="5911609" y="3481568"/>
              <a:ext cx="154500" cy="1545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72" name="Google Shape;372;p8"/>
            <p:cNvSpPr/>
            <p:nvPr/>
          </p:nvSpPr>
          <p:spPr>
            <a:xfrm>
              <a:off x="5935503" y="3250249"/>
              <a:ext cx="106800" cy="1068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73" name="Google Shape;373;p8"/>
            <p:cNvSpPr/>
            <p:nvPr/>
          </p:nvSpPr>
          <p:spPr>
            <a:xfrm>
              <a:off x="5407378" y="2990029"/>
              <a:ext cx="81600" cy="816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74" name="Google Shape;374;p8"/>
            <p:cNvSpPr/>
            <p:nvPr/>
          </p:nvSpPr>
          <p:spPr>
            <a:xfrm>
              <a:off x="5554798" y="2762041"/>
              <a:ext cx="101700" cy="1017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75" name="Google Shape;375;p8"/>
            <p:cNvSpPr/>
            <p:nvPr/>
          </p:nvSpPr>
          <p:spPr>
            <a:xfrm>
              <a:off x="6103821" y="2544811"/>
              <a:ext cx="101700" cy="1017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76" name="Google Shape;376;p8"/>
            <p:cNvSpPr/>
            <p:nvPr/>
          </p:nvSpPr>
          <p:spPr>
            <a:xfrm>
              <a:off x="6462121" y="2762041"/>
              <a:ext cx="101700" cy="1017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77" name="Google Shape;377;p8"/>
            <p:cNvSpPr/>
            <p:nvPr/>
          </p:nvSpPr>
          <p:spPr>
            <a:xfrm>
              <a:off x="6327312" y="3210835"/>
              <a:ext cx="101700" cy="1017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78" name="Google Shape;378;p8"/>
            <p:cNvSpPr/>
            <p:nvPr/>
          </p:nvSpPr>
          <p:spPr>
            <a:xfrm>
              <a:off x="5686778" y="3434014"/>
              <a:ext cx="101700" cy="1017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79" name="Google Shape;379;p8"/>
            <p:cNvSpPr/>
            <p:nvPr/>
          </p:nvSpPr>
          <p:spPr>
            <a:xfrm>
              <a:off x="6196862" y="3546740"/>
              <a:ext cx="66300" cy="663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sp>
          <p:nvSpPr>
            <p:cNvPr id="380" name="Google Shape;380;p8"/>
            <p:cNvSpPr/>
            <p:nvPr/>
          </p:nvSpPr>
          <p:spPr>
            <a:xfrm>
              <a:off x="5792191" y="3805077"/>
              <a:ext cx="66300" cy="663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Arial"/>
                <a:ea typeface="Arial"/>
                <a:cs typeface="Arial"/>
                <a:sym typeface="Arial"/>
              </a:endParaRPr>
            </a:p>
          </p:txBody>
        </p:sp>
      </p:grpSp>
      <p:grpSp>
        <p:nvGrpSpPr>
          <p:cNvPr id="381" name="Google Shape;381;p8"/>
          <p:cNvGrpSpPr/>
          <p:nvPr/>
        </p:nvGrpSpPr>
        <p:grpSpPr>
          <a:xfrm>
            <a:off x="1248712" y="1635646"/>
            <a:ext cx="1705427" cy="2834462"/>
            <a:chOff x="3629689" y="1607644"/>
            <a:chExt cx="1705427" cy="2834462"/>
          </a:xfrm>
        </p:grpSpPr>
        <p:grpSp>
          <p:nvGrpSpPr>
            <p:cNvPr id="382" name="Google Shape;382;p8"/>
            <p:cNvGrpSpPr/>
            <p:nvPr/>
          </p:nvGrpSpPr>
          <p:grpSpPr>
            <a:xfrm>
              <a:off x="3629689" y="1607644"/>
              <a:ext cx="1705427" cy="2004258"/>
              <a:chOff x="4815811" y="1544854"/>
              <a:chExt cx="2306631" cy="2831762"/>
            </a:xfrm>
          </p:grpSpPr>
          <p:cxnSp>
            <p:nvCxnSpPr>
              <p:cNvPr id="383" name="Google Shape;383;p8"/>
              <p:cNvCxnSpPr/>
              <p:nvPr/>
            </p:nvCxnSpPr>
            <p:spPr>
              <a:xfrm flipH="1" rot="10800000">
                <a:off x="6567142" y="2875516"/>
                <a:ext cx="555300" cy="266100"/>
              </a:xfrm>
              <a:prstGeom prst="straightConnector1">
                <a:avLst/>
              </a:prstGeom>
              <a:noFill/>
              <a:ln cap="flat" cmpd="sng" w="12700">
                <a:solidFill>
                  <a:srgbClr val="BFBFBF"/>
                </a:solidFill>
                <a:prstDash val="solid"/>
                <a:round/>
                <a:headEnd len="sm" w="sm" type="none"/>
                <a:tailEnd len="sm" w="sm" type="none"/>
              </a:ln>
            </p:spPr>
          </p:cxnSp>
          <p:cxnSp>
            <p:nvCxnSpPr>
              <p:cNvPr id="384" name="Google Shape;384;p8"/>
              <p:cNvCxnSpPr/>
              <p:nvPr/>
            </p:nvCxnSpPr>
            <p:spPr>
              <a:xfrm>
                <a:off x="4973177" y="3240628"/>
                <a:ext cx="349500" cy="736800"/>
              </a:xfrm>
              <a:prstGeom prst="straightConnector1">
                <a:avLst/>
              </a:prstGeom>
              <a:noFill/>
              <a:ln cap="flat" cmpd="sng" w="12700">
                <a:solidFill>
                  <a:srgbClr val="BFBFBF"/>
                </a:solidFill>
                <a:prstDash val="solid"/>
                <a:round/>
                <a:headEnd len="sm" w="sm" type="none"/>
                <a:tailEnd len="sm" w="sm" type="none"/>
              </a:ln>
            </p:spPr>
          </p:cxnSp>
          <p:cxnSp>
            <p:nvCxnSpPr>
              <p:cNvPr id="385" name="Google Shape;385;p8"/>
              <p:cNvCxnSpPr/>
              <p:nvPr/>
            </p:nvCxnSpPr>
            <p:spPr>
              <a:xfrm>
                <a:off x="5490256" y="2946817"/>
                <a:ext cx="61500" cy="535800"/>
              </a:xfrm>
              <a:prstGeom prst="straightConnector1">
                <a:avLst/>
              </a:prstGeom>
              <a:noFill/>
              <a:ln cap="flat" cmpd="sng" w="12700">
                <a:solidFill>
                  <a:srgbClr val="BFBFBF"/>
                </a:solidFill>
                <a:prstDash val="solid"/>
                <a:round/>
                <a:headEnd len="sm" w="sm" type="none"/>
                <a:tailEnd len="sm" w="sm" type="none"/>
              </a:ln>
            </p:spPr>
          </p:cxnSp>
          <p:cxnSp>
            <p:nvCxnSpPr>
              <p:cNvPr id="386" name="Google Shape;386;p8"/>
              <p:cNvCxnSpPr/>
              <p:nvPr/>
            </p:nvCxnSpPr>
            <p:spPr>
              <a:xfrm flipH="1">
                <a:off x="6845492" y="2890351"/>
                <a:ext cx="261600" cy="535800"/>
              </a:xfrm>
              <a:prstGeom prst="straightConnector1">
                <a:avLst/>
              </a:prstGeom>
              <a:noFill/>
              <a:ln cap="flat" cmpd="sng" w="12700">
                <a:solidFill>
                  <a:srgbClr val="BFBFBF"/>
                </a:solidFill>
                <a:prstDash val="solid"/>
                <a:round/>
                <a:headEnd len="sm" w="sm" type="none"/>
                <a:tailEnd len="sm" w="sm" type="none"/>
              </a:ln>
            </p:spPr>
          </p:cxnSp>
          <p:cxnSp>
            <p:nvCxnSpPr>
              <p:cNvPr id="387" name="Google Shape;387;p8"/>
              <p:cNvCxnSpPr/>
              <p:nvPr/>
            </p:nvCxnSpPr>
            <p:spPr>
              <a:xfrm flipH="1">
                <a:off x="6636450" y="3394234"/>
                <a:ext cx="225600" cy="458100"/>
              </a:xfrm>
              <a:prstGeom prst="straightConnector1">
                <a:avLst/>
              </a:prstGeom>
              <a:noFill/>
              <a:ln cap="flat" cmpd="sng" w="12700">
                <a:solidFill>
                  <a:srgbClr val="BFBFBF"/>
                </a:solidFill>
                <a:prstDash val="solid"/>
                <a:round/>
                <a:headEnd len="sm" w="sm" type="none"/>
                <a:tailEnd len="sm" w="sm" type="none"/>
              </a:ln>
            </p:spPr>
          </p:cxnSp>
          <p:cxnSp>
            <p:nvCxnSpPr>
              <p:cNvPr id="388" name="Google Shape;388;p8"/>
              <p:cNvCxnSpPr/>
              <p:nvPr/>
            </p:nvCxnSpPr>
            <p:spPr>
              <a:xfrm flipH="1">
                <a:off x="6346297" y="3146516"/>
                <a:ext cx="225600" cy="508800"/>
              </a:xfrm>
              <a:prstGeom prst="straightConnector1">
                <a:avLst/>
              </a:prstGeom>
              <a:noFill/>
              <a:ln cap="flat" cmpd="sng" w="12700">
                <a:solidFill>
                  <a:srgbClr val="BFBFBF"/>
                </a:solidFill>
                <a:prstDash val="solid"/>
                <a:round/>
                <a:headEnd len="sm" w="sm" type="none"/>
                <a:tailEnd len="sm" w="sm" type="none"/>
              </a:ln>
            </p:spPr>
          </p:cxnSp>
          <p:cxnSp>
            <p:nvCxnSpPr>
              <p:cNvPr id="389" name="Google Shape;389;p8"/>
              <p:cNvCxnSpPr/>
              <p:nvPr/>
            </p:nvCxnSpPr>
            <p:spPr>
              <a:xfrm flipH="1">
                <a:off x="6578773" y="3844363"/>
                <a:ext cx="57600" cy="458100"/>
              </a:xfrm>
              <a:prstGeom prst="straightConnector1">
                <a:avLst/>
              </a:prstGeom>
              <a:noFill/>
              <a:ln cap="flat" cmpd="sng" w="12700">
                <a:solidFill>
                  <a:srgbClr val="BFBFBF"/>
                </a:solidFill>
                <a:prstDash val="solid"/>
                <a:round/>
                <a:headEnd len="sm" w="sm" type="none"/>
                <a:tailEnd len="sm" w="sm" type="none"/>
              </a:ln>
            </p:spPr>
          </p:cxnSp>
          <p:cxnSp>
            <p:nvCxnSpPr>
              <p:cNvPr id="390" name="Google Shape;390;p8"/>
              <p:cNvCxnSpPr/>
              <p:nvPr/>
            </p:nvCxnSpPr>
            <p:spPr>
              <a:xfrm>
                <a:off x="5322532" y="3969216"/>
                <a:ext cx="113700" cy="407400"/>
              </a:xfrm>
              <a:prstGeom prst="straightConnector1">
                <a:avLst/>
              </a:prstGeom>
              <a:noFill/>
              <a:ln cap="flat" cmpd="sng" w="12700">
                <a:solidFill>
                  <a:srgbClr val="BFBFBF"/>
                </a:solidFill>
                <a:prstDash val="solid"/>
                <a:round/>
                <a:headEnd len="sm" w="sm" type="none"/>
                <a:tailEnd len="sm" w="sm" type="none"/>
              </a:ln>
            </p:spPr>
          </p:cxnSp>
          <p:cxnSp>
            <p:nvCxnSpPr>
              <p:cNvPr id="391" name="Google Shape;391;p8"/>
              <p:cNvCxnSpPr/>
              <p:nvPr/>
            </p:nvCxnSpPr>
            <p:spPr>
              <a:xfrm>
                <a:off x="7056315" y="2229057"/>
                <a:ext cx="41700" cy="661200"/>
              </a:xfrm>
              <a:prstGeom prst="straightConnector1">
                <a:avLst/>
              </a:prstGeom>
              <a:noFill/>
              <a:ln cap="flat" cmpd="sng" w="12700">
                <a:solidFill>
                  <a:srgbClr val="BFBFBF"/>
                </a:solidFill>
                <a:prstDash val="solid"/>
                <a:round/>
                <a:headEnd len="sm" w="sm" type="none"/>
                <a:tailEnd len="sm" w="sm" type="none"/>
              </a:ln>
            </p:spPr>
          </p:cxnSp>
          <p:cxnSp>
            <p:nvCxnSpPr>
              <p:cNvPr id="392" name="Google Shape;392;p8"/>
              <p:cNvCxnSpPr/>
              <p:nvPr/>
            </p:nvCxnSpPr>
            <p:spPr>
              <a:xfrm>
                <a:off x="6687343" y="1812146"/>
                <a:ext cx="389700" cy="417000"/>
              </a:xfrm>
              <a:prstGeom prst="straightConnector1">
                <a:avLst/>
              </a:prstGeom>
              <a:noFill/>
              <a:ln cap="flat" cmpd="sng" w="12700">
                <a:solidFill>
                  <a:srgbClr val="BFBFBF"/>
                </a:solidFill>
                <a:prstDash val="solid"/>
                <a:round/>
                <a:headEnd len="sm" w="sm" type="none"/>
                <a:tailEnd len="sm" w="sm" type="none"/>
              </a:ln>
            </p:spPr>
          </p:cxnSp>
          <p:cxnSp>
            <p:nvCxnSpPr>
              <p:cNvPr id="393" name="Google Shape;393;p8"/>
              <p:cNvCxnSpPr/>
              <p:nvPr/>
            </p:nvCxnSpPr>
            <p:spPr>
              <a:xfrm>
                <a:off x="6074263" y="1545097"/>
                <a:ext cx="613200" cy="267000"/>
              </a:xfrm>
              <a:prstGeom prst="straightConnector1">
                <a:avLst/>
              </a:prstGeom>
              <a:noFill/>
              <a:ln cap="flat" cmpd="sng" w="12700">
                <a:solidFill>
                  <a:srgbClr val="BFBFBF"/>
                </a:solidFill>
                <a:prstDash val="solid"/>
                <a:round/>
                <a:headEnd len="sm" w="sm" type="none"/>
                <a:tailEnd len="sm" w="sm" type="none"/>
              </a:ln>
            </p:spPr>
          </p:cxnSp>
          <p:cxnSp>
            <p:nvCxnSpPr>
              <p:cNvPr id="394" name="Google Shape;394;p8"/>
              <p:cNvCxnSpPr/>
              <p:nvPr/>
            </p:nvCxnSpPr>
            <p:spPr>
              <a:xfrm flipH="1" rot="10800000">
                <a:off x="5424178" y="1544980"/>
                <a:ext cx="650100" cy="147300"/>
              </a:xfrm>
              <a:prstGeom prst="straightConnector1">
                <a:avLst/>
              </a:prstGeom>
              <a:noFill/>
              <a:ln cap="flat" cmpd="sng" w="12700">
                <a:solidFill>
                  <a:srgbClr val="BFBFBF"/>
                </a:solidFill>
                <a:prstDash val="solid"/>
                <a:round/>
                <a:headEnd len="sm" w="sm" type="none"/>
                <a:tailEnd len="sm" w="sm" type="none"/>
              </a:ln>
            </p:spPr>
          </p:cxnSp>
          <p:cxnSp>
            <p:nvCxnSpPr>
              <p:cNvPr id="395" name="Google Shape;395;p8"/>
              <p:cNvCxnSpPr/>
              <p:nvPr/>
            </p:nvCxnSpPr>
            <p:spPr>
              <a:xfrm flipH="1" rot="10800000">
                <a:off x="5027800" y="1678762"/>
                <a:ext cx="396300" cy="319500"/>
              </a:xfrm>
              <a:prstGeom prst="straightConnector1">
                <a:avLst/>
              </a:prstGeom>
              <a:noFill/>
              <a:ln cap="flat" cmpd="sng" w="12700">
                <a:solidFill>
                  <a:srgbClr val="BFBFBF"/>
                </a:solidFill>
                <a:prstDash val="solid"/>
                <a:round/>
                <a:headEnd len="sm" w="sm" type="none"/>
                <a:tailEnd len="sm" w="sm" type="none"/>
              </a:ln>
            </p:spPr>
          </p:cxnSp>
          <p:cxnSp>
            <p:nvCxnSpPr>
              <p:cNvPr id="396" name="Google Shape;396;p8"/>
              <p:cNvCxnSpPr/>
              <p:nvPr/>
            </p:nvCxnSpPr>
            <p:spPr>
              <a:xfrm flipH="1">
                <a:off x="4824837" y="2038040"/>
                <a:ext cx="182100" cy="471000"/>
              </a:xfrm>
              <a:prstGeom prst="straightConnector1">
                <a:avLst/>
              </a:prstGeom>
              <a:noFill/>
              <a:ln cap="flat" cmpd="sng" w="12700">
                <a:solidFill>
                  <a:srgbClr val="BFBFBF"/>
                </a:solidFill>
                <a:prstDash val="solid"/>
                <a:round/>
                <a:headEnd len="sm" w="sm" type="none"/>
                <a:tailEnd len="sm" w="sm" type="none"/>
              </a:ln>
            </p:spPr>
          </p:cxnSp>
          <p:cxnSp>
            <p:nvCxnSpPr>
              <p:cNvPr id="397" name="Google Shape;397;p8"/>
              <p:cNvCxnSpPr/>
              <p:nvPr/>
            </p:nvCxnSpPr>
            <p:spPr>
              <a:xfrm>
                <a:off x="4815811" y="2509078"/>
                <a:ext cx="157500" cy="731700"/>
              </a:xfrm>
              <a:prstGeom prst="straightConnector1">
                <a:avLst/>
              </a:prstGeom>
              <a:noFill/>
              <a:ln cap="flat" cmpd="sng" w="12700">
                <a:solidFill>
                  <a:srgbClr val="BFBFBF"/>
                </a:solidFill>
                <a:prstDash val="solid"/>
                <a:round/>
                <a:headEnd len="sm" w="sm" type="none"/>
                <a:tailEnd len="sm" w="sm" type="none"/>
              </a:ln>
            </p:spPr>
          </p:cxnSp>
          <p:cxnSp>
            <p:nvCxnSpPr>
              <p:cNvPr id="398" name="Google Shape;398;p8"/>
              <p:cNvCxnSpPr/>
              <p:nvPr/>
            </p:nvCxnSpPr>
            <p:spPr>
              <a:xfrm flipH="1" rot="10800000">
                <a:off x="4864987" y="2460178"/>
                <a:ext cx="501000" cy="48900"/>
              </a:xfrm>
              <a:prstGeom prst="straightConnector1">
                <a:avLst/>
              </a:prstGeom>
              <a:noFill/>
              <a:ln cap="flat" cmpd="sng" w="12700">
                <a:solidFill>
                  <a:srgbClr val="BFBFBF"/>
                </a:solidFill>
                <a:prstDash val="solid"/>
                <a:round/>
                <a:headEnd len="sm" w="sm" type="none"/>
                <a:tailEnd len="sm" w="sm" type="none"/>
              </a:ln>
            </p:spPr>
          </p:cxnSp>
          <p:cxnSp>
            <p:nvCxnSpPr>
              <p:cNvPr id="399" name="Google Shape;399;p8"/>
              <p:cNvCxnSpPr/>
              <p:nvPr/>
            </p:nvCxnSpPr>
            <p:spPr>
              <a:xfrm flipH="1" rot="10800000">
                <a:off x="5140569" y="2460124"/>
                <a:ext cx="231600" cy="333300"/>
              </a:xfrm>
              <a:prstGeom prst="straightConnector1">
                <a:avLst/>
              </a:prstGeom>
              <a:noFill/>
              <a:ln cap="flat" cmpd="sng" w="12700">
                <a:solidFill>
                  <a:srgbClr val="BFBFBF"/>
                </a:solidFill>
                <a:prstDash val="solid"/>
                <a:round/>
                <a:headEnd len="sm" w="sm" type="none"/>
                <a:tailEnd len="sm" w="sm" type="none"/>
              </a:ln>
            </p:spPr>
          </p:cxnSp>
          <p:cxnSp>
            <p:nvCxnSpPr>
              <p:cNvPr id="400" name="Google Shape;400;p8"/>
              <p:cNvCxnSpPr/>
              <p:nvPr/>
            </p:nvCxnSpPr>
            <p:spPr>
              <a:xfrm>
                <a:off x="4840215" y="2538060"/>
                <a:ext cx="625500" cy="153900"/>
              </a:xfrm>
              <a:prstGeom prst="straightConnector1">
                <a:avLst/>
              </a:prstGeom>
              <a:noFill/>
              <a:ln cap="flat" cmpd="sng" w="12700">
                <a:solidFill>
                  <a:srgbClr val="BFBFBF"/>
                </a:solidFill>
                <a:prstDash val="solid"/>
                <a:round/>
                <a:headEnd len="sm" w="sm" type="none"/>
                <a:tailEnd len="sm" w="sm" type="none"/>
              </a:ln>
            </p:spPr>
          </p:cxnSp>
          <p:cxnSp>
            <p:nvCxnSpPr>
              <p:cNvPr id="401" name="Google Shape;401;p8"/>
              <p:cNvCxnSpPr/>
              <p:nvPr/>
            </p:nvCxnSpPr>
            <p:spPr>
              <a:xfrm flipH="1" rot="10800000">
                <a:off x="4997581" y="2791771"/>
                <a:ext cx="150300" cy="432600"/>
              </a:xfrm>
              <a:prstGeom prst="straightConnector1">
                <a:avLst/>
              </a:prstGeom>
              <a:noFill/>
              <a:ln cap="flat" cmpd="sng" w="12700">
                <a:solidFill>
                  <a:srgbClr val="BFBFBF"/>
                </a:solidFill>
                <a:prstDash val="solid"/>
                <a:round/>
                <a:headEnd len="sm" w="sm" type="none"/>
                <a:tailEnd len="sm" w="sm" type="none"/>
              </a:ln>
            </p:spPr>
          </p:cxnSp>
          <p:cxnSp>
            <p:nvCxnSpPr>
              <p:cNvPr id="402" name="Google Shape;402;p8"/>
              <p:cNvCxnSpPr/>
              <p:nvPr/>
            </p:nvCxnSpPr>
            <p:spPr>
              <a:xfrm>
                <a:off x="4826929" y="2521803"/>
                <a:ext cx="324300" cy="270000"/>
              </a:xfrm>
              <a:prstGeom prst="straightConnector1">
                <a:avLst/>
              </a:prstGeom>
              <a:noFill/>
              <a:ln cap="flat" cmpd="sng" w="12700">
                <a:solidFill>
                  <a:srgbClr val="BFBFBF"/>
                </a:solidFill>
                <a:prstDash val="solid"/>
                <a:round/>
                <a:headEnd len="sm" w="sm" type="none"/>
                <a:tailEnd len="sm" w="sm" type="none"/>
              </a:ln>
            </p:spPr>
          </p:cxnSp>
          <p:cxnSp>
            <p:nvCxnSpPr>
              <p:cNvPr id="403" name="Google Shape;403;p8"/>
              <p:cNvCxnSpPr/>
              <p:nvPr/>
            </p:nvCxnSpPr>
            <p:spPr>
              <a:xfrm>
                <a:off x="5460687" y="2691892"/>
                <a:ext cx="45300" cy="295800"/>
              </a:xfrm>
              <a:prstGeom prst="straightConnector1">
                <a:avLst/>
              </a:prstGeom>
              <a:noFill/>
              <a:ln cap="flat" cmpd="sng" w="12700">
                <a:solidFill>
                  <a:srgbClr val="BFBFBF"/>
                </a:solidFill>
                <a:prstDash val="solid"/>
                <a:round/>
                <a:headEnd len="sm" w="sm" type="none"/>
                <a:tailEnd len="sm" w="sm" type="none"/>
              </a:ln>
            </p:spPr>
          </p:cxnSp>
          <p:cxnSp>
            <p:nvCxnSpPr>
              <p:cNvPr id="404" name="Google Shape;404;p8"/>
              <p:cNvCxnSpPr/>
              <p:nvPr/>
            </p:nvCxnSpPr>
            <p:spPr>
              <a:xfrm rot="10800000">
                <a:off x="5046444" y="1998205"/>
                <a:ext cx="331500" cy="462000"/>
              </a:xfrm>
              <a:prstGeom prst="straightConnector1">
                <a:avLst/>
              </a:prstGeom>
              <a:noFill/>
              <a:ln cap="flat" cmpd="sng" w="12700">
                <a:solidFill>
                  <a:srgbClr val="BFBFBF"/>
                </a:solidFill>
                <a:prstDash val="solid"/>
                <a:round/>
                <a:headEnd len="sm" w="sm" type="none"/>
                <a:tailEnd len="sm" w="sm" type="none"/>
              </a:ln>
            </p:spPr>
          </p:cxnSp>
          <p:cxnSp>
            <p:nvCxnSpPr>
              <p:cNvPr id="405" name="Google Shape;405;p8"/>
              <p:cNvCxnSpPr/>
              <p:nvPr/>
            </p:nvCxnSpPr>
            <p:spPr>
              <a:xfrm flipH="1">
                <a:off x="5358195" y="1728362"/>
                <a:ext cx="38400" cy="731700"/>
              </a:xfrm>
              <a:prstGeom prst="straightConnector1">
                <a:avLst/>
              </a:prstGeom>
              <a:noFill/>
              <a:ln cap="flat" cmpd="sng" w="12700">
                <a:solidFill>
                  <a:srgbClr val="BFBFBF"/>
                </a:solidFill>
                <a:prstDash val="solid"/>
                <a:round/>
                <a:headEnd len="sm" w="sm" type="none"/>
                <a:tailEnd len="sm" w="sm" type="none"/>
              </a:ln>
            </p:spPr>
          </p:cxnSp>
          <p:cxnSp>
            <p:nvCxnSpPr>
              <p:cNvPr id="406" name="Google Shape;406;p8"/>
              <p:cNvCxnSpPr/>
              <p:nvPr/>
            </p:nvCxnSpPr>
            <p:spPr>
              <a:xfrm flipH="1" rot="10800000">
                <a:off x="5369214" y="2176705"/>
                <a:ext cx="436800" cy="283500"/>
              </a:xfrm>
              <a:prstGeom prst="straightConnector1">
                <a:avLst/>
              </a:prstGeom>
              <a:noFill/>
              <a:ln cap="flat" cmpd="sng" w="12700">
                <a:solidFill>
                  <a:srgbClr val="BFBFBF"/>
                </a:solidFill>
                <a:prstDash val="solid"/>
                <a:round/>
                <a:headEnd len="sm" w="sm" type="none"/>
                <a:tailEnd len="sm" w="sm" type="none"/>
              </a:ln>
            </p:spPr>
          </p:cxnSp>
          <p:cxnSp>
            <p:nvCxnSpPr>
              <p:cNvPr id="407" name="Google Shape;407;p8"/>
              <p:cNvCxnSpPr/>
              <p:nvPr/>
            </p:nvCxnSpPr>
            <p:spPr>
              <a:xfrm>
                <a:off x="5442741" y="1721262"/>
                <a:ext cx="361800" cy="468000"/>
              </a:xfrm>
              <a:prstGeom prst="straightConnector1">
                <a:avLst/>
              </a:prstGeom>
              <a:noFill/>
              <a:ln cap="flat" cmpd="sng" w="12700">
                <a:solidFill>
                  <a:srgbClr val="BFBFBF"/>
                </a:solidFill>
                <a:prstDash val="solid"/>
                <a:round/>
                <a:headEnd len="sm" w="sm" type="none"/>
                <a:tailEnd len="sm" w="sm" type="none"/>
              </a:ln>
            </p:spPr>
          </p:cxnSp>
          <p:cxnSp>
            <p:nvCxnSpPr>
              <p:cNvPr id="408" name="Google Shape;408;p8"/>
              <p:cNvCxnSpPr/>
              <p:nvPr/>
            </p:nvCxnSpPr>
            <p:spPr>
              <a:xfrm flipH="1">
                <a:off x="5791540" y="1545097"/>
                <a:ext cx="272700" cy="631500"/>
              </a:xfrm>
              <a:prstGeom prst="straightConnector1">
                <a:avLst/>
              </a:prstGeom>
              <a:noFill/>
              <a:ln cap="flat" cmpd="sng" w="12700">
                <a:solidFill>
                  <a:srgbClr val="BFBFBF"/>
                </a:solidFill>
                <a:prstDash val="solid"/>
                <a:round/>
                <a:headEnd len="sm" w="sm" type="none"/>
                <a:tailEnd len="sm" w="sm" type="none"/>
              </a:ln>
            </p:spPr>
          </p:cxnSp>
          <p:cxnSp>
            <p:nvCxnSpPr>
              <p:cNvPr id="409" name="Google Shape;409;p8"/>
              <p:cNvCxnSpPr/>
              <p:nvPr/>
            </p:nvCxnSpPr>
            <p:spPr>
              <a:xfrm>
                <a:off x="6078550" y="1544854"/>
                <a:ext cx="165900" cy="583200"/>
              </a:xfrm>
              <a:prstGeom prst="straightConnector1">
                <a:avLst/>
              </a:prstGeom>
              <a:noFill/>
              <a:ln cap="flat" cmpd="sng" w="12700">
                <a:solidFill>
                  <a:srgbClr val="BFBFBF"/>
                </a:solidFill>
                <a:prstDash val="solid"/>
                <a:round/>
                <a:headEnd len="sm" w="sm" type="none"/>
                <a:tailEnd len="sm" w="sm" type="none"/>
              </a:ln>
            </p:spPr>
          </p:cxnSp>
          <p:cxnSp>
            <p:nvCxnSpPr>
              <p:cNvPr id="410" name="Google Shape;410;p8"/>
              <p:cNvCxnSpPr/>
              <p:nvPr/>
            </p:nvCxnSpPr>
            <p:spPr>
              <a:xfrm flipH="1">
                <a:off x="6268753" y="1812146"/>
                <a:ext cx="432900" cy="315900"/>
              </a:xfrm>
              <a:prstGeom prst="straightConnector1">
                <a:avLst/>
              </a:prstGeom>
              <a:noFill/>
              <a:ln cap="flat" cmpd="sng" w="12700">
                <a:solidFill>
                  <a:srgbClr val="BFBFBF"/>
                </a:solidFill>
                <a:prstDash val="solid"/>
                <a:round/>
                <a:headEnd len="sm" w="sm" type="none"/>
                <a:tailEnd len="sm" w="sm" type="none"/>
              </a:ln>
            </p:spPr>
          </p:cxnSp>
          <p:cxnSp>
            <p:nvCxnSpPr>
              <p:cNvPr id="411" name="Google Shape;411;p8"/>
              <p:cNvCxnSpPr/>
              <p:nvPr/>
            </p:nvCxnSpPr>
            <p:spPr>
              <a:xfrm rot="10800000">
                <a:off x="6222855" y="2127957"/>
                <a:ext cx="838500" cy="101100"/>
              </a:xfrm>
              <a:prstGeom prst="straightConnector1">
                <a:avLst/>
              </a:prstGeom>
              <a:noFill/>
              <a:ln cap="flat" cmpd="sng" w="12700">
                <a:solidFill>
                  <a:srgbClr val="BFBFBF"/>
                </a:solidFill>
                <a:prstDash val="solid"/>
                <a:round/>
                <a:headEnd len="sm" w="sm" type="none"/>
                <a:tailEnd len="sm" w="sm" type="none"/>
              </a:ln>
            </p:spPr>
          </p:cxnSp>
          <p:cxnSp>
            <p:nvCxnSpPr>
              <p:cNvPr id="412" name="Google Shape;412;p8"/>
              <p:cNvCxnSpPr/>
              <p:nvPr/>
            </p:nvCxnSpPr>
            <p:spPr>
              <a:xfrm>
                <a:off x="5951453" y="2626814"/>
                <a:ext cx="315900" cy="583800"/>
              </a:xfrm>
              <a:prstGeom prst="straightConnector1">
                <a:avLst/>
              </a:prstGeom>
              <a:noFill/>
              <a:ln cap="flat" cmpd="sng" w="12700">
                <a:solidFill>
                  <a:srgbClr val="BFBFBF"/>
                </a:solidFill>
                <a:prstDash val="solid"/>
                <a:round/>
                <a:headEnd len="sm" w="sm" type="none"/>
                <a:tailEnd len="sm" w="sm" type="none"/>
              </a:ln>
            </p:spPr>
          </p:cxnSp>
          <p:cxnSp>
            <p:nvCxnSpPr>
              <p:cNvPr id="413" name="Google Shape;413;p8"/>
              <p:cNvCxnSpPr/>
              <p:nvPr/>
            </p:nvCxnSpPr>
            <p:spPr>
              <a:xfrm flipH="1" rot="10800000">
                <a:off x="5955481" y="2142613"/>
                <a:ext cx="297300" cy="484200"/>
              </a:xfrm>
              <a:prstGeom prst="straightConnector1">
                <a:avLst/>
              </a:prstGeom>
              <a:noFill/>
              <a:ln cap="flat" cmpd="sng" w="12700">
                <a:solidFill>
                  <a:srgbClr val="BFBFBF"/>
                </a:solidFill>
                <a:prstDash val="solid"/>
                <a:round/>
                <a:headEnd len="sm" w="sm" type="none"/>
                <a:tailEnd len="sm" w="sm" type="none"/>
              </a:ln>
            </p:spPr>
          </p:cxnSp>
          <p:cxnSp>
            <p:nvCxnSpPr>
              <p:cNvPr id="414" name="Google Shape;414;p8"/>
              <p:cNvCxnSpPr/>
              <p:nvPr/>
            </p:nvCxnSpPr>
            <p:spPr>
              <a:xfrm flipH="1" rot="10800000">
                <a:off x="5823080" y="2142399"/>
                <a:ext cx="414000" cy="34200"/>
              </a:xfrm>
              <a:prstGeom prst="straightConnector1">
                <a:avLst/>
              </a:prstGeom>
              <a:noFill/>
              <a:ln cap="flat" cmpd="sng" w="12700">
                <a:solidFill>
                  <a:srgbClr val="BFBFBF"/>
                </a:solidFill>
                <a:prstDash val="solid"/>
                <a:round/>
                <a:headEnd len="sm" w="sm" type="none"/>
                <a:tailEnd len="sm" w="sm" type="none"/>
              </a:ln>
            </p:spPr>
          </p:cxnSp>
          <p:cxnSp>
            <p:nvCxnSpPr>
              <p:cNvPr id="415" name="Google Shape;415;p8"/>
              <p:cNvCxnSpPr/>
              <p:nvPr/>
            </p:nvCxnSpPr>
            <p:spPr>
              <a:xfrm>
                <a:off x="6258929" y="2137145"/>
                <a:ext cx="518100" cy="314400"/>
              </a:xfrm>
              <a:prstGeom prst="straightConnector1">
                <a:avLst/>
              </a:prstGeom>
              <a:noFill/>
              <a:ln cap="flat" cmpd="sng" w="12700">
                <a:solidFill>
                  <a:srgbClr val="BFBFBF"/>
                </a:solidFill>
                <a:prstDash val="solid"/>
                <a:round/>
                <a:headEnd len="sm" w="sm" type="none"/>
                <a:tailEnd len="sm" w="sm" type="none"/>
              </a:ln>
            </p:spPr>
          </p:cxnSp>
          <p:cxnSp>
            <p:nvCxnSpPr>
              <p:cNvPr id="416" name="Google Shape;416;p8"/>
              <p:cNvCxnSpPr/>
              <p:nvPr/>
            </p:nvCxnSpPr>
            <p:spPr>
              <a:xfrm flipH="1">
                <a:off x="6796875" y="2229057"/>
                <a:ext cx="279000" cy="213000"/>
              </a:xfrm>
              <a:prstGeom prst="straightConnector1">
                <a:avLst/>
              </a:prstGeom>
              <a:noFill/>
              <a:ln cap="flat" cmpd="sng" w="12700">
                <a:solidFill>
                  <a:srgbClr val="BFBFBF"/>
                </a:solidFill>
                <a:prstDash val="solid"/>
                <a:round/>
                <a:headEnd len="sm" w="sm" type="none"/>
                <a:tailEnd len="sm" w="sm" type="none"/>
              </a:ln>
            </p:spPr>
          </p:cxnSp>
          <p:cxnSp>
            <p:nvCxnSpPr>
              <p:cNvPr id="417" name="Google Shape;417;p8"/>
              <p:cNvCxnSpPr/>
              <p:nvPr/>
            </p:nvCxnSpPr>
            <p:spPr>
              <a:xfrm>
                <a:off x="6763857" y="2464323"/>
                <a:ext cx="297600" cy="426000"/>
              </a:xfrm>
              <a:prstGeom prst="straightConnector1">
                <a:avLst/>
              </a:prstGeom>
              <a:noFill/>
              <a:ln cap="flat" cmpd="sng" w="12700">
                <a:solidFill>
                  <a:srgbClr val="BFBFBF"/>
                </a:solidFill>
                <a:prstDash val="solid"/>
                <a:round/>
                <a:headEnd len="sm" w="sm" type="none"/>
                <a:tailEnd len="sm" w="sm" type="none"/>
              </a:ln>
            </p:spPr>
          </p:cxnSp>
          <p:cxnSp>
            <p:nvCxnSpPr>
              <p:cNvPr id="418" name="Google Shape;418;p8"/>
              <p:cNvCxnSpPr/>
              <p:nvPr/>
            </p:nvCxnSpPr>
            <p:spPr>
              <a:xfrm flipH="1" rot="10800000">
                <a:off x="6468879" y="2453333"/>
                <a:ext cx="309000" cy="256500"/>
              </a:xfrm>
              <a:prstGeom prst="straightConnector1">
                <a:avLst/>
              </a:prstGeom>
              <a:noFill/>
              <a:ln cap="flat" cmpd="sng" w="12700">
                <a:solidFill>
                  <a:srgbClr val="BFBFBF"/>
                </a:solidFill>
                <a:prstDash val="solid"/>
                <a:round/>
                <a:headEnd len="sm" w="sm" type="none"/>
                <a:tailEnd len="sm" w="sm" type="none"/>
              </a:ln>
            </p:spPr>
          </p:cxnSp>
          <p:cxnSp>
            <p:nvCxnSpPr>
              <p:cNvPr id="419" name="Google Shape;419;p8"/>
              <p:cNvCxnSpPr/>
              <p:nvPr/>
            </p:nvCxnSpPr>
            <p:spPr>
              <a:xfrm>
                <a:off x="6267344" y="2150093"/>
                <a:ext cx="191700" cy="559800"/>
              </a:xfrm>
              <a:prstGeom prst="straightConnector1">
                <a:avLst/>
              </a:prstGeom>
              <a:noFill/>
              <a:ln cap="flat" cmpd="sng" w="12700">
                <a:solidFill>
                  <a:srgbClr val="BFBFBF"/>
                </a:solidFill>
                <a:prstDash val="solid"/>
                <a:round/>
                <a:headEnd len="sm" w="sm" type="none"/>
                <a:tailEnd len="sm" w="sm" type="none"/>
              </a:ln>
            </p:spPr>
          </p:cxnSp>
          <p:cxnSp>
            <p:nvCxnSpPr>
              <p:cNvPr id="420" name="Google Shape;420;p8"/>
              <p:cNvCxnSpPr/>
              <p:nvPr/>
            </p:nvCxnSpPr>
            <p:spPr>
              <a:xfrm rot="10800000">
                <a:off x="5800389" y="2172476"/>
                <a:ext cx="163800" cy="442500"/>
              </a:xfrm>
              <a:prstGeom prst="straightConnector1">
                <a:avLst/>
              </a:prstGeom>
              <a:noFill/>
              <a:ln cap="flat" cmpd="sng" w="12700">
                <a:solidFill>
                  <a:srgbClr val="BFBFBF"/>
                </a:solidFill>
                <a:prstDash val="solid"/>
                <a:round/>
                <a:headEnd len="sm" w="sm" type="none"/>
                <a:tailEnd len="sm" w="sm" type="none"/>
              </a:ln>
            </p:spPr>
          </p:cxnSp>
          <p:cxnSp>
            <p:nvCxnSpPr>
              <p:cNvPr id="421" name="Google Shape;421;p8"/>
              <p:cNvCxnSpPr/>
              <p:nvPr/>
            </p:nvCxnSpPr>
            <p:spPr>
              <a:xfrm flipH="1" rot="10800000">
                <a:off x="5443793" y="2638682"/>
                <a:ext cx="493200" cy="58800"/>
              </a:xfrm>
              <a:prstGeom prst="straightConnector1">
                <a:avLst/>
              </a:prstGeom>
              <a:noFill/>
              <a:ln cap="flat" cmpd="sng" w="12700">
                <a:solidFill>
                  <a:srgbClr val="BFBFBF"/>
                </a:solidFill>
                <a:prstDash val="solid"/>
                <a:round/>
                <a:headEnd len="sm" w="sm" type="none"/>
                <a:tailEnd len="sm" w="sm" type="none"/>
              </a:ln>
            </p:spPr>
          </p:cxnSp>
          <p:cxnSp>
            <p:nvCxnSpPr>
              <p:cNvPr id="422" name="Google Shape;422;p8"/>
              <p:cNvCxnSpPr/>
              <p:nvPr/>
            </p:nvCxnSpPr>
            <p:spPr>
              <a:xfrm>
                <a:off x="5354198" y="2464323"/>
                <a:ext cx="562200" cy="160200"/>
              </a:xfrm>
              <a:prstGeom prst="straightConnector1">
                <a:avLst/>
              </a:prstGeom>
              <a:noFill/>
              <a:ln cap="flat" cmpd="sng" w="12700">
                <a:solidFill>
                  <a:srgbClr val="BFBFBF"/>
                </a:solidFill>
                <a:prstDash val="solid"/>
                <a:round/>
                <a:headEnd len="sm" w="sm" type="none"/>
                <a:tailEnd len="sm" w="sm" type="none"/>
              </a:ln>
            </p:spPr>
          </p:cxnSp>
          <p:cxnSp>
            <p:nvCxnSpPr>
              <p:cNvPr id="423" name="Google Shape;423;p8"/>
              <p:cNvCxnSpPr/>
              <p:nvPr/>
            </p:nvCxnSpPr>
            <p:spPr>
              <a:xfrm flipH="1" rot="10800000">
                <a:off x="5981770" y="2458842"/>
                <a:ext cx="767400" cy="179700"/>
              </a:xfrm>
              <a:prstGeom prst="straightConnector1">
                <a:avLst/>
              </a:prstGeom>
              <a:noFill/>
              <a:ln cap="flat" cmpd="sng" w="12700">
                <a:solidFill>
                  <a:srgbClr val="BFBFBF"/>
                </a:solidFill>
                <a:prstDash val="solid"/>
                <a:round/>
                <a:headEnd len="sm" w="sm" type="none"/>
                <a:tailEnd len="sm" w="sm" type="none"/>
              </a:ln>
            </p:spPr>
          </p:cxnSp>
          <p:cxnSp>
            <p:nvCxnSpPr>
              <p:cNvPr id="424" name="Google Shape;424;p8"/>
              <p:cNvCxnSpPr/>
              <p:nvPr/>
            </p:nvCxnSpPr>
            <p:spPr>
              <a:xfrm>
                <a:off x="5971041" y="2650381"/>
                <a:ext cx="492300" cy="66600"/>
              </a:xfrm>
              <a:prstGeom prst="straightConnector1">
                <a:avLst/>
              </a:prstGeom>
              <a:noFill/>
              <a:ln cap="flat" cmpd="sng" w="12700">
                <a:solidFill>
                  <a:srgbClr val="BFBFBF"/>
                </a:solidFill>
                <a:prstDash val="solid"/>
                <a:round/>
                <a:headEnd len="sm" w="sm" type="none"/>
                <a:tailEnd len="sm" w="sm" type="none"/>
              </a:ln>
            </p:spPr>
          </p:cxnSp>
          <p:cxnSp>
            <p:nvCxnSpPr>
              <p:cNvPr id="425" name="Google Shape;425;p8"/>
              <p:cNvCxnSpPr/>
              <p:nvPr/>
            </p:nvCxnSpPr>
            <p:spPr>
              <a:xfrm rot="10800000">
                <a:off x="5170207" y="2791561"/>
                <a:ext cx="350100" cy="193800"/>
              </a:xfrm>
              <a:prstGeom prst="straightConnector1">
                <a:avLst/>
              </a:prstGeom>
              <a:noFill/>
              <a:ln cap="flat" cmpd="sng" w="12700">
                <a:solidFill>
                  <a:srgbClr val="BFBFBF"/>
                </a:solidFill>
                <a:prstDash val="solid"/>
                <a:round/>
                <a:headEnd len="sm" w="sm" type="none"/>
                <a:tailEnd len="sm" w="sm" type="none"/>
              </a:ln>
            </p:spPr>
          </p:cxnSp>
          <p:cxnSp>
            <p:nvCxnSpPr>
              <p:cNvPr id="426" name="Google Shape;426;p8"/>
              <p:cNvCxnSpPr/>
              <p:nvPr/>
            </p:nvCxnSpPr>
            <p:spPr>
              <a:xfrm flipH="1" rot="10800000">
                <a:off x="4984068" y="2982067"/>
                <a:ext cx="502200" cy="273300"/>
              </a:xfrm>
              <a:prstGeom prst="straightConnector1">
                <a:avLst/>
              </a:prstGeom>
              <a:noFill/>
              <a:ln cap="flat" cmpd="sng" w="12700">
                <a:solidFill>
                  <a:srgbClr val="BFBFBF"/>
                </a:solidFill>
                <a:prstDash val="solid"/>
                <a:round/>
                <a:headEnd len="sm" w="sm" type="none"/>
                <a:tailEnd len="sm" w="sm" type="none"/>
              </a:ln>
            </p:spPr>
          </p:cxnSp>
          <p:cxnSp>
            <p:nvCxnSpPr>
              <p:cNvPr id="427" name="Google Shape;427;p8"/>
              <p:cNvCxnSpPr/>
              <p:nvPr/>
            </p:nvCxnSpPr>
            <p:spPr>
              <a:xfrm>
                <a:off x="5009678" y="3255367"/>
                <a:ext cx="579900" cy="252000"/>
              </a:xfrm>
              <a:prstGeom prst="straightConnector1">
                <a:avLst/>
              </a:prstGeom>
              <a:noFill/>
              <a:ln cap="flat" cmpd="sng" w="12700">
                <a:solidFill>
                  <a:srgbClr val="BFBFBF"/>
                </a:solidFill>
                <a:prstDash val="solid"/>
                <a:round/>
                <a:headEnd len="sm" w="sm" type="none"/>
                <a:tailEnd len="sm" w="sm" type="none"/>
              </a:ln>
            </p:spPr>
          </p:cxnSp>
          <p:cxnSp>
            <p:nvCxnSpPr>
              <p:cNvPr id="428" name="Google Shape;428;p8"/>
              <p:cNvCxnSpPr/>
              <p:nvPr/>
            </p:nvCxnSpPr>
            <p:spPr>
              <a:xfrm flipH="1" rot="10800000">
                <a:off x="5312063" y="3507134"/>
                <a:ext cx="253200" cy="418200"/>
              </a:xfrm>
              <a:prstGeom prst="straightConnector1">
                <a:avLst/>
              </a:prstGeom>
              <a:noFill/>
              <a:ln cap="flat" cmpd="sng" w="12700">
                <a:solidFill>
                  <a:srgbClr val="BFBFBF"/>
                </a:solidFill>
                <a:prstDash val="solid"/>
                <a:round/>
                <a:headEnd len="sm" w="sm" type="none"/>
                <a:tailEnd len="sm" w="sm" type="none"/>
              </a:ln>
            </p:spPr>
          </p:cxnSp>
          <p:cxnSp>
            <p:nvCxnSpPr>
              <p:cNvPr id="429" name="Google Shape;429;p8"/>
              <p:cNvCxnSpPr/>
              <p:nvPr/>
            </p:nvCxnSpPr>
            <p:spPr>
              <a:xfrm rot="10800000">
                <a:off x="5568859" y="3508719"/>
                <a:ext cx="144000" cy="519300"/>
              </a:xfrm>
              <a:prstGeom prst="straightConnector1">
                <a:avLst/>
              </a:prstGeom>
              <a:noFill/>
              <a:ln cap="flat" cmpd="sng" w="12700">
                <a:solidFill>
                  <a:srgbClr val="BFBFBF"/>
                </a:solidFill>
                <a:prstDash val="solid"/>
                <a:round/>
                <a:headEnd len="sm" w="sm" type="none"/>
                <a:tailEnd len="sm" w="sm" type="none"/>
              </a:ln>
            </p:spPr>
          </p:cxnSp>
          <p:cxnSp>
            <p:nvCxnSpPr>
              <p:cNvPr id="430" name="Google Shape;430;p8"/>
              <p:cNvCxnSpPr/>
              <p:nvPr/>
            </p:nvCxnSpPr>
            <p:spPr>
              <a:xfrm flipH="1" rot="10800000">
                <a:off x="5436326" y="4027893"/>
                <a:ext cx="285900" cy="336900"/>
              </a:xfrm>
              <a:prstGeom prst="straightConnector1">
                <a:avLst/>
              </a:prstGeom>
              <a:noFill/>
              <a:ln cap="flat" cmpd="sng" w="12700">
                <a:solidFill>
                  <a:srgbClr val="BFBFBF"/>
                </a:solidFill>
                <a:prstDash val="solid"/>
                <a:round/>
                <a:headEnd len="sm" w="sm" type="none"/>
                <a:tailEnd len="sm" w="sm" type="none"/>
              </a:ln>
            </p:spPr>
          </p:cxnSp>
          <p:cxnSp>
            <p:nvCxnSpPr>
              <p:cNvPr id="431" name="Google Shape;431;p8"/>
              <p:cNvCxnSpPr/>
              <p:nvPr/>
            </p:nvCxnSpPr>
            <p:spPr>
              <a:xfrm>
                <a:off x="5731751" y="4040560"/>
                <a:ext cx="271200" cy="336000"/>
              </a:xfrm>
              <a:prstGeom prst="straightConnector1">
                <a:avLst/>
              </a:prstGeom>
              <a:noFill/>
              <a:ln cap="flat" cmpd="sng" w="12700">
                <a:solidFill>
                  <a:srgbClr val="BFBFBF"/>
                </a:solidFill>
                <a:prstDash val="solid"/>
                <a:round/>
                <a:headEnd len="sm" w="sm" type="none"/>
                <a:tailEnd len="sm" w="sm" type="none"/>
              </a:ln>
            </p:spPr>
          </p:cxnSp>
          <p:cxnSp>
            <p:nvCxnSpPr>
              <p:cNvPr id="432" name="Google Shape;432;p8"/>
              <p:cNvCxnSpPr/>
              <p:nvPr/>
            </p:nvCxnSpPr>
            <p:spPr>
              <a:xfrm rot="10800000">
                <a:off x="5980145" y="3646893"/>
                <a:ext cx="0" cy="717900"/>
              </a:xfrm>
              <a:prstGeom prst="straightConnector1">
                <a:avLst/>
              </a:prstGeom>
              <a:noFill/>
              <a:ln cap="flat" cmpd="sng" w="12700">
                <a:solidFill>
                  <a:srgbClr val="BFBFBF"/>
                </a:solidFill>
                <a:prstDash val="solid"/>
                <a:round/>
                <a:headEnd len="sm" w="sm" type="none"/>
                <a:tailEnd len="sm" w="sm" type="none"/>
              </a:ln>
            </p:spPr>
          </p:cxnSp>
          <p:cxnSp>
            <p:nvCxnSpPr>
              <p:cNvPr id="433" name="Google Shape;433;p8"/>
              <p:cNvCxnSpPr/>
              <p:nvPr/>
            </p:nvCxnSpPr>
            <p:spPr>
              <a:xfrm>
                <a:off x="5964189" y="2638543"/>
                <a:ext cx="0" cy="585900"/>
              </a:xfrm>
              <a:prstGeom prst="straightConnector1">
                <a:avLst/>
              </a:prstGeom>
              <a:noFill/>
              <a:ln cap="flat" cmpd="sng" w="12700">
                <a:solidFill>
                  <a:srgbClr val="BFBFBF"/>
                </a:solidFill>
                <a:prstDash val="solid"/>
                <a:round/>
                <a:headEnd len="sm" w="sm" type="none"/>
                <a:tailEnd len="sm" w="sm" type="none"/>
              </a:ln>
            </p:spPr>
          </p:cxnSp>
          <p:cxnSp>
            <p:nvCxnSpPr>
              <p:cNvPr id="434" name="Google Shape;434;p8"/>
              <p:cNvCxnSpPr/>
              <p:nvPr/>
            </p:nvCxnSpPr>
            <p:spPr>
              <a:xfrm>
                <a:off x="5505937" y="2982116"/>
                <a:ext cx="496800" cy="664500"/>
              </a:xfrm>
              <a:prstGeom prst="straightConnector1">
                <a:avLst/>
              </a:prstGeom>
              <a:noFill/>
              <a:ln cap="flat" cmpd="sng" w="12700">
                <a:solidFill>
                  <a:srgbClr val="BFBFBF"/>
                </a:solidFill>
                <a:prstDash val="solid"/>
                <a:round/>
                <a:headEnd len="sm" w="sm" type="none"/>
                <a:tailEnd len="sm" w="sm" type="none"/>
              </a:ln>
            </p:spPr>
          </p:cxnSp>
          <p:cxnSp>
            <p:nvCxnSpPr>
              <p:cNvPr id="435" name="Google Shape;435;p8"/>
              <p:cNvCxnSpPr/>
              <p:nvPr/>
            </p:nvCxnSpPr>
            <p:spPr>
              <a:xfrm rot="10800000">
                <a:off x="5971039" y="3212057"/>
                <a:ext cx="20700" cy="432300"/>
              </a:xfrm>
              <a:prstGeom prst="straightConnector1">
                <a:avLst/>
              </a:prstGeom>
              <a:noFill/>
              <a:ln cap="flat" cmpd="sng" w="12700">
                <a:solidFill>
                  <a:srgbClr val="BFBFBF"/>
                </a:solidFill>
                <a:prstDash val="solid"/>
                <a:round/>
                <a:headEnd len="sm" w="sm" type="none"/>
                <a:tailEnd len="sm" w="sm" type="none"/>
              </a:ln>
            </p:spPr>
          </p:cxnSp>
          <p:cxnSp>
            <p:nvCxnSpPr>
              <p:cNvPr id="436" name="Google Shape;436;p8"/>
              <p:cNvCxnSpPr/>
              <p:nvPr/>
            </p:nvCxnSpPr>
            <p:spPr>
              <a:xfrm>
                <a:off x="6485274" y="2728943"/>
                <a:ext cx="96900" cy="429300"/>
              </a:xfrm>
              <a:prstGeom prst="straightConnector1">
                <a:avLst/>
              </a:prstGeom>
              <a:noFill/>
              <a:ln cap="flat" cmpd="sng" w="12700">
                <a:solidFill>
                  <a:srgbClr val="BFBFBF"/>
                </a:solidFill>
                <a:prstDash val="solid"/>
                <a:round/>
                <a:headEnd len="sm" w="sm" type="none"/>
                <a:tailEnd len="sm" w="sm" type="none"/>
              </a:ln>
            </p:spPr>
          </p:cxnSp>
          <p:cxnSp>
            <p:nvCxnSpPr>
              <p:cNvPr id="437" name="Google Shape;437;p8"/>
              <p:cNvCxnSpPr/>
              <p:nvPr/>
            </p:nvCxnSpPr>
            <p:spPr>
              <a:xfrm flipH="1" rot="10800000">
                <a:off x="6578656" y="2451480"/>
                <a:ext cx="193200" cy="706800"/>
              </a:xfrm>
              <a:prstGeom prst="straightConnector1">
                <a:avLst/>
              </a:prstGeom>
              <a:noFill/>
              <a:ln cap="flat" cmpd="sng" w="12700">
                <a:solidFill>
                  <a:srgbClr val="BFBFBF"/>
                </a:solidFill>
                <a:prstDash val="solid"/>
                <a:round/>
                <a:headEnd len="sm" w="sm" type="none"/>
                <a:tailEnd len="sm" w="sm" type="none"/>
              </a:ln>
            </p:spPr>
          </p:cxnSp>
          <p:cxnSp>
            <p:nvCxnSpPr>
              <p:cNvPr id="438" name="Google Shape;438;p8"/>
              <p:cNvCxnSpPr/>
              <p:nvPr/>
            </p:nvCxnSpPr>
            <p:spPr>
              <a:xfrm flipH="1" rot="10800000">
                <a:off x="6276482" y="2729071"/>
                <a:ext cx="190800" cy="495300"/>
              </a:xfrm>
              <a:prstGeom prst="straightConnector1">
                <a:avLst/>
              </a:prstGeom>
              <a:noFill/>
              <a:ln cap="flat" cmpd="sng" w="12700">
                <a:solidFill>
                  <a:srgbClr val="BFBFBF"/>
                </a:solidFill>
                <a:prstDash val="solid"/>
                <a:round/>
                <a:headEnd len="sm" w="sm" type="none"/>
                <a:tailEnd len="sm" w="sm" type="none"/>
              </a:ln>
            </p:spPr>
          </p:cxnSp>
          <p:cxnSp>
            <p:nvCxnSpPr>
              <p:cNvPr id="439" name="Google Shape;439;p8"/>
              <p:cNvCxnSpPr/>
              <p:nvPr/>
            </p:nvCxnSpPr>
            <p:spPr>
              <a:xfrm flipH="1" rot="10800000">
                <a:off x="5523949" y="2708744"/>
                <a:ext cx="930900" cy="260100"/>
              </a:xfrm>
              <a:prstGeom prst="straightConnector1">
                <a:avLst/>
              </a:prstGeom>
              <a:noFill/>
              <a:ln cap="flat" cmpd="sng" w="12700">
                <a:solidFill>
                  <a:srgbClr val="BFBFBF"/>
                </a:solidFill>
                <a:prstDash val="solid"/>
                <a:round/>
                <a:headEnd len="sm" w="sm" type="none"/>
                <a:tailEnd len="sm" w="sm" type="none"/>
              </a:ln>
            </p:spPr>
          </p:cxnSp>
          <p:cxnSp>
            <p:nvCxnSpPr>
              <p:cNvPr id="440" name="Google Shape;440;p8"/>
              <p:cNvCxnSpPr/>
              <p:nvPr/>
            </p:nvCxnSpPr>
            <p:spPr>
              <a:xfrm rot="10800000">
                <a:off x="5961622" y="3619727"/>
                <a:ext cx="384600" cy="444600"/>
              </a:xfrm>
              <a:prstGeom prst="straightConnector1">
                <a:avLst/>
              </a:prstGeom>
              <a:noFill/>
              <a:ln cap="flat" cmpd="sng" w="12700">
                <a:solidFill>
                  <a:srgbClr val="BFBFBF"/>
                </a:solidFill>
                <a:prstDash val="solid"/>
                <a:round/>
                <a:headEnd len="sm" w="sm" type="none"/>
                <a:tailEnd len="sm" w="sm" type="none"/>
              </a:ln>
            </p:spPr>
          </p:cxnSp>
          <p:cxnSp>
            <p:nvCxnSpPr>
              <p:cNvPr id="441" name="Google Shape;441;p8"/>
              <p:cNvCxnSpPr/>
              <p:nvPr/>
            </p:nvCxnSpPr>
            <p:spPr>
              <a:xfrm flipH="1" rot="10800000">
                <a:off x="6007431" y="4048984"/>
                <a:ext cx="341400" cy="308700"/>
              </a:xfrm>
              <a:prstGeom prst="straightConnector1">
                <a:avLst/>
              </a:prstGeom>
              <a:noFill/>
              <a:ln cap="flat" cmpd="sng" w="12700">
                <a:solidFill>
                  <a:srgbClr val="BFBFBF"/>
                </a:solidFill>
                <a:prstDash val="solid"/>
                <a:round/>
                <a:headEnd len="sm" w="sm" type="none"/>
                <a:tailEnd len="sm" w="sm" type="none"/>
              </a:ln>
            </p:spPr>
          </p:cxnSp>
          <p:cxnSp>
            <p:nvCxnSpPr>
              <p:cNvPr id="442" name="Google Shape;442;p8"/>
              <p:cNvCxnSpPr/>
              <p:nvPr/>
            </p:nvCxnSpPr>
            <p:spPr>
              <a:xfrm>
                <a:off x="6338757" y="3659296"/>
                <a:ext cx="299700" cy="181500"/>
              </a:xfrm>
              <a:prstGeom prst="straightConnector1">
                <a:avLst/>
              </a:prstGeom>
              <a:noFill/>
              <a:ln cap="flat" cmpd="sng" w="12700">
                <a:solidFill>
                  <a:srgbClr val="BFBFBF"/>
                </a:solidFill>
                <a:prstDash val="solid"/>
                <a:round/>
                <a:headEnd len="sm" w="sm" type="none"/>
                <a:tailEnd len="sm" w="sm" type="none"/>
              </a:ln>
            </p:spPr>
          </p:cxnSp>
          <p:cxnSp>
            <p:nvCxnSpPr>
              <p:cNvPr id="443" name="Google Shape;443;p8"/>
              <p:cNvCxnSpPr/>
              <p:nvPr/>
            </p:nvCxnSpPr>
            <p:spPr>
              <a:xfrm flipH="1">
                <a:off x="6338800" y="3668444"/>
                <a:ext cx="9900" cy="394500"/>
              </a:xfrm>
              <a:prstGeom prst="straightConnector1">
                <a:avLst/>
              </a:prstGeom>
              <a:noFill/>
              <a:ln cap="flat" cmpd="sng" w="12700">
                <a:solidFill>
                  <a:srgbClr val="BFBFBF"/>
                </a:solidFill>
                <a:prstDash val="solid"/>
                <a:round/>
                <a:headEnd len="sm" w="sm" type="none"/>
                <a:tailEnd len="sm" w="sm" type="none"/>
              </a:ln>
            </p:spPr>
          </p:cxnSp>
          <p:cxnSp>
            <p:nvCxnSpPr>
              <p:cNvPr id="444" name="Google Shape;444;p8"/>
              <p:cNvCxnSpPr/>
              <p:nvPr/>
            </p:nvCxnSpPr>
            <p:spPr>
              <a:xfrm>
                <a:off x="6263895" y="3228456"/>
                <a:ext cx="90900" cy="440100"/>
              </a:xfrm>
              <a:prstGeom prst="straightConnector1">
                <a:avLst/>
              </a:prstGeom>
              <a:noFill/>
              <a:ln cap="flat" cmpd="sng" w="12700">
                <a:solidFill>
                  <a:srgbClr val="BFBFBF"/>
                </a:solidFill>
                <a:prstDash val="solid"/>
                <a:round/>
                <a:headEnd len="sm" w="sm" type="none"/>
                <a:tailEnd len="sm" w="sm" type="none"/>
              </a:ln>
            </p:spPr>
          </p:cxnSp>
          <p:cxnSp>
            <p:nvCxnSpPr>
              <p:cNvPr id="445" name="Google Shape;445;p8"/>
              <p:cNvCxnSpPr/>
              <p:nvPr/>
            </p:nvCxnSpPr>
            <p:spPr>
              <a:xfrm flipH="1" rot="10800000">
                <a:off x="5580713" y="3232715"/>
                <a:ext cx="390300" cy="266700"/>
              </a:xfrm>
              <a:prstGeom prst="straightConnector1">
                <a:avLst/>
              </a:prstGeom>
              <a:noFill/>
              <a:ln cap="flat" cmpd="sng" w="12700">
                <a:solidFill>
                  <a:srgbClr val="BFBFBF"/>
                </a:solidFill>
                <a:prstDash val="solid"/>
                <a:round/>
                <a:headEnd len="sm" w="sm" type="none"/>
                <a:tailEnd len="sm" w="sm" type="none"/>
              </a:ln>
            </p:spPr>
          </p:cxnSp>
          <p:cxnSp>
            <p:nvCxnSpPr>
              <p:cNvPr id="446" name="Google Shape;446;p8"/>
              <p:cNvCxnSpPr/>
              <p:nvPr/>
            </p:nvCxnSpPr>
            <p:spPr>
              <a:xfrm>
                <a:off x="5496539" y="2984830"/>
                <a:ext cx="492300" cy="251700"/>
              </a:xfrm>
              <a:prstGeom prst="straightConnector1">
                <a:avLst/>
              </a:prstGeom>
              <a:noFill/>
              <a:ln cap="flat" cmpd="sng" w="12700">
                <a:solidFill>
                  <a:srgbClr val="BFBFBF"/>
                </a:solidFill>
                <a:prstDash val="solid"/>
                <a:round/>
                <a:headEnd len="sm" w="sm" type="none"/>
                <a:tailEnd len="sm" w="sm" type="none"/>
              </a:ln>
            </p:spPr>
          </p:cxnSp>
          <p:cxnSp>
            <p:nvCxnSpPr>
              <p:cNvPr id="447" name="Google Shape;447;p8"/>
              <p:cNvCxnSpPr/>
              <p:nvPr/>
            </p:nvCxnSpPr>
            <p:spPr>
              <a:xfrm>
                <a:off x="5979171" y="3220748"/>
                <a:ext cx="286200" cy="0"/>
              </a:xfrm>
              <a:prstGeom prst="straightConnector1">
                <a:avLst/>
              </a:prstGeom>
              <a:noFill/>
              <a:ln cap="flat" cmpd="sng" w="12700">
                <a:solidFill>
                  <a:srgbClr val="BFBFBF"/>
                </a:solidFill>
                <a:prstDash val="solid"/>
                <a:round/>
                <a:headEnd len="sm" w="sm" type="none"/>
                <a:tailEnd len="sm" w="sm" type="none"/>
              </a:ln>
            </p:spPr>
          </p:cxnSp>
          <p:cxnSp>
            <p:nvCxnSpPr>
              <p:cNvPr id="448" name="Google Shape;448;p8"/>
              <p:cNvCxnSpPr/>
              <p:nvPr/>
            </p:nvCxnSpPr>
            <p:spPr>
              <a:xfrm flipH="1" rot="10800000">
                <a:off x="6002860" y="3210562"/>
                <a:ext cx="273600" cy="422400"/>
              </a:xfrm>
              <a:prstGeom prst="straightConnector1">
                <a:avLst/>
              </a:prstGeom>
              <a:noFill/>
              <a:ln cap="flat" cmpd="sng" w="12700">
                <a:solidFill>
                  <a:srgbClr val="BFBFBF"/>
                </a:solidFill>
                <a:prstDash val="solid"/>
                <a:round/>
                <a:headEnd len="sm" w="sm" type="none"/>
                <a:tailEnd len="sm" w="sm" type="none"/>
              </a:ln>
            </p:spPr>
          </p:cxnSp>
          <p:cxnSp>
            <p:nvCxnSpPr>
              <p:cNvPr id="449" name="Google Shape;449;p8"/>
              <p:cNvCxnSpPr/>
              <p:nvPr/>
            </p:nvCxnSpPr>
            <p:spPr>
              <a:xfrm flipH="1" rot="10800000">
                <a:off x="5724992" y="3636614"/>
                <a:ext cx="235500" cy="409200"/>
              </a:xfrm>
              <a:prstGeom prst="straightConnector1">
                <a:avLst/>
              </a:prstGeom>
              <a:noFill/>
              <a:ln cap="flat" cmpd="sng" w="12700">
                <a:solidFill>
                  <a:srgbClr val="BFBFBF"/>
                </a:solidFill>
                <a:prstDash val="solid"/>
                <a:round/>
                <a:headEnd len="sm" w="sm" type="none"/>
                <a:tailEnd len="sm" w="sm" type="none"/>
              </a:ln>
            </p:spPr>
          </p:cxnSp>
          <p:cxnSp>
            <p:nvCxnSpPr>
              <p:cNvPr id="450" name="Google Shape;450;p8"/>
              <p:cNvCxnSpPr/>
              <p:nvPr/>
            </p:nvCxnSpPr>
            <p:spPr>
              <a:xfrm flipH="1" rot="10800000">
                <a:off x="5304451" y="3615858"/>
                <a:ext cx="672900" cy="346800"/>
              </a:xfrm>
              <a:prstGeom prst="straightConnector1">
                <a:avLst/>
              </a:prstGeom>
              <a:noFill/>
              <a:ln cap="flat" cmpd="sng" w="12700">
                <a:solidFill>
                  <a:srgbClr val="BFBFBF"/>
                </a:solidFill>
                <a:prstDash val="solid"/>
                <a:round/>
                <a:headEnd len="sm" w="sm" type="none"/>
                <a:tailEnd len="sm" w="sm" type="none"/>
              </a:ln>
            </p:spPr>
          </p:cxnSp>
          <p:cxnSp>
            <p:nvCxnSpPr>
              <p:cNvPr id="451" name="Google Shape;451;p8"/>
              <p:cNvCxnSpPr/>
              <p:nvPr/>
            </p:nvCxnSpPr>
            <p:spPr>
              <a:xfrm>
                <a:off x="5320956" y="3971950"/>
                <a:ext cx="1022400" cy="92400"/>
              </a:xfrm>
              <a:prstGeom prst="straightConnector1">
                <a:avLst/>
              </a:prstGeom>
              <a:noFill/>
              <a:ln cap="flat" cmpd="sng" w="12700">
                <a:solidFill>
                  <a:srgbClr val="BFBFBF"/>
                </a:solidFill>
                <a:prstDash val="solid"/>
                <a:round/>
                <a:headEnd len="sm" w="sm" type="none"/>
                <a:tailEnd len="sm" w="sm" type="none"/>
              </a:ln>
            </p:spPr>
          </p:cxnSp>
          <p:cxnSp>
            <p:nvCxnSpPr>
              <p:cNvPr id="452" name="Google Shape;452;p8"/>
              <p:cNvCxnSpPr/>
              <p:nvPr/>
            </p:nvCxnSpPr>
            <p:spPr>
              <a:xfrm flipH="1">
                <a:off x="6346336" y="3414241"/>
                <a:ext cx="499200" cy="270600"/>
              </a:xfrm>
              <a:prstGeom prst="straightConnector1">
                <a:avLst/>
              </a:prstGeom>
              <a:noFill/>
              <a:ln cap="flat" cmpd="sng" w="12700">
                <a:solidFill>
                  <a:srgbClr val="BFBFBF"/>
                </a:solidFill>
                <a:prstDash val="solid"/>
                <a:round/>
                <a:headEnd len="sm" w="sm" type="none"/>
                <a:tailEnd len="sm" w="sm" type="none"/>
              </a:ln>
            </p:spPr>
          </p:cxnSp>
          <p:cxnSp>
            <p:nvCxnSpPr>
              <p:cNvPr id="453" name="Google Shape;453;p8"/>
              <p:cNvCxnSpPr/>
              <p:nvPr/>
            </p:nvCxnSpPr>
            <p:spPr>
              <a:xfrm flipH="1" rot="10800000">
                <a:off x="5579511" y="3432606"/>
                <a:ext cx="1273500" cy="70500"/>
              </a:xfrm>
              <a:prstGeom prst="straightConnector1">
                <a:avLst/>
              </a:prstGeom>
              <a:noFill/>
              <a:ln cap="flat" cmpd="sng" w="12700">
                <a:solidFill>
                  <a:srgbClr val="BFBFBF"/>
                </a:solidFill>
                <a:prstDash val="solid"/>
                <a:round/>
                <a:headEnd len="sm" w="sm" type="none"/>
                <a:tailEnd len="sm" w="sm" type="none"/>
              </a:ln>
            </p:spPr>
          </p:cxnSp>
          <p:cxnSp>
            <p:nvCxnSpPr>
              <p:cNvPr id="454" name="Google Shape;454;p8"/>
              <p:cNvCxnSpPr/>
              <p:nvPr/>
            </p:nvCxnSpPr>
            <p:spPr>
              <a:xfrm>
                <a:off x="5447581" y="4356121"/>
                <a:ext cx="544200" cy="9900"/>
              </a:xfrm>
              <a:prstGeom prst="straightConnector1">
                <a:avLst/>
              </a:prstGeom>
              <a:noFill/>
              <a:ln cap="flat" cmpd="sng" w="12700">
                <a:solidFill>
                  <a:srgbClr val="BFBFBF"/>
                </a:solidFill>
                <a:prstDash val="solid"/>
                <a:round/>
                <a:headEnd len="sm" w="sm" type="none"/>
                <a:tailEnd len="sm" w="sm" type="none"/>
              </a:ln>
            </p:spPr>
          </p:cxnSp>
          <p:cxnSp>
            <p:nvCxnSpPr>
              <p:cNvPr id="455" name="Google Shape;455;p8"/>
              <p:cNvCxnSpPr/>
              <p:nvPr/>
            </p:nvCxnSpPr>
            <p:spPr>
              <a:xfrm>
                <a:off x="5998499" y="4360458"/>
                <a:ext cx="326700" cy="10500"/>
              </a:xfrm>
              <a:prstGeom prst="straightConnector1">
                <a:avLst/>
              </a:prstGeom>
              <a:noFill/>
              <a:ln cap="flat" cmpd="sng" w="12700">
                <a:solidFill>
                  <a:srgbClr val="BFBFBF"/>
                </a:solidFill>
                <a:prstDash val="solid"/>
                <a:round/>
                <a:headEnd len="sm" w="sm" type="none"/>
                <a:tailEnd len="sm" w="sm" type="none"/>
              </a:ln>
            </p:spPr>
          </p:cxnSp>
          <p:cxnSp>
            <p:nvCxnSpPr>
              <p:cNvPr id="456" name="Google Shape;456;p8"/>
              <p:cNvCxnSpPr/>
              <p:nvPr/>
            </p:nvCxnSpPr>
            <p:spPr>
              <a:xfrm flipH="1" rot="10800000">
                <a:off x="6327763" y="4312045"/>
                <a:ext cx="264300" cy="63300"/>
              </a:xfrm>
              <a:prstGeom prst="straightConnector1">
                <a:avLst/>
              </a:prstGeom>
              <a:noFill/>
              <a:ln cap="flat" cmpd="sng" w="12700">
                <a:solidFill>
                  <a:srgbClr val="BFBFBF"/>
                </a:solidFill>
                <a:prstDash val="solid"/>
                <a:round/>
                <a:headEnd len="sm" w="sm" type="none"/>
                <a:tailEnd len="sm" w="sm" type="none"/>
              </a:ln>
            </p:spPr>
          </p:cxnSp>
          <p:cxnSp>
            <p:nvCxnSpPr>
              <p:cNvPr id="457" name="Google Shape;457;p8"/>
              <p:cNvCxnSpPr/>
              <p:nvPr/>
            </p:nvCxnSpPr>
            <p:spPr>
              <a:xfrm flipH="1">
                <a:off x="6325270" y="4049017"/>
                <a:ext cx="12300" cy="317100"/>
              </a:xfrm>
              <a:prstGeom prst="straightConnector1">
                <a:avLst/>
              </a:prstGeom>
              <a:noFill/>
              <a:ln cap="flat" cmpd="sng" w="12700">
                <a:solidFill>
                  <a:srgbClr val="BFBFBF"/>
                </a:solidFill>
                <a:prstDash val="solid"/>
                <a:round/>
                <a:headEnd len="sm" w="sm" type="none"/>
                <a:tailEnd len="sm" w="sm" type="none"/>
              </a:ln>
            </p:spPr>
          </p:cxnSp>
          <p:cxnSp>
            <p:nvCxnSpPr>
              <p:cNvPr id="458" name="Google Shape;458;p8"/>
              <p:cNvCxnSpPr/>
              <p:nvPr/>
            </p:nvCxnSpPr>
            <p:spPr>
              <a:xfrm>
                <a:off x="6339518" y="4050282"/>
                <a:ext cx="234000" cy="261900"/>
              </a:xfrm>
              <a:prstGeom prst="straightConnector1">
                <a:avLst/>
              </a:prstGeom>
              <a:noFill/>
              <a:ln cap="flat" cmpd="sng" w="12700">
                <a:solidFill>
                  <a:srgbClr val="BFBFBF"/>
                </a:solidFill>
                <a:prstDash val="solid"/>
                <a:round/>
                <a:headEnd len="sm" w="sm" type="none"/>
                <a:tailEnd len="sm" w="sm" type="none"/>
              </a:ln>
            </p:spPr>
          </p:cxnSp>
          <p:cxnSp>
            <p:nvCxnSpPr>
              <p:cNvPr id="459" name="Google Shape;459;p8"/>
              <p:cNvCxnSpPr/>
              <p:nvPr/>
            </p:nvCxnSpPr>
            <p:spPr>
              <a:xfrm flipH="1" rot="10800000">
                <a:off x="6359970" y="3854205"/>
                <a:ext cx="290400" cy="203100"/>
              </a:xfrm>
              <a:prstGeom prst="straightConnector1">
                <a:avLst/>
              </a:prstGeom>
              <a:noFill/>
              <a:ln cap="flat" cmpd="sng" w="12700">
                <a:solidFill>
                  <a:srgbClr val="BFBFBF"/>
                </a:solidFill>
                <a:prstDash val="solid"/>
                <a:round/>
                <a:headEnd len="sm" w="sm" type="none"/>
                <a:tailEnd len="sm" w="sm" type="none"/>
              </a:ln>
            </p:spPr>
          </p:cxnSp>
        </p:grpSp>
        <p:grpSp>
          <p:nvGrpSpPr>
            <p:cNvPr id="460" name="Google Shape;460;p8"/>
            <p:cNvGrpSpPr/>
            <p:nvPr/>
          </p:nvGrpSpPr>
          <p:grpSpPr>
            <a:xfrm>
              <a:off x="4067882" y="3707630"/>
              <a:ext cx="838654" cy="734476"/>
              <a:chOff x="5408480" y="4511869"/>
              <a:chExt cx="1134300" cy="1037722"/>
            </a:xfrm>
          </p:grpSpPr>
          <p:sp>
            <p:nvSpPr>
              <p:cNvPr id="461" name="Google Shape;461;p8"/>
              <p:cNvSpPr/>
              <p:nvPr/>
            </p:nvSpPr>
            <p:spPr>
              <a:xfrm>
                <a:off x="5464289" y="4511869"/>
                <a:ext cx="1028656" cy="964893"/>
              </a:xfrm>
              <a:custGeom>
                <a:rect b="b" l="l" r="r" t="t"/>
                <a:pathLst>
                  <a:path extrusionOk="0" h="630649" w="672324">
                    <a:moveTo>
                      <a:pt x="124" y="0"/>
                    </a:moveTo>
                    <a:lnTo>
                      <a:pt x="671970" y="0"/>
                    </a:lnTo>
                    <a:lnTo>
                      <a:pt x="672324" y="32054"/>
                    </a:lnTo>
                    <a:cubicBezTo>
                      <a:pt x="671950" y="155680"/>
                      <a:pt x="661404" y="375100"/>
                      <a:pt x="657700" y="470997"/>
                    </a:cubicBezTo>
                    <a:cubicBezTo>
                      <a:pt x="594200" y="541082"/>
                      <a:pt x="561744" y="571657"/>
                      <a:pt x="494011" y="626220"/>
                    </a:cubicBezTo>
                    <a:cubicBezTo>
                      <a:pt x="406522" y="621517"/>
                      <a:pt x="294575" y="635157"/>
                      <a:pt x="200500" y="629042"/>
                    </a:cubicBezTo>
                    <a:cubicBezTo>
                      <a:pt x="134647" y="580594"/>
                      <a:pt x="89963" y="547669"/>
                      <a:pt x="31167" y="487931"/>
                    </a:cubicBezTo>
                    <a:cubicBezTo>
                      <a:pt x="21583" y="380710"/>
                      <a:pt x="-1901" y="109897"/>
                      <a:pt x="124" y="0"/>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300"/>
                  <a:buFont typeface="Arial"/>
                  <a:buNone/>
                </a:pPr>
                <a:r>
                  <a:t/>
                </a:r>
                <a:endParaRPr b="0" i="0" sz="4300" u="none" cap="none" strike="noStrike">
                  <a:solidFill>
                    <a:srgbClr val="FFFFFF"/>
                  </a:solidFill>
                  <a:latin typeface="Calibri"/>
                  <a:ea typeface="Calibri"/>
                  <a:cs typeface="Calibri"/>
                  <a:sym typeface="Calibri"/>
                </a:endParaRPr>
              </a:p>
            </p:txBody>
          </p:sp>
          <p:sp>
            <p:nvSpPr>
              <p:cNvPr id="462" name="Google Shape;462;p8"/>
              <p:cNvSpPr/>
              <p:nvPr/>
            </p:nvSpPr>
            <p:spPr>
              <a:xfrm>
                <a:off x="5408480" y="4647679"/>
                <a:ext cx="1134300" cy="107400"/>
              </a:xfrm>
              <a:prstGeom prst="roundRect">
                <a:avLst>
                  <a:gd fmla="val 50000" name="adj"/>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300"/>
                  <a:buFont typeface="Arial"/>
                  <a:buNone/>
                </a:pPr>
                <a:r>
                  <a:t/>
                </a:r>
                <a:endParaRPr b="0" i="0" sz="4300" u="none" cap="none" strike="noStrike">
                  <a:solidFill>
                    <a:srgbClr val="FFFFFF"/>
                  </a:solidFill>
                  <a:latin typeface="Calibri"/>
                  <a:ea typeface="Calibri"/>
                  <a:cs typeface="Calibri"/>
                  <a:sym typeface="Calibri"/>
                </a:endParaRPr>
              </a:p>
            </p:txBody>
          </p:sp>
          <p:sp>
            <p:nvSpPr>
              <p:cNvPr id="463" name="Google Shape;463;p8"/>
              <p:cNvSpPr/>
              <p:nvPr/>
            </p:nvSpPr>
            <p:spPr>
              <a:xfrm>
                <a:off x="5408480" y="4781032"/>
                <a:ext cx="1134300" cy="107400"/>
              </a:xfrm>
              <a:prstGeom prst="roundRect">
                <a:avLst>
                  <a:gd fmla="val 50000" name="adj"/>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300"/>
                  <a:buFont typeface="Arial"/>
                  <a:buNone/>
                </a:pPr>
                <a:r>
                  <a:t/>
                </a:r>
                <a:endParaRPr b="0" i="0" sz="4300" u="none" cap="none" strike="noStrike">
                  <a:solidFill>
                    <a:srgbClr val="FFFFFF"/>
                  </a:solidFill>
                  <a:latin typeface="Calibri"/>
                  <a:ea typeface="Calibri"/>
                  <a:cs typeface="Calibri"/>
                  <a:sym typeface="Calibri"/>
                </a:endParaRPr>
              </a:p>
            </p:txBody>
          </p:sp>
          <p:sp>
            <p:nvSpPr>
              <p:cNvPr id="464" name="Google Shape;464;p8"/>
              <p:cNvSpPr/>
              <p:nvPr/>
            </p:nvSpPr>
            <p:spPr>
              <a:xfrm>
                <a:off x="5408480" y="4925056"/>
                <a:ext cx="1134300" cy="107400"/>
              </a:xfrm>
              <a:prstGeom prst="roundRect">
                <a:avLst>
                  <a:gd fmla="val 50000" name="adj"/>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300"/>
                  <a:buFont typeface="Arial"/>
                  <a:buNone/>
                </a:pPr>
                <a:r>
                  <a:t/>
                </a:r>
                <a:endParaRPr b="0" i="0" sz="4300" u="none" cap="none" strike="noStrike">
                  <a:solidFill>
                    <a:srgbClr val="FFFFFF"/>
                  </a:solidFill>
                  <a:latin typeface="Calibri"/>
                  <a:ea typeface="Calibri"/>
                  <a:cs typeface="Calibri"/>
                  <a:sym typeface="Calibri"/>
                </a:endParaRPr>
              </a:p>
            </p:txBody>
          </p:sp>
          <p:sp>
            <p:nvSpPr>
              <p:cNvPr id="465" name="Google Shape;465;p8"/>
              <p:cNvSpPr/>
              <p:nvPr/>
            </p:nvSpPr>
            <p:spPr>
              <a:xfrm>
                <a:off x="5408480" y="5065557"/>
                <a:ext cx="1134300" cy="107400"/>
              </a:xfrm>
              <a:prstGeom prst="roundRect">
                <a:avLst>
                  <a:gd fmla="val 50000" name="adj"/>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300"/>
                  <a:buFont typeface="Arial"/>
                  <a:buNone/>
                </a:pPr>
                <a:r>
                  <a:t/>
                </a:r>
                <a:endParaRPr b="0" i="0" sz="4300" u="none" cap="none" strike="noStrike">
                  <a:solidFill>
                    <a:srgbClr val="FFFFFF"/>
                  </a:solidFill>
                  <a:latin typeface="Calibri"/>
                  <a:ea typeface="Calibri"/>
                  <a:cs typeface="Calibri"/>
                  <a:sym typeface="Calibri"/>
                </a:endParaRPr>
              </a:p>
            </p:txBody>
          </p:sp>
          <p:sp>
            <p:nvSpPr>
              <p:cNvPr id="466" name="Google Shape;466;p8"/>
              <p:cNvSpPr/>
              <p:nvPr/>
            </p:nvSpPr>
            <p:spPr>
              <a:xfrm>
                <a:off x="5806853" y="5368691"/>
                <a:ext cx="372000" cy="1809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300"/>
                  <a:buFont typeface="Arial"/>
                  <a:buNone/>
                </a:pPr>
                <a:r>
                  <a:rPr b="0" i="0" lang="fr-FR" sz="4300" u="none" cap="none" strike="noStrike">
                    <a:solidFill>
                      <a:srgbClr val="FFFFFF"/>
                    </a:solidFill>
                    <a:latin typeface="Calibri"/>
                    <a:ea typeface="Calibri"/>
                    <a:cs typeface="Calibri"/>
                    <a:sym typeface="Calibri"/>
                  </a:rPr>
                  <a:t>   </a:t>
                </a:r>
                <a:endParaRPr b="0" i="0" sz="4300" u="none" cap="none" strike="noStrike">
                  <a:solidFill>
                    <a:srgbClr val="FFFFFF"/>
                  </a:solidFill>
                  <a:latin typeface="Calibri"/>
                  <a:ea typeface="Calibri"/>
                  <a:cs typeface="Calibri"/>
                  <a:sym typeface="Calibri"/>
                </a:endParaRPr>
              </a:p>
            </p:txBody>
          </p:sp>
        </p:grpSp>
      </p:grpSp>
      <p:sp>
        <p:nvSpPr>
          <p:cNvPr id="467" name="Google Shape;467;p8"/>
          <p:cNvSpPr txBox="1"/>
          <p:nvPr/>
        </p:nvSpPr>
        <p:spPr>
          <a:xfrm>
            <a:off x="3347864" y="2589390"/>
            <a:ext cx="4757242" cy="930865"/>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fr-FR" sz="2000" u="none" cap="none" strike="noStrike">
                <a:solidFill>
                  <a:srgbClr val="4B191A"/>
                </a:solidFill>
                <a:latin typeface="Times New Roman"/>
                <a:ea typeface="Times New Roman"/>
                <a:cs typeface="Times New Roman"/>
                <a:sym typeface="Times New Roman"/>
              </a:rPr>
              <a:t>La mise en place d’un outil d</a:t>
            </a:r>
            <a:r>
              <a:rPr lang="fr-FR" sz="2000">
                <a:solidFill>
                  <a:srgbClr val="4B191A"/>
                </a:solidFill>
                <a:latin typeface="Times New Roman"/>
                <a:ea typeface="Times New Roman"/>
                <a:cs typeface="Times New Roman"/>
                <a:sym typeface="Times New Roman"/>
              </a:rPr>
              <a:t>e</a:t>
            </a:r>
            <a:r>
              <a:rPr b="0" i="0" lang="fr-FR" sz="2000" u="none" cap="none" strike="noStrike">
                <a:solidFill>
                  <a:srgbClr val="4B191A"/>
                </a:solidFill>
                <a:latin typeface="Times New Roman"/>
                <a:ea typeface="Times New Roman"/>
                <a:cs typeface="Times New Roman"/>
                <a:sym typeface="Times New Roman"/>
              </a:rPr>
              <a:t> web scraping </a:t>
            </a:r>
            <a:endParaRPr/>
          </a:p>
          <a:p>
            <a:pPr indent="0" lvl="0" marL="0" marR="0" rtl="0" algn="ctr">
              <a:lnSpc>
                <a:spcPct val="115000"/>
              </a:lnSpc>
              <a:spcBef>
                <a:spcPts val="0"/>
              </a:spcBef>
              <a:spcAft>
                <a:spcPts val="0"/>
              </a:spcAft>
              <a:buClr>
                <a:schemeClr val="dk1"/>
              </a:buClr>
              <a:buSzPts val="1100"/>
              <a:buFont typeface="Arial"/>
              <a:buNone/>
            </a:pPr>
            <a:r>
              <a:rPr b="0" i="0" lang="fr-FR" sz="2000" u="none" cap="none" strike="noStrike">
                <a:solidFill>
                  <a:srgbClr val="4B191A"/>
                </a:solidFill>
                <a:latin typeface="Times New Roman"/>
                <a:ea typeface="Times New Roman"/>
                <a:cs typeface="Times New Roman"/>
                <a:sym typeface="Times New Roman"/>
              </a:rPr>
              <a:t>qui automatise la collecte des données.</a:t>
            </a:r>
            <a:endParaRPr b="0" i="0" sz="2000" u="none" cap="none" strike="noStrike">
              <a:solidFill>
                <a:srgbClr val="4B191A"/>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473" name="Google Shape;473;p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grpSp>
        <p:nvGrpSpPr>
          <p:cNvPr id="474" name="Google Shape;474;p9"/>
          <p:cNvGrpSpPr/>
          <p:nvPr/>
        </p:nvGrpSpPr>
        <p:grpSpPr>
          <a:xfrm>
            <a:off x="426944" y="675824"/>
            <a:ext cx="318264" cy="282756"/>
            <a:chOff x="5292575" y="3681900"/>
            <a:chExt cx="420150" cy="373275"/>
          </a:xfrm>
        </p:grpSpPr>
        <p:sp>
          <p:nvSpPr>
            <p:cNvPr id="475" name="Google Shape;475;p9"/>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9"/>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9"/>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9"/>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9"/>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9"/>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9"/>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2" name="Google Shape;482;p9"/>
          <p:cNvSpPr/>
          <p:nvPr/>
        </p:nvSpPr>
        <p:spPr>
          <a:xfrm>
            <a:off x="880690" y="576090"/>
            <a:ext cx="2222083"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fr-FR" sz="2000" u="none" cap="none" strike="noStrike">
                <a:solidFill>
                  <a:srgbClr val="FFFFFF"/>
                </a:solidFill>
                <a:latin typeface="Arial"/>
                <a:ea typeface="Arial"/>
                <a:cs typeface="Arial"/>
                <a:sym typeface="Arial"/>
              </a:rPr>
              <a:t>Le web Scraping</a:t>
            </a:r>
            <a:endParaRPr/>
          </a:p>
        </p:txBody>
      </p:sp>
      <p:pic>
        <p:nvPicPr>
          <p:cNvPr descr="Le Web Scraping, Une Technique D&amp;#39;extraction Légale ? | Actualités Du Droit  | Wolters Kluwer France" id="483" name="Google Shape;483;p9"/>
          <p:cNvPicPr preferRelativeResize="0"/>
          <p:nvPr/>
        </p:nvPicPr>
        <p:blipFill rotWithShape="1">
          <a:blip r:embed="rId3">
            <a:alphaModFix/>
          </a:blip>
          <a:srcRect b="0" l="0" r="0" t="0"/>
          <a:stretch/>
        </p:blipFill>
        <p:spPr>
          <a:xfrm>
            <a:off x="404435" y="1756725"/>
            <a:ext cx="3251936" cy="2016224"/>
          </a:xfrm>
          <a:prstGeom prst="rect">
            <a:avLst/>
          </a:prstGeom>
          <a:noFill/>
          <a:ln>
            <a:noFill/>
          </a:ln>
        </p:spPr>
      </p:pic>
      <p:pic>
        <p:nvPicPr>
          <p:cNvPr descr="fleche bleue3 - Dolmen" id="484" name="Google Shape;484;p9"/>
          <p:cNvPicPr preferRelativeResize="0"/>
          <p:nvPr/>
        </p:nvPicPr>
        <p:blipFill rotWithShape="1">
          <a:blip r:embed="rId4">
            <a:alphaModFix/>
          </a:blip>
          <a:srcRect b="0" l="0" r="0" t="0"/>
          <a:stretch/>
        </p:blipFill>
        <p:spPr>
          <a:xfrm rot="-307460">
            <a:off x="3945797" y="1464450"/>
            <a:ext cx="1252405" cy="584550"/>
          </a:xfrm>
          <a:prstGeom prst="rect">
            <a:avLst/>
          </a:prstGeom>
          <a:noFill/>
          <a:ln>
            <a:noFill/>
          </a:ln>
        </p:spPr>
      </p:pic>
      <p:sp>
        <p:nvSpPr>
          <p:cNvPr id="485" name="Google Shape;485;p9"/>
          <p:cNvSpPr/>
          <p:nvPr/>
        </p:nvSpPr>
        <p:spPr>
          <a:xfrm>
            <a:off x="5580112" y="1275606"/>
            <a:ext cx="3089917" cy="720079"/>
          </a:xfrm>
          <a:prstGeom prst="roundRect">
            <a:avLst>
              <a:gd fmla="val 16667" name="adj"/>
            </a:avLst>
          </a:prstGeom>
          <a:solidFill>
            <a:srgbClr val="ADCCE5"/>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800" u="none" cap="none" strike="noStrike">
                <a:solidFill>
                  <a:schemeClr val="dk1"/>
                </a:solidFill>
                <a:latin typeface="Times New Roman"/>
                <a:ea typeface="Times New Roman"/>
                <a:cs typeface="Times New Roman"/>
                <a:sym typeface="Times New Roman"/>
              </a:rPr>
              <a:t>Collecte automatisé</a:t>
            </a:r>
            <a:endParaRPr/>
          </a:p>
        </p:txBody>
      </p:sp>
      <p:sp>
        <p:nvSpPr>
          <p:cNvPr id="486" name="Google Shape;486;p9"/>
          <p:cNvSpPr/>
          <p:nvPr/>
        </p:nvSpPr>
        <p:spPr>
          <a:xfrm>
            <a:off x="5580112" y="2379208"/>
            <a:ext cx="3089917" cy="720079"/>
          </a:xfrm>
          <a:prstGeom prst="roundRect">
            <a:avLst>
              <a:gd fmla="val 16667" name="adj"/>
            </a:avLst>
          </a:prstGeom>
          <a:solidFill>
            <a:srgbClr val="ADCCE5"/>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800" u="none" cap="none" strike="noStrike">
                <a:solidFill>
                  <a:schemeClr val="dk1"/>
                </a:solidFill>
                <a:latin typeface="Times New Roman"/>
                <a:ea typeface="Times New Roman"/>
                <a:cs typeface="Times New Roman"/>
                <a:sym typeface="Times New Roman"/>
              </a:rPr>
              <a:t>Extraction des données web</a:t>
            </a:r>
            <a:endParaRPr/>
          </a:p>
        </p:txBody>
      </p:sp>
      <p:pic>
        <p:nvPicPr>
          <p:cNvPr descr="fleche bleue3 - Dolmen" id="487" name="Google Shape;487;p9"/>
          <p:cNvPicPr preferRelativeResize="0"/>
          <p:nvPr/>
        </p:nvPicPr>
        <p:blipFill rotWithShape="1">
          <a:blip r:embed="rId5">
            <a:alphaModFix/>
          </a:blip>
          <a:srcRect b="0" l="0" r="0" t="0"/>
          <a:stretch/>
        </p:blipFill>
        <p:spPr>
          <a:xfrm rot="-385308">
            <a:off x="3979614" y="2447412"/>
            <a:ext cx="1252405" cy="584550"/>
          </a:xfrm>
          <a:prstGeom prst="rect">
            <a:avLst/>
          </a:prstGeom>
          <a:noFill/>
          <a:ln>
            <a:noFill/>
          </a:ln>
        </p:spPr>
      </p:pic>
      <p:pic>
        <p:nvPicPr>
          <p:cNvPr descr="fleche bleue3 - Dolmen" id="488" name="Google Shape;488;p9"/>
          <p:cNvPicPr preferRelativeResize="0"/>
          <p:nvPr/>
        </p:nvPicPr>
        <p:blipFill rotWithShape="1">
          <a:blip r:embed="rId5">
            <a:alphaModFix/>
          </a:blip>
          <a:srcRect b="0" l="0" r="0" t="0"/>
          <a:stretch/>
        </p:blipFill>
        <p:spPr>
          <a:xfrm rot="-385308">
            <a:off x="3979615" y="3431604"/>
            <a:ext cx="1252405" cy="584550"/>
          </a:xfrm>
          <a:prstGeom prst="rect">
            <a:avLst/>
          </a:prstGeom>
          <a:noFill/>
          <a:ln>
            <a:noFill/>
          </a:ln>
        </p:spPr>
      </p:pic>
      <p:sp>
        <p:nvSpPr>
          <p:cNvPr id="489" name="Google Shape;489;p9"/>
          <p:cNvSpPr/>
          <p:nvPr/>
        </p:nvSpPr>
        <p:spPr>
          <a:xfrm>
            <a:off x="5580112" y="3507854"/>
            <a:ext cx="3089917" cy="720079"/>
          </a:xfrm>
          <a:prstGeom prst="roundRect">
            <a:avLst>
              <a:gd fmla="val 16667" name="adj"/>
            </a:avLst>
          </a:prstGeom>
          <a:solidFill>
            <a:srgbClr val="ADCCE5"/>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fr-FR" sz="1800" u="none" cap="none" strike="noStrike">
                <a:solidFill>
                  <a:schemeClr val="dk1"/>
                </a:solidFill>
                <a:latin typeface="Times New Roman"/>
                <a:ea typeface="Times New Roman"/>
                <a:cs typeface="Times New Roman"/>
                <a:sym typeface="Times New Roman"/>
              </a:rPr>
              <a:t>Transformation en d’autres formats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