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081" y="3395944"/>
            <a:ext cx="2961637" cy="56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912" y="1763534"/>
            <a:ext cx="8943975" cy="262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asychair.org/cfp/IEEEICCICA21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729" y="2354957"/>
            <a:ext cx="5263515" cy="568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1">
                <a:latin typeface="Times New Roman"/>
                <a:cs typeface="Times New Roman"/>
              </a:rPr>
              <a:t>Using AR/VR </a:t>
            </a:r>
            <a:r>
              <a:rPr dirty="0" b="1">
                <a:latin typeface="Times New Roman"/>
                <a:cs typeface="Times New Roman"/>
              </a:rPr>
              <a:t>for</a:t>
            </a:r>
            <a:r>
              <a:rPr dirty="0" spc="-285" b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Times New Roman"/>
                <a:cs typeface="Times New Roman"/>
              </a:rPr>
              <a:t>shopping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5047" y="3381118"/>
            <a:ext cx="4384675" cy="277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700"/>
              </a:lnSpc>
            </a:pPr>
            <a:r>
              <a:rPr dirty="0" sz="3200" spc="-20" b="1">
                <a:latin typeface="Times New Roman"/>
                <a:cs typeface="Times New Roman"/>
              </a:rPr>
              <a:t>Group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20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70"/>
              </a:lnSpc>
            </a:pPr>
            <a:r>
              <a:rPr dirty="0" sz="3200" spc="-5" b="1">
                <a:latin typeface="Times New Roman"/>
                <a:cs typeface="Times New Roman"/>
              </a:rPr>
              <a:t>Jaaie Kadam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18104017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710"/>
              </a:lnSpc>
            </a:pPr>
            <a:r>
              <a:rPr dirty="0" sz="3200" b="1">
                <a:latin typeface="Times New Roman"/>
                <a:cs typeface="Times New Roman"/>
              </a:rPr>
              <a:t>Prachi Manera</a:t>
            </a:r>
            <a:r>
              <a:rPr dirty="0" sz="3200" spc="-9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17104013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algn="ctr" marL="568960" marR="553720" indent="-7620">
              <a:lnSpc>
                <a:spcPts val="3579"/>
              </a:lnSpc>
            </a:pPr>
            <a:r>
              <a:rPr dirty="0" sz="3200" spc="-10" b="1">
                <a:latin typeface="Times New Roman"/>
                <a:cs typeface="Times New Roman"/>
              </a:rPr>
              <a:t>Project </a:t>
            </a:r>
            <a:r>
              <a:rPr dirty="0" sz="3200" spc="-5" b="1">
                <a:latin typeface="Times New Roman"/>
                <a:cs typeface="Times New Roman"/>
              </a:rPr>
              <a:t>Guide  </a:t>
            </a:r>
            <a:r>
              <a:rPr dirty="0" sz="3200" spc="-15" b="1">
                <a:latin typeface="Times New Roman"/>
                <a:cs typeface="Times New Roman"/>
              </a:rPr>
              <a:t>Prof. </a:t>
            </a:r>
            <a:r>
              <a:rPr dirty="0" sz="3200" b="1">
                <a:latin typeface="Times New Roman"/>
                <a:cs typeface="Times New Roman"/>
              </a:rPr>
              <a:t>Anagha</a:t>
            </a:r>
            <a:r>
              <a:rPr dirty="0" sz="3200" spc="-4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Aher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" y="0"/>
            <a:ext cx="9936479" cy="187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9123" y="724630"/>
            <a:ext cx="429196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Prototype Design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1836420"/>
            <a:ext cx="3383279" cy="2087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35580" y="4231640"/>
            <a:ext cx="1617967" cy="219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27240" y="3012440"/>
            <a:ext cx="505459" cy="767080"/>
          </a:xfrm>
          <a:custGeom>
            <a:avLst/>
            <a:gdLst/>
            <a:ahLst/>
            <a:cxnLst/>
            <a:rect l="l" t="t" r="r" b="b"/>
            <a:pathLst>
              <a:path w="505459" h="767079">
                <a:moveTo>
                  <a:pt x="0" y="0"/>
                </a:moveTo>
                <a:lnTo>
                  <a:pt x="505459" y="0"/>
                </a:lnTo>
                <a:lnTo>
                  <a:pt x="505459" y="767079"/>
                </a:lnTo>
                <a:lnTo>
                  <a:pt x="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27240" y="3012440"/>
            <a:ext cx="505459" cy="767080"/>
          </a:xfrm>
          <a:custGeom>
            <a:avLst/>
            <a:gdLst/>
            <a:ahLst/>
            <a:cxnLst/>
            <a:rect l="l" t="t" r="r" b="b"/>
            <a:pathLst>
              <a:path w="505459" h="767079">
                <a:moveTo>
                  <a:pt x="0" y="0"/>
                </a:moveTo>
                <a:lnTo>
                  <a:pt x="505459" y="0"/>
                </a:lnTo>
                <a:lnTo>
                  <a:pt x="505459" y="767079"/>
                </a:lnTo>
                <a:lnTo>
                  <a:pt x="0" y="76707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48600" y="3012440"/>
            <a:ext cx="505459" cy="767080"/>
          </a:xfrm>
          <a:custGeom>
            <a:avLst/>
            <a:gdLst/>
            <a:ahLst/>
            <a:cxnLst/>
            <a:rect l="l" t="t" r="r" b="b"/>
            <a:pathLst>
              <a:path w="505459" h="767079">
                <a:moveTo>
                  <a:pt x="0" y="0"/>
                </a:moveTo>
                <a:lnTo>
                  <a:pt x="505459" y="0"/>
                </a:lnTo>
                <a:lnTo>
                  <a:pt x="505459" y="767079"/>
                </a:lnTo>
                <a:lnTo>
                  <a:pt x="0" y="76707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48600" y="3012440"/>
            <a:ext cx="505459" cy="767080"/>
          </a:xfrm>
          <a:custGeom>
            <a:avLst/>
            <a:gdLst/>
            <a:ahLst/>
            <a:cxnLst/>
            <a:rect l="l" t="t" r="r" b="b"/>
            <a:pathLst>
              <a:path w="505459" h="767079">
                <a:moveTo>
                  <a:pt x="0" y="0"/>
                </a:moveTo>
                <a:lnTo>
                  <a:pt x="505459" y="0"/>
                </a:lnTo>
                <a:lnTo>
                  <a:pt x="505459" y="767079"/>
                </a:lnTo>
                <a:lnTo>
                  <a:pt x="0" y="76707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0219" y="4198620"/>
            <a:ext cx="505459" cy="769620"/>
          </a:xfrm>
          <a:custGeom>
            <a:avLst/>
            <a:gdLst/>
            <a:ahLst/>
            <a:cxnLst/>
            <a:rect l="l" t="t" r="r" b="b"/>
            <a:pathLst>
              <a:path w="505459" h="769620">
                <a:moveTo>
                  <a:pt x="0" y="0"/>
                </a:moveTo>
                <a:lnTo>
                  <a:pt x="505459" y="0"/>
                </a:lnTo>
                <a:lnTo>
                  <a:pt x="505459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40219" y="4198620"/>
            <a:ext cx="505459" cy="769620"/>
          </a:xfrm>
          <a:custGeom>
            <a:avLst/>
            <a:gdLst/>
            <a:ahLst/>
            <a:cxnLst/>
            <a:rect l="l" t="t" r="r" b="b"/>
            <a:pathLst>
              <a:path w="505459" h="769620">
                <a:moveTo>
                  <a:pt x="0" y="0"/>
                </a:moveTo>
                <a:lnTo>
                  <a:pt x="505459" y="0"/>
                </a:lnTo>
                <a:lnTo>
                  <a:pt x="505459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89519" y="4198620"/>
            <a:ext cx="502920" cy="769620"/>
          </a:xfrm>
          <a:custGeom>
            <a:avLst/>
            <a:gdLst/>
            <a:ahLst/>
            <a:cxnLst/>
            <a:rect l="l" t="t" r="r" b="b"/>
            <a:pathLst>
              <a:path w="502920" h="769620">
                <a:moveTo>
                  <a:pt x="0" y="0"/>
                </a:moveTo>
                <a:lnTo>
                  <a:pt x="502920" y="0"/>
                </a:lnTo>
                <a:lnTo>
                  <a:pt x="502920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89519" y="4198620"/>
            <a:ext cx="502920" cy="769620"/>
          </a:xfrm>
          <a:custGeom>
            <a:avLst/>
            <a:gdLst/>
            <a:ahLst/>
            <a:cxnLst/>
            <a:rect l="l" t="t" r="r" b="b"/>
            <a:pathLst>
              <a:path w="502920" h="769620">
                <a:moveTo>
                  <a:pt x="0" y="0"/>
                </a:moveTo>
                <a:lnTo>
                  <a:pt x="502920" y="0"/>
                </a:lnTo>
                <a:lnTo>
                  <a:pt x="502920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3820" y="2880360"/>
            <a:ext cx="3234055" cy="516255"/>
          </a:xfrm>
          <a:custGeom>
            <a:avLst/>
            <a:gdLst/>
            <a:ahLst/>
            <a:cxnLst/>
            <a:rect l="l" t="t" r="r" b="b"/>
            <a:pathLst>
              <a:path w="3234054" h="516254">
                <a:moveTo>
                  <a:pt x="0" y="0"/>
                </a:moveTo>
                <a:lnTo>
                  <a:pt x="3233737" y="515937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71159" y="304546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72390" y="0"/>
                </a:moveTo>
                <a:lnTo>
                  <a:pt x="44212" y="5688"/>
                </a:lnTo>
                <a:lnTo>
                  <a:pt x="21202" y="21202"/>
                </a:lnTo>
                <a:lnTo>
                  <a:pt x="5688" y="44212"/>
                </a:lnTo>
                <a:lnTo>
                  <a:pt x="0" y="72389"/>
                </a:lnTo>
                <a:lnTo>
                  <a:pt x="5688" y="100567"/>
                </a:lnTo>
                <a:lnTo>
                  <a:pt x="21202" y="123577"/>
                </a:lnTo>
                <a:lnTo>
                  <a:pt x="44212" y="139091"/>
                </a:lnTo>
                <a:lnTo>
                  <a:pt x="72390" y="144779"/>
                </a:lnTo>
                <a:lnTo>
                  <a:pt x="100567" y="139091"/>
                </a:lnTo>
                <a:lnTo>
                  <a:pt x="123577" y="123577"/>
                </a:lnTo>
                <a:lnTo>
                  <a:pt x="139091" y="100567"/>
                </a:lnTo>
                <a:lnTo>
                  <a:pt x="144780" y="72389"/>
                </a:lnTo>
                <a:lnTo>
                  <a:pt x="139091" y="44212"/>
                </a:lnTo>
                <a:lnTo>
                  <a:pt x="123577" y="21202"/>
                </a:lnTo>
                <a:lnTo>
                  <a:pt x="100567" y="5688"/>
                </a:lnTo>
                <a:lnTo>
                  <a:pt x="72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71159" y="3045460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0" y="72389"/>
                </a:moveTo>
                <a:lnTo>
                  <a:pt x="5688" y="44212"/>
                </a:lnTo>
                <a:lnTo>
                  <a:pt x="21202" y="21202"/>
                </a:lnTo>
                <a:lnTo>
                  <a:pt x="44212" y="5688"/>
                </a:lnTo>
                <a:lnTo>
                  <a:pt x="72390" y="0"/>
                </a:lnTo>
                <a:lnTo>
                  <a:pt x="100567" y="5688"/>
                </a:lnTo>
                <a:lnTo>
                  <a:pt x="123577" y="21202"/>
                </a:lnTo>
                <a:lnTo>
                  <a:pt x="139091" y="44212"/>
                </a:lnTo>
                <a:lnTo>
                  <a:pt x="144780" y="72389"/>
                </a:lnTo>
                <a:lnTo>
                  <a:pt x="139091" y="100567"/>
                </a:lnTo>
                <a:lnTo>
                  <a:pt x="123577" y="123577"/>
                </a:lnTo>
                <a:lnTo>
                  <a:pt x="100567" y="139091"/>
                </a:lnTo>
                <a:lnTo>
                  <a:pt x="72390" y="144779"/>
                </a:lnTo>
                <a:lnTo>
                  <a:pt x="44212" y="139091"/>
                </a:lnTo>
                <a:lnTo>
                  <a:pt x="21202" y="123577"/>
                </a:lnTo>
                <a:lnTo>
                  <a:pt x="5688" y="100567"/>
                </a:lnTo>
                <a:lnTo>
                  <a:pt x="0" y="723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56354" y="3068320"/>
            <a:ext cx="1439545" cy="1330325"/>
          </a:xfrm>
          <a:custGeom>
            <a:avLst/>
            <a:gdLst/>
            <a:ahLst/>
            <a:cxnLst/>
            <a:rect l="l" t="t" r="r" b="b"/>
            <a:pathLst>
              <a:path w="1439545" h="1330325">
                <a:moveTo>
                  <a:pt x="1439265" y="0"/>
                </a:moveTo>
                <a:lnTo>
                  <a:pt x="0" y="13300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09721" y="4361808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4" h="80010">
                <a:moveTo>
                  <a:pt x="30099" y="0"/>
                </a:moveTo>
                <a:lnTo>
                  <a:pt x="0" y="79705"/>
                </a:lnTo>
                <a:lnTo>
                  <a:pt x="81813" y="5595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1220" y="4968240"/>
            <a:ext cx="831850" cy="1044575"/>
          </a:xfrm>
          <a:custGeom>
            <a:avLst/>
            <a:gdLst/>
            <a:ahLst/>
            <a:cxnLst/>
            <a:rect l="l" t="t" r="r" b="b"/>
            <a:pathLst>
              <a:path w="831850" h="1044575">
                <a:moveTo>
                  <a:pt x="831850" y="0"/>
                </a:moveTo>
                <a:lnTo>
                  <a:pt x="0" y="1044575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6140" y="6007100"/>
            <a:ext cx="1301750" cy="0"/>
          </a:xfrm>
          <a:custGeom>
            <a:avLst/>
            <a:gdLst/>
            <a:ahLst/>
            <a:cxnLst/>
            <a:rect l="l" t="t" r="r" b="b"/>
            <a:pathLst>
              <a:path w="1301750" h="0">
                <a:moveTo>
                  <a:pt x="13017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33486" y="5792654"/>
            <a:ext cx="99060" cy="219710"/>
          </a:xfrm>
          <a:custGeom>
            <a:avLst/>
            <a:gdLst/>
            <a:ahLst/>
            <a:cxnLst/>
            <a:rect l="l" t="t" r="r" b="b"/>
            <a:pathLst>
              <a:path w="99060" h="219710">
                <a:moveTo>
                  <a:pt x="0" y="0"/>
                </a:moveTo>
                <a:lnTo>
                  <a:pt x="28955" y="39251"/>
                </a:lnTo>
                <a:lnTo>
                  <a:pt x="53468" y="81181"/>
                </a:lnTo>
                <a:lnTo>
                  <a:pt x="73370" y="125410"/>
                </a:lnTo>
                <a:lnTo>
                  <a:pt x="88492" y="171564"/>
                </a:lnTo>
                <a:lnTo>
                  <a:pt x="98666" y="219265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12728" y="4646295"/>
            <a:ext cx="1915160" cy="17265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5465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Virtual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Tracer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00990" indent="391795">
              <a:lnSpc>
                <a:spcPct val="217600"/>
              </a:lnSpc>
            </a:pPr>
            <a:r>
              <a:rPr dirty="0" sz="1800" spc="-10">
                <a:latin typeface="Arial"/>
                <a:cs typeface="Arial"/>
              </a:rPr>
              <a:t>Virtual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Stick  </a:t>
            </a:r>
            <a:r>
              <a:rPr dirty="0" sz="1800" spc="-5">
                <a:latin typeface="Arial"/>
                <a:cs typeface="Arial"/>
              </a:rPr>
              <a:t>3D angle in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43152" y="2612669"/>
            <a:ext cx="800735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822" y="724630"/>
            <a:ext cx="299910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Implementation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559560"/>
            <a:ext cx="9479267" cy="546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822" y="724630"/>
            <a:ext cx="299910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Implementation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12" y="1602752"/>
            <a:ext cx="9479266" cy="5372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822" y="724630"/>
            <a:ext cx="299910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Implementation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656080"/>
            <a:ext cx="9479279" cy="526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822" y="724630"/>
            <a:ext cx="299910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Implementation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579880"/>
            <a:ext cx="9479279" cy="542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597058"/>
            <a:ext cx="592645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Status of </a:t>
            </a:r>
            <a:r>
              <a:rPr dirty="0" sz="2400" spc="-5" b="1">
                <a:latin typeface="Times New Roman"/>
                <a:cs typeface="Times New Roman"/>
              </a:rPr>
              <a:t>Paper </a:t>
            </a:r>
            <a:r>
              <a:rPr dirty="0" sz="2400" b="1">
                <a:latin typeface="Times New Roman"/>
                <a:cs typeface="Times New Roman"/>
              </a:rPr>
              <a:t>Draft &amp; </a:t>
            </a:r>
            <a:r>
              <a:rPr dirty="0" sz="2400" spc="-35" b="1">
                <a:latin typeface="Times New Roman"/>
                <a:cs typeface="Times New Roman"/>
              </a:rPr>
              <a:t>Targeted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912" y="1763534"/>
            <a:ext cx="7780655" cy="262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Conference paper publication </a:t>
            </a:r>
            <a:r>
              <a:rPr dirty="0" sz="2200" spc="-5">
                <a:latin typeface="Times New Roman"/>
                <a:cs typeface="Times New Roman"/>
              </a:rPr>
              <a:t>submission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done.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25">
                <a:latin typeface="Times New Roman"/>
                <a:cs typeface="Times New Roman"/>
              </a:rPr>
              <a:t>Targeted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Conferences:</a:t>
            </a:r>
            <a:endParaRPr sz="2200">
              <a:latin typeface="Times New Roman"/>
              <a:cs typeface="Times New Roman"/>
            </a:endParaRPr>
          </a:p>
          <a:p>
            <a:pPr marL="355600" marR="5080" indent="6985">
              <a:lnSpc>
                <a:spcPts val="2460"/>
              </a:lnSpc>
              <a:spcBef>
                <a:spcPts val="1450"/>
              </a:spcBef>
            </a:pPr>
            <a:r>
              <a:rPr dirty="0" sz="2200" spc="-5">
                <a:latin typeface="Times New Roman"/>
                <a:cs typeface="Times New Roman"/>
              </a:rPr>
              <a:t>IEEE </a:t>
            </a:r>
            <a:r>
              <a:rPr dirty="0" sz="2200">
                <a:latin typeface="Times New Roman"/>
                <a:cs typeface="Times New Roman"/>
              </a:rPr>
              <a:t>International Conference on </a:t>
            </a:r>
            <a:r>
              <a:rPr dirty="0" sz="2200" spc="-5">
                <a:latin typeface="Times New Roman"/>
                <a:cs typeface="Times New Roman"/>
              </a:rPr>
              <a:t>Computational </a:t>
            </a:r>
            <a:r>
              <a:rPr dirty="0" sz="2200">
                <a:latin typeface="Times New Roman"/>
                <a:cs typeface="Times New Roman"/>
              </a:rPr>
              <a:t>Intelligence and  </a:t>
            </a:r>
            <a:r>
              <a:rPr dirty="0" sz="2200" spc="-10">
                <a:latin typeface="Times New Roman"/>
                <a:cs typeface="Times New Roman"/>
              </a:rPr>
              <a:t>Computing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Applications-21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200" spc="-10" u="heavy">
                <a:solidFill>
                  <a:srgbClr val="CCCCFF"/>
                </a:solidFill>
                <a:latin typeface="Times New Roman"/>
                <a:cs typeface="Times New Roman"/>
                <a:hlinkClick r:id="rId2"/>
              </a:rPr>
              <a:t>https://easychair.org/cfp/IEEEICCICA21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94640">
              <a:lnSpc>
                <a:spcPct val="100000"/>
              </a:lnSpc>
            </a:pPr>
            <a:r>
              <a:rPr dirty="0"/>
              <a:t>Thank</a:t>
            </a:r>
            <a:r>
              <a:rPr dirty="0" spc="-250"/>
              <a:t> </a:t>
            </a:r>
            <a:r>
              <a:rPr dirty="0" spc="-45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725" y="380489"/>
            <a:ext cx="1778000" cy="5689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1"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17" y="1705578"/>
            <a:ext cx="5827395" cy="452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Problem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20">
                <a:latin typeface="Times New Roman"/>
                <a:cs typeface="Times New Roman"/>
              </a:rPr>
              <a:t>Technological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18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Review Suggestions (Given in Last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Proposed </a:t>
            </a:r>
            <a:r>
              <a:rPr dirty="0" sz="2400" spc="-15">
                <a:latin typeface="Times New Roman"/>
                <a:cs typeface="Times New Roman"/>
              </a:rPr>
              <a:t>System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Architecture/Working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10">
                <a:latin typeface="Times New Roman"/>
                <a:cs typeface="Times New Roman"/>
              </a:rPr>
              <a:t>Prototype </a:t>
            </a:r>
            <a:r>
              <a:rPr dirty="0" sz="2400" spc="-5">
                <a:latin typeface="Times New Roman"/>
                <a:cs typeface="Times New Roman"/>
              </a:rPr>
              <a:t>Design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10">
                <a:latin typeface="Times New Roman"/>
                <a:cs typeface="Times New Roman"/>
              </a:rPr>
              <a:t>Implementation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dirty="0" sz="2400" spc="-5">
                <a:latin typeface="Times New Roman"/>
                <a:cs typeface="Times New Roman"/>
              </a:rPr>
              <a:t>Status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Paper Draft </a:t>
            </a:r>
            <a:r>
              <a:rPr dirty="0" sz="2400">
                <a:latin typeface="Times New Roman"/>
                <a:cs typeface="Times New Roman"/>
              </a:rPr>
              <a:t>&amp; </a:t>
            </a:r>
            <a:r>
              <a:rPr dirty="0" sz="2400" spc="-35">
                <a:latin typeface="Times New Roman"/>
                <a:cs typeface="Times New Roman"/>
              </a:rPr>
              <a:t>Targeted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683" y="554545"/>
            <a:ext cx="168084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u</a:t>
            </a: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7" y="1792999"/>
            <a:ext cx="9041765" cy="432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43204" indent="-342900">
              <a:lnSpc>
                <a:spcPts val="246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3D Convenience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store is a </a:t>
            </a:r>
            <a:r>
              <a:rPr dirty="0" sz="2200" spc="-10">
                <a:solidFill>
                  <a:srgbClr val="1C1C1C"/>
                </a:solidFill>
                <a:latin typeface="Times New Roman"/>
                <a:cs typeface="Times New Roman"/>
              </a:rPr>
              <a:t>mobile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app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powered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by </a:t>
            </a:r>
            <a:r>
              <a:rPr dirty="0" sz="2200" spc="-20">
                <a:solidFill>
                  <a:srgbClr val="1C1C1C"/>
                </a:solidFill>
                <a:latin typeface="Times New Roman"/>
                <a:cs typeface="Times New Roman"/>
              </a:rPr>
              <a:t>Virtual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Reality to enable  advanced shopping</a:t>
            </a:r>
            <a:r>
              <a:rPr dirty="0" sz="2200" spc="-13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experience.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54965" marR="153035" indent="-342265">
              <a:lnSpc>
                <a:spcPts val="246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3D Convenience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store focuses on bringing a </a:t>
            </a:r>
            <a:r>
              <a:rPr dirty="0" sz="2200" spc="-15">
                <a:solidFill>
                  <a:srgbClr val="1C1C1C"/>
                </a:solidFill>
                <a:latin typeface="Times New Roman"/>
                <a:cs typeface="Times New Roman"/>
              </a:rPr>
              <a:t>more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practical approach to the  current shopping </a:t>
            </a:r>
            <a:r>
              <a:rPr dirty="0" sz="2200" spc="-15">
                <a:solidFill>
                  <a:srgbClr val="1C1C1C"/>
                </a:solidFill>
                <a:latin typeface="Times New Roman"/>
                <a:cs typeface="Times New Roman"/>
              </a:rPr>
              <a:t>system(2D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&amp; on-site) using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3D simulation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and</a:t>
            </a:r>
            <a:r>
              <a:rPr dirty="0" sz="2200" spc="1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interaction.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6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The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proposed </a:t>
            </a:r>
            <a:r>
              <a:rPr dirty="0" sz="2200" spc="-15">
                <a:solidFill>
                  <a:srgbClr val="1C1C1C"/>
                </a:solidFill>
                <a:latin typeface="Times New Roman"/>
                <a:cs typeface="Times New Roman"/>
              </a:rPr>
              <a:t>system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introduces a </a:t>
            </a:r>
            <a:r>
              <a:rPr dirty="0" sz="2200" spc="-10">
                <a:solidFill>
                  <a:srgbClr val="1C1C1C"/>
                </a:solidFill>
                <a:latin typeface="Times New Roman"/>
                <a:cs typeface="Times New Roman"/>
              </a:rPr>
              <a:t>VR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based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3D Convenience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store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where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the  user can experience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Real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world based shopping activities </a:t>
            </a:r>
            <a:r>
              <a:rPr dirty="0" sz="2200" spc="-15">
                <a:solidFill>
                  <a:srgbClr val="1C1C1C"/>
                </a:solidFill>
                <a:latin typeface="Times New Roman"/>
                <a:cs typeface="Times New Roman"/>
              </a:rPr>
              <a:t>Virtually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from the  </a:t>
            </a:r>
            <a:r>
              <a:rPr dirty="0" sz="2200" spc="-10">
                <a:solidFill>
                  <a:srgbClr val="1C1C1C"/>
                </a:solidFill>
                <a:latin typeface="Times New Roman"/>
                <a:cs typeface="Times New Roman"/>
              </a:rPr>
              <a:t>Comforts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of their</a:t>
            </a:r>
            <a:r>
              <a:rPr dirty="0" sz="2200" spc="-15">
                <a:solidFill>
                  <a:srgbClr val="1C1C1C"/>
                </a:solidFill>
                <a:latin typeface="Times New Roman"/>
                <a:cs typeface="Times New Roman"/>
              </a:rPr>
              <a:t> home.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This virtual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Convenience </a:t>
            </a:r>
            <a:r>
              <a:rPr dirty="0" sz="2200">
                <a:solidFill>
                  <a:srgbClr val="1C1C1C"/>
                </a:solidFill>
                <a:latin typeface="Times New Roman"/>
                <a:cs typeface="Times New Roman"/>
              </a:rPr>
              <a:t>store will have an easy to interact</a:t>
            </a:r>
            <a:r>
              <a:rPr dirty="0" sz="2200" spc="-16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1C1C1C"/>
                </a:solidFill>
                <a:latin typeface="Times New Roman"/>
                <a:cs typeface="Times New Roman"/>
              </a:rPr>
              <a:t>UI.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463" y="597058"/>
            <a:ext cx="139382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j</a:t>
            </a:r>
            <a:r>
              <a:rPr dirty="0" sz="2400" spc="-5" b="1">
                <a:latin typeface="Times New Roman"/>
                <a:cs typeface="Times New Roman"/>
              </a:rPr>
              <a:t>ec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spc="-10" b="1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7" y="1792999"/>
            <a:ext cx="8973820" cy="4196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5974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8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advance the current Shopping </a:t>
            </a:r>
            <a:r>
              <a:rPr dirty="0" sz="2200" spc="-15">
                <a:latin typeface="Times New Roman"/>
                <a:cs typeface="Times New Roman"/>
              </a:rPr>
              <a:t>system </a:t>
            </a:r>
            <a:r>
              <a:rPr dirty="0" sz="2200">
                <a:latin typeface="Times New Roman"/>
                <a:cs typeface="Times New Roman"/>
              </a:rPr>
              <a:t>by providing user an </a:t>
            </a:r>
            <a:r>
              <a:rPr dirty="0" sz="2200" spc="-15">
                <a:latin typeface="Times New Roman"/>
                <a:cs typeface="Times New Roman"/>
              </a:rPr>
              <a:t>immersive  </a:t>
            </a:r>
            <a:r>
              <a:rPr dirty="0" sz="2200">
                <a:latin typeface="Times New Roman"/>
                <a:cs typeface="Times New Roman"/>
              </a:rPr>
              <a:t>experience.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193675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8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understand the concepts of </a:t>
            </a:r>
            <a:r>
              <a:rPr dirty="0" sz="2200" spc="-10">
                <a:latin typeface="Times New Roman"/>
                <a:cs typeface="Times New Roman"/>
              </a:rPr>
              <a:t>VR </a:t>
            </a:r>
            <a:r>
              <a:rPr dirty="0" sz="2200">
                <a:latin typeface="Times New Roman"/>
                <a:cs typeface="Times New Roman"/>
              </a:rPr>
              <a:t>and Unity and develop a </a:t>
            </a:r>
            <a:r>
              <a:rPr dirty="0" sz="2200" spc="-10">
                <a:latin typeface="Times New Roman"/>
                <a:cs typeface="Times New Roman"/>
              </a:rPr>
              <a:t>prototype </a:t>
            </a:r>
            <a:r>
              <a:rPr dirty="0" sz="2200">
                <a:latin typeface="Times New Roman"/>
                <a:cs typeface="Times New Roman"/>
              </a:rPr>
              <a:t>using  the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findings.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421640" indent="-408940">
              <a:lnSpc>
                <a:spcPct val="100000"/>
              </a:lnSpc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dirty="0" sz="2200" spc="-8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study and </a:t>
            </a:r>
            <a:r>
              <a:rPr dirty="0" sz="2200" spc="-15">
                <a:latin typeface="Times New Roman"/>
                <a:cs typeface="Times New Roman"/>
              </a:rPr>
              <a:t>implement </a:t>
            </a:r>
            <a:r>
              <a:rPr dirty="0" sz="2200" spc="-5">
                <a:latin typeface="Times New Roman"/>
                <a:cs typeface="Times New Roman"/>
              </a:rPr>
              <a:t>3D </a:t>
            </a:r>
            <a:r>
              <a:rPr dirty="0" sz="2200">
                <a:latin typeface="Times New Roman"/>
                <a:cs typeface="Times New Roman"/>
              </a:rPr>
              <a:t>Modelling and include it in the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project.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6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8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create a functional application to cut </a:t>
            </a:r>
            <a:r>
              <a:rPr dirty="0" sz="2200" spc="-5">
                <a:latin typeface="Times New Roman"/>
                <a:cs typeface="Times New Roman"/>
              </a:rPr>
              <a:t>down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10">
                <a:latin typeface="Times New Roman"/>
                <a:cs typeface="Times New Roman"/>
              </a:rPr>
              <a:t>amount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15">
                <a:latin typeface="Times New Roman"/>
                <a:cs typeface="Times New Roman"/>
              </a:rPr>
              <a:t>time </a:t>
            </a:r>
            <a:r>
              <a:rPr dirty="0" sz="2200">
                <a:latin typeface="Times New Roman"/>
                <a:cs typeface="Times New Roman"/>
              </a:rPr>
              <a:t>required to  search the products by suggesting relevant </a:t>
            </a:r>
            <a:r>
              <a:rPr dirty="0" sz="2200" spc="-10">
                <a:latin typeface="Times New Roman"/>
                <a:cs typeface="Times New Roman"/>
              </a:rPr>
              <a:t>items </a:t>
            </a:r>
            <a:r>
              <a:rPr dirty="0" sz="2200">
                <a:latin typeface="Times New Roman"/>
                <a:cs typeface="Times New Roman"/>
              </a:rPr>
              <a:t>to the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user.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122" y="597058"/>
            <a:ext cx="251650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Problem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7" y="1792999"/>
            <a:ext cx="9010015" cy="3216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23952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5">
                <a:latin typeface="Times New Roman"/>
                <a:cs typeface="Times New Roman"/>
              </a:rPr>
              <a:t>With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2D </a:t>
            </a:r>
            <a:r>
              <a:rPr dirty="0" sz="2200">
                <a:latin typeface="Times New Roman"/>
                <a:cs typeface="Times New Roman"/>
              </a:rPr>
              <a:t>shopping </a:t>
            </a:r>
            <a:r>
              <a:rPr dirty="0" sz="2200" spc="-5">
                <a:latin typeface="Times New Roman"/>
                <a:cs typeface="Times New Roman"/>
              </a:rPr>
              <a:t>websites </a:t>
            </a:r>
            <a:r>
              <a:rPr dirty="0" sz="2200">
                <a:latin typeface="Times New Roman"/>
                <a:cs typeface="Times New Roman"/>
              </a:rPr>
              <a:t>used </a:t>
            </a:r>
            <a:r>
              <a:rPr dirty="0" sz="2200" spc="-40">
                <a:latin typeface="Times New Roman"/>
                <a:cs typeface="Times New Roman"/>
              </a:rPr>
              <a:t>today, </a:t>
            </a:r>
            <a:r>
              <a:rPr dirty="0" sz="2200">
                <a:latin typeface="Times New Roman"/>
                <a:cs typeface="Times New Roman"/>
              </a:rPr>
              <a:t>they have their natural  </a:t>
            </a:r>
            <a:r>
              <a:rPr dirty="0" sz="2200" spc="-5">
                <a:latin typeface="Times New Roman"/>
                <a:cs typeface="Times New Roman"/>
              </a:rPr>
              <a:t>limitations, which </a:t>
            </a:r>
            <a:r>
              <a:rPr dirty="0" sz="2200">
                <a:latin typeface="Times New Roman"/>
                <a:cs typeface="Times New Roman"/>
              </a:rPr>
              <a:t>is a particularly </a:t>
            </a:r>
            <a:r>
              <a:rPr dirty="0" sz="2200" spc="-5">
                <a:latin typeface="Times New Roman"/>
                <a:cs typeface="Times New Roman"/>
              </a:rPr>
              <a:t>important </a:t>
            </a:r>
            <a:r>
              <a:rPr dirty="0" sz="2200" spc="-10">
                <a:latin typeface="Times New Roman"/>
                <a:cs typeface="Times New Roman"/>
              </a:rPr>
              <a:t>element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shopping.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Malls and grocery </a:t>
            </a:r>
            <a:r>
              <a:rPr dirty="0" sz="2200" spc="-5">
                <a:latin typeface="Times New Roman"/>
                <a:cs typeface="Times New Roman"/>
              </a:rPr>
              <a:t>shops </a:t>
            </a:r>
            <a:r>
              <a:rPr dirty="0" sz="2200">
                <a:latin typeface="Times New Roman"/>
                <a:cs typeface="Times New Roman"/>
              </a:rPr>
              <a:t>are closed or there are </a:t>
            </a:r>
            <a:r>
              <a:rPr dirty="0" sz="2200" spc="-10">
                <a:latin typeface="Times New Roman"/>
                <a:cs typeface="Times New Roman"/>
              </a:rPr>
              <a:t>many </a:t>
            </a:r>
            <a:r>
              <a:rPr dirty="0" sz="2200">
                <a:latin typeface="Times New Roman"/>
                <a:cs typeface="Times New Roman"/>
              </a:rPr>
              <a:t>restrictions </a:t>
            </a:r>
            <a:r>
              <a:rPr dirty="0" sz="2200" spc="-10">
                <a:latin typeface="Times New Roman"/>
                <a:cs typeface="Times New Roman"/>
              </a:rPr>
              <a:t>imposed </a:t>
            </a:r>
            <a:r>
              <a:rPr dirty="0" sz="2200">
                <a:latin typeface="Times New Roman"/>
                <a:cs typeface="Times New Roman"/>
              </a:rPr>
              <a:t>on  them due to ongoing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pandemic.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5600" marR="23876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Times New Roman"/>
                <a:cs typeface="Times New Roman"/>
              </a:rPr>
              <a:t>Customers </a:t>
            </a:r>
            <a:r>
              <a:rPr dirty="0" sz="2200">
                <a:latin typeface="Times New Roman"/>
                <a:cs typeface="Times New Roman"/>
              </a:rPr>
              <a:t>have to </a:t>
            </a:r>
            <a:r>
              <a:rPr dirty="0" sz="2200" spc="-5">
                <a:latin typeface="Times New Roman"/>
                <a:cs typeface="Times New Roman"/>
              </a:rPr>
              <a:t>wait </a:t>
            </a:r>
            <a:r>
              <a:rPr dirty="0" sz="2200">
                <a:latin typeface="Times New Roman"/>
                <a:cs typeface="Times New Roman"/>
              </a:rPr>
              <a:t>in long queues in order to get the tokens increasing  the </a:t>
            </a:r>
            <a:r>
              <a:rPr dirty="0" sz="2200" spc="-10">
                <a:latin typeface="Times New Roman"/>
                <a:cs typeface="Times New Roman"/>
              </a:rPr>
              <a:t>manual </a:t>
            </a:r>
            <a:r>
              <a:rPr dirty="0" sz="2200" spc="-5">
                <a:latin typeface="Times New Roman"/>
                <a:cs typeface="Times New Roman"/>
              </a:rPr>
              <a:t>work </a:t>
            </a:r>
            <a:r>
              <a:rPr dirty="0" sz="2200">
                <a:latin typeface="Times New Roman"/>
                <a:cs typeface="Times New Roman"/>
              </a:rPr>
              <a:t>and the </a:t>
            </a:r>
            <a:r>
              <a:rPr dirty="0" sz="2200" spc="-10">
                <a:latin typeface="Times New Roman"/>
                <a:cs typeface="Times New Roman"/>
              </a:rPr>
              <a:t>amount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831" y="597058"/>
            <a:ext cx="261048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Technological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7" y="1763534"/>
            <a:ext cx="6979284" cy="328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251460" indent="-238760">
              <a:lnSpc>
                <a:spcPct val="100000"/>
              </a:lnSpc>
              <a:spcBef>
                <a:spcPts val="1220"/>
              </a:spcBef>
              <a:buChar char="•"/>
              <a:tabLst>
                <a:tab pos="250825" algn="l"/>
                <a:tab pos="251460" algn="l"/>
              </a:tabLst>
            </a:pPr>
            <a:r>
              <a:rPr dirty="0" sz="2200" spc="-5">
                <a:latin typeface="Times New Roman"/>
                <a:cs typeface="Times New Roman"/>
              </a:rPr>
              <a:t>3D </a:t>
            </a:r>
            <a:r>
              <a:rPr dirty="0" sz="2200">
                <a:latin typeface="Times New Roman"/>
                <a:cs typeface="Times New Roman"/>
              </a:rPr>
              <a:t>Modelling – </a:t>
            </a:r>
            <a:r>
              <a:rPr dirty="0" sz="2200" spc="-5">
                <a:latin typeface="Times New Roman"/>
                <a:cs typeface="Times New Roman"/>
              </a:rPr>
              <a:t>3Ds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Max</a:t>
            </a:r>
            <a:endParaRPr sz="22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spcBef>
                <a:spcPts val="1195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 sz="2200" spc="-10">
                <a:latin typeface="Times New Roman"/>
                <a:cs typeface="Times New Roman"/>
              </a:rPr>
              <a:t>VR </a:t>
            </a:r>
            <a:r>
              <a:rPr dirty="0" sz="2200">
                <a:latin typeface="Times New Roman"/>
                <a:cs typeface="Times New Roman"/>
              </a:rPr>
              <a:t>Engine - Unity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(C#)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Android Studio – Mobile Application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Development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Hardware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requirements:</a:t>
            </a:r>
            <a:endParaRPr sz="220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spcBef>
                <a:spcPts val="1195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 sz="2200" spc="-10">
                <a:latin typeface="Times New Roman"/>
                <a:cs typeface="Times New Roman"/>
              </a:rPr>
              <a:t>VR </a:t>
            </a:r>
            <a:r>
              <a:rPr dirty="0" sz="2200" spc="-5">
                <a:latin typeface="Times New Roman"/>
                <a:cs typeface="Times New Roman"/>
              </a:rPr>
              <a:t>Headsets </a:t>
            </a:r>
            <a:r>
              <a:rPr dirty="0" sz="2200">
                <a:latin typeface="Times New Roman"/>
                <a:cs typeface="Times New Roman"/>
              </a:rPr>
              <a:t>with Bluetooth controller – </a:t>
            </a:r>
            <a:r>
              <a:rPr dirty="0" sz="2200" spc="-5">
                <a:latin typeface="Times New Roman"/>
                <a:cs typeface="Times New Roman"/>
              </a:rPr>
              <a:t>Rs. </a:t>
            </a:r>
            <a:r>
              <a:rPr dirty="0" sz="2200">
                <a:latin typeface="Times New Roman"/>
                <a:cs typeface="Times New Roman"/>
              </a:rPr>
              <a:t>3000/-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approx.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611" y="724630"/>
            <a:ext cx="2574925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Review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Suggestions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37" y="1608635"/>
            <a:ext cx="8277225" cy="2466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3220" marR="1652270" indent="-350520">
              <a:lnSpc>
                <a:spcPct val="146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Times New Roman"/>
                <a:cs typeface="Times New Roman"/>
              </a:rPr>
              <a:t>Decide </a:t>
            </a:r>
            <a:r>
              <a:rPr dirty="0" sz="2200">
                <a:latin typeface="Times New Roman"/>
                <a:cs typeface="Times New Roman"/>
              </a:rPr>
              <a:t>if it is going to be a desktop app or a </a:t>
            </a:r>
            <a:r>
              <a:rPr dirty="0" sz="2200" spc="-10">
                <a:latin typeface="Times New Roman"/>
                <a:cs typeface="Times New Roman"/>
              </a:rPr>
              <a:t>mobile </a:t>
            </a:r>
            <a:r>
              <a:rPr dirty="0" sz="2200">
                <a:latin typeface="Times New Roman"/>
                <a:cs typeface="Times New Roman"/>
              </a:rPr>
              <a:t>app  </a:t>
            </a:r>
            <a:r>
              <a:rPr dirty="0" sz="2200" spc="-5">
                <a:latin typeface="Times New Roman"/>
                <a:cs typeface="Times New Roman"/>
              </a:rPr>
              <a:t>(Using </a:t>
            </a:r>
            <a:r>
              <a:rPr dirty="0" sz="2200">
                <a:latin typeface="Times New Roman"/>
                <a:cs typeface="Times New Roman"/>
              </a:rPr>
              <a:t>Android store, </a:t>
            </a:r>
            <a:r>
              <a:rPr dirty="0" sz="2200" spc="-10">
                <a:latin typeface="Times New Roman"/>
                <a:cs typeface="Times New Roman"/>
              </a:rPr>
              <a:t>mobile </a:t>
            </a:r>
            <a:r>
              <a:rPr dirty="0" sz="2200">
                <a:latin typeface="Times New Roman"/>
                <a:cs typeface="Times New Roman"/>
              </a:rPr>
              <a:t>app will be</a:t>
            </a:r>
            <a:r>
              <a:rPr dirty="0" sz="2200" spc="-1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developed)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Finalize the Products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range</a:t>
            </a:r>
            <a:endParaRPr sz="22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220"/>
              </a:spcBef>
            </a:pPr>
            <a:r>
              <a:rPr dirty="0" sz="2200">
                <a:latin typeface="Times New Roman"/>
                <a:cs typeface="Times New Roman"/>
              </a:rPr>
              <a:t>(This app will be focusing on all the things available in Grocery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Store)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2082" y="339090"/>
            <a:ext cx="5187950" cy="3835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Proposed </a:t>
            </a:r>
            <a:r>
              <a:rPr dirty="0" sz="2400" b="1">
                <a:latin typeface="Times New Roman"/>
                <a:cs typeface="Times New Roman"/>
              </a:rPr>
              <a:t>System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Architecture/Working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3020" y="1932940"/>
            <a:ext cx="1963420" cy="787400"/>
          </a:xfrm>
          <a:custGeom>
            <a:avLst/>
            <a:gdLst/>
            <a:ahLst/>
            <a:cxnLst/>
            <a:rect l="l" t="t" r="r" b="b"/>
            <a:pathLst>
              <a:path w="1963420" h="787400">
                <a:moveTo>
                  <a:pt x="0" y="0"/>
                </a:moveTo>
                <a:lnTo>
                  <a:pt x="1963420" y="0"/>
                </a:lnTo>
                <a:lnTo>
                  <a:pt x="196342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43020" y="1932940"/>
            <a:ext cx="1963420" cy="787400"/>
          </a:xfrm>
          <a:custGeom>
            <a:avLst/>
            <a:gdLst/>
            <a:ahLst/>
            <a:cxnLst/>
            <a:rect l="l" t="t" r="r" b="b"/>
            <a:pathLst>
              <a:path w="1963420" h="787400">
                <a:moveTo>
                  <a:pt x="0" y="0"/>
                </a:moveTo>
                <a:lnTo>
                  <a:pt x="1963420" y="0"/>
                </a:lnTo>
                <a:lnTo>
                  <a:pt x="196342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94213" y="2206307"/>
            <a:ext cx="661035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600" y="1932940"/>
            <a:ext cx="2306320" cy="787400"/>
          </a:xfrm>
          <a:custGeom>
            <a:avLst/>
            <a:gdLst/>
            <a:ahLst/>
            <a:cxnLst/>
            <a:rect l="l" t="t" r="r" b="b"/>
            <a:pathLst>
              <a:path w="2306320" h="787400">
                <a:moveTo>
                  <a:pt x="0" y="0"/>
                </a:moveTo>
                <a:lnTo>
                  <a:pt x="2306320" y="0"/>
                </a:lnTo>
                <a:lnTo>
                  <a:pt x="230632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3600" y="1932940"/>
            <a:ext cx="2306320" cy="787400"/>
          </a:xfrm>
          <a:custGeom>
            <a:avLst/>
            <a:gdLst/>
            <a:ahLst/>
            <a:cxnLst/>
            <a:rect l="l" t="t" r="r" b="b"/>
            <a:pathLst>
              <a:path w="2306320" h="787400">
                <a:moveTo>
                  <a:pt x="0" y="0"/>
                </a:moveTo>
                <a:lnTo>
                  <a:pt x="2306320" y="0"/>
                </a:lnTo>
                <a:lnTo>
                  <a:pt x="230632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24914" y="1977707"/>
            <a:ext cx="158242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8925" marR="5080" indent="-276860">
              <a:lnSpc>
                <a:spcPts val="2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Hardware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(Headset)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6520" y="1927860"/>
            <a:ext cx="2374900" cy="792480"/>
          </a:xfrm>
          <a:custGeom>
            <a:avLst/>
            <a:gdLst/>
            <a:ahLst/>
            <a:cxnLst/>
            <a:rect l="l" t="t" r="r" b="b"/>
            <a:pathLst>
              <a:path w="2374900" h="792480">
                <a:moveTo>
                  <a:pt x="0" y="0"/>
                </a:moveTo>
                <a:lnTo>
                  <a:pt x="2374900" y="0"/>
                </a:lnTo>
                <a:lnTo>
                  <a:pt x="2374900" y="792479"/>
                </a:lnTo>
                <a:lnTo>
                  <a:pt x="0" y="79247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46520" y="1927860"/>
            <a:ext cx="2374900" cy="792480"/>
          </a:xfrm>
          <a:custGeom>
            <a:avLst/>
            <a:gdLst/>
            <a:ahLst/>
            <a:cxnLst/>
            <a:rect l="l" t="t" r="r" b="b"/>
            <a:pathLst>
              <a:path w="2374900" h="792480">
                <a:moveTo>
                  <a:pt x="0" y="0"/>
                </a:moveTo>
                <a:lnTo>
                  <a:pt x="2374900" y="0"/>
                </a:lnTo>
                <a:lnTo>
                  <a:pt x="2374900" y="792479"/>
                </a:lnTo>
                <a:lnTo>
                  <a:pt x="0" y="79247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53225" y="1949132"/>
            <a:ext cx="176022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dirty="0" sz="1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3020" y="3449320"/>
            <a:ext cx="1963420" cy="937260"/>
          </a:xfrm>
          <a:custGeom>
            <a:avLst/>
            <a:gdLst/>
            <a:ahLst/>
            <a:cxnLst/>
            <a:rect l="l" t="t" r="r" b="b"/>
            <a:pathLst>
              <a:path w="1963420" h="937260">
                <a:moveTo>
                  <a:pt x="0" y="0"/>
                </a:moveTo>
                <a:lnTo>
                  <a:pt x="1963420" y="0"/>
                </a:lnTo>
                <a:lnTo>
                  <a:pt x="1963420" y="937260"/>
                </a:lnTo>
                <a:lnTo>
                  <a:pt x="0" y="937260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43020" y="3449320"/>
            <a:ext cx="1963420" cy="937260"/>
          </a:xfrm>
          <a:custGeom>
            <a:avLst/>
            <a:gdLst/>
            <a:ahLst/>
            <a:cxnLst/>
            <a:rect l="l" t="t" r="r" b="b"/>
            <a:pathLst>
              <a:path w="1963420" h="937260">
                <a:moveTo>
                  <a:pt x="0" y="0"/>
                </a:moveTo>
                <a:lnTo>
                  <a:pt x="1963420" y="0"/>
                </a:lnTo>
                <a:lnTo>
                  <a:pt x="1963420" y="937260"/>
                </a:lnTo>
                <a:lnTo>
                  <a:pt x="0" y="937260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6413" y="3495358"/>
            <a:ext cx="1016635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" marR="5080" indent="-10160">
              <a:lnSpc>
                <a:spcPts val="2000"/>
              </a:lnSpc>
              <a:tabLst>
                <a:tab pos="45720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VR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	St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  Si</a:t>
            </a:r>
            <a:r>
              <a:rPr dirty="0" sz="1800" spc="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ulat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3600" y="3449320"/>
            <a:ext cx="2306320" cy="937260"/>
          </a:xfrm>
          <a:custGeom>
            <a:avLst/>
            <a:gdLst/>
            <a:ahLst/>
            <a:cxnLst/>
            <a:rect l="l" t="t" r="r" b="b"/>
            <a:pathLst>
              <a:path w="2306320" h="937260">
                <a:moveTo>
                  <a:pt x="0" y="0"/>
                </a:moveTo>
                <a:lnTo>
                  <a:pt x="2306320" y="0"/>
                </a:lnTo>
                <a:lnTo>
                  <a:pt x="2306320" y="937260"/>
                </a:lnTo>
                <a:lnTo>
                  <a:pt x="0" y="937260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3600" y="3449320"/>
            <a:ext cx="2306320" cy="937260"/>
          </a:xfrm>
          <a:custGeom>
            <a:avLst/>
            <a:gdLst/>
            <a:ahLst/>
            <a:cxnLst/>
            <a:rect l="l" t="t" r="r" b="b"/>
            <a:pathLst>
              <a:path w="2306320" h="937260">
                <a:moveTo>
                  <a:pt x="0" y="0"/>
                </a:moveTo>
                <a:lnTo>
                  <a:pt x="2306320" y="0"/>
                </a:lnTo>
                <a:lnTo>
                  <a:pt x="2306320" y="937260"/>
                </a:lnTo>
                <a:lnTo>
                  <a:pt x="0" y="937260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42339" y="3469958"/>
            <a:ext cx="2118995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dirty="0" sz="1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6520" y="3456940"/>
            <a:ext cx="2374900" cy="929640"/>
          </a:xfrm>
          <a:custGeom>
            <a:avLst/>
            <a:gdLst/>
            <a:ahLst/>
            <a:cxnLst/>
            <a:rect l="l" t="t" r="r" b="b"/>
            <a:pathLst>
              <a:path w="2374900" h="929639">
                <a:moveTo>
                  <a:pt x="0" y="0"/>
                </a:moveTo>
                <a:lnTo>
                  <a:pt x="2374900" y="0"/>
                </a:lnTo>
                <a:lnTo>
                  <a:pt x="2374900" y="929639"/>
                </a:lnTo>
                <a:lnTo>
                  <a:pt x="0" y="929639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46520" y="3456940"/>
            <a:ext cx="2374900" cy="929640"/>
          </a:xfrm>
          <a:custGeom>
            <a:avLst/>
            <a:gdLst/>
            <a:ahLst/>
            <a:cxnLst/>
            <a:rect l="l" t="t" r="r" b="b"/>
            <a:pathLst>
              <a:path w="2374900" h="929639">
                <a:moveTo>
                  <a:pt x="0" y="0"/>
                </a:moveTo>
                <a:lnTo>
                  <a:pt x="2374900" y="0"/>
                </a:lnTo>
                <a:lnTo>
                  <a:pt x="2374900" y="929639"/>
                </a:lnTo>
                <a:lnTo>
                  <a:pt x="0" y="929639"/>
                </a:lnTo>
                <a:lnTo>
                  <a:pt x="0" y="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04965" y="3476308"/>
            <a:ext cx="1854200" cy="290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Rendering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5720" y="5074920"/>
            <a:ext cx="1963420" cy="916940"/>
          </a:xfrm>
          <a:prstGeom prst="rect">
            <a:avLst/>
          </a:prstGeom>
          <a:solidFill>
            <a:srgbClr val="00B8FF"/>
          </a:solidFill>
          <a:ln w="10160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638175" marR="212725" indent="-419100">
              <a:lnSpc>
                <a:spcPts val="2000"/>
              </a:lnSpc>
              <a:spcBef>
                <a:spcPts val="32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Web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3600" y="5074920"/>
            <a:ext cx="2306320" cy="919480"/>
          </a:xfrm>
          <a:prstGeom prst="rect">
            <a:avLst/>
          </a:prstGeom>
          <a:solidFill>
            <a:srgbClr val="00B8FF"/>
          </a:solidFill>
          <a:ln w="10160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Web Admin</a:t>
            </a:r>
            <a:r>
              <a:rPr dirty="0" sz="18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6520" y="5074920"/>
            <a:ext cx="2374900" cy="916940"/>
          </a:xfrm>
          <a:prstGeom prst="rect">
            <a:avLst/>
          </a:prstGeom>
          <a:solidFill>
            <a:srgbClr val="00B8FF"/>
          </a:solidFill>
          <a:ln w="10160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8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3421" y="2326640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61118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69918" y="22885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69940" y="2326640"/>
            <a:ext cx="576580" cy="1905"/>
          </a:xfrm>
          <a:custGeom>
            <a:avLst/>
            <a:gdLst/>
            <a:ahLst/>
            <a:cxnLst/>
            <a:rect l="l" t="t" r="r" b="b"/>
            <a:pathLst>
              <a:path w="576579" h="1905">
                <a:moveTo>
                  <a:pt x="576262" y="0"/>
                </a:moveTo>
                <a:lnTo>
                  <a:pt x="0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06445" y="228993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98" y="0"/>
                </a:moveTo>
                <a:lnTo>
                  <a:pt x="0" y="38290"/>
                </a:lnTo>
                <a:lnTo>
                  <a:pt x="76288" y="76200"/>
                </a:lnTo>
                <a:lnTo>
                  <a:pt x="76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69920" y="3919220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68409" y="38811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16760" y="2720340"/>
            <a:ext cx="0" cy="665480"/>
          </a:xfrm>
          <a:custGeom>
            <a:avLst/>
            <a:gdLst/>
            <a:ahLst/>
            <a:cxnLst/>
            <a:rect l="l" t="t" r="r" b="b"/>
            <a:pathLst>
              <a:path w="0" h="665479">
                <a:moveTo>
                  <a:pt x="0" y="0"/>
                </a:moveTo>
                <a:lnTo>
                  <a:pt x="0" y="665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78665" y="33728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06440" y="3919220"/>
            <a:ext cx="576580" cy="3175"/>
          </a:xfrm>
          <a:custGeom>
            <a:avLst/>
            <a:gdLst/>
            <a:ahLst/>
            <a:cxnLst/>
            <a:rect l="l" t="t" r="r" b="b"/>
            <a:pathLst>
              <a:path w="576579" h="3175">
                <a:moveTo>
                  <a:pt x="0" y="0"/>
                </a:moveTo>
                <a:lnTo>
                  <a:pt x="576262" y="28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69813" y="388391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80" y="0"/>
                </a:moveTo>
                <a:lnTo>
                  <a:pt x="0" y="76200"/>
                </a:lnTo>
                <a:lnTo>
                  <a:pt x="76390" y="38481"/>
                </a:lnTo>
                <a:lnTo>
                  <a:pt x="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24631" y="4450068"/>
            <a:ext cx="10795" cy="562610"/>
          </a:xfrm>
          <a:custGeom>
            <a:avLst/>
            <a:gdLst/>
            <a:ahLst/>
            <a:cxnLst/>
            <a:rect l="l" t="t" r="r" b="b"/>
            <a:pathLst>
              <a:path w="10795" h="562610">
                <a:moveTo>
                  <a:pt x="0" y="0"/>
                </a:moveTo>
                <a:lnTo>
                  <a:pt x="10363" y="5620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96665" y="4998666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87" y="0"/>
                </a:moveTo>
                <a:lnTo>
                  <a:pt x="0" y="1397"/>
                </a:lnTo>
                <a:lnTo>
                  <a:pt x="39497" y="76885"/>
                </a:lnTo>
                <a:lnTo>
                  <a:pt x="76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86774" y="4386585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36690" y="0"/>
                </a:moveTo>
                <a:lnTo>
                  <a:pt x="0" y="76885"/>
                </a:lnTo>
                <a:lnTo>
                  <a:pt x="76187" y="75476"/>
                </a:lnTo>
                <a:lnTo>
                  <a:pt x="3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33420" y="5534806"/>
            <a:ext cx="560705" cy="1905"/>
          </a:xfrm>
          <a:custGeom>
            <a:avLst/>
            <a:gdLst/>
            <a:ahLst/>
            <a:cxnLst/>
            <a:rect l="l" t="t" r="r" b="b"/>
            <a:pathLst>
              <a:path w="560704" h="1904">
                <a:moveTo>
                  <a:pt x="0" y="1295"/>
                </a:moveTo>
                <a:lnTo>
                  <a:pt x="5603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81019" y="54967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0"/>
                </a:moveTo>
                <a:lnTo>
                  <a:pt x="177" y="76200"/>
                </a:lnTo>
                <a:lnTo>
                  <a:pt x="76288" y="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69922" y="549797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11" y="0"/>
                </a:moveTo>
                <a:lnTo>
                  <a:pt x="0" y="38277"/>
                </a:lnTo>
                <a:lnTo>
                  <a:pt x="76288" y="76200"/>
                </a:lnTo>
                <a:lnTo>
                  <a:pt x="7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82640" y="5534660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500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70003" y="549655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19141" y="549655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32700" y="2783840"/>
            <a:ext cx="0" cy="671830"/>
          </a:xfrm>
          <a:custGeom>
            <a:avLst/>
            <a:gdLst/>
            <a:ahLst/>
            <a:cxnLst/>
            <a:rect l="l" t="t" r="r" b="b"/>
            <a:pathLst>
              <a:path w="0" h="671829">
                <a:moveTo>
                  <a:pt x="0" y="67151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94605" y="272033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9123" y="421417"/>
            <a:ext cx="4291965" cy="353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5"/>
              </a:lnSpc>
            </a:pPr>
            <a:r>
              <a:rPr dirty="0" sz="2400" spc="-5" b="1">
                <a:latin typeface="Times New Roman"/>
                <a:cs typeface="Times New Roman"/>
              </a:rPr>
              <a:t>Prototype Design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Demonstration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0180" y="3169920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0"/>
                </a:moveTo>
                <a:lnTo>
                  <a:pt x="0" y="1368425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439" y="3776980"/>
            <a:ext cx="8016240" cy="73660"/>
          </a:xfrm>
          <a:custGeom>
            <a:avLst/>
            <a:gdLst/>
            <a:ahLst/>
            <a:cxnLst/>
            <a:rect l="l" t="t" r="r" b="b"/>
            <a:pathLst>
              <a:path w="8016240" h="73660">
                <a:moveTo>
                  <a:pt x="0" y="73660"/>
                </a:moveTo>
                <a:lnTo>
                  <a:pt x="801624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45241" y="1107441"/>
            <a:ext cx="36195" cy="5686425"/>
          </a:xfrm>
          <a:custGeom>
            <a:avLst/>
            <a:gdLst/>
            <a:ahLst/>
            <a:cxnLst/>
            <a:rect l="l" t="t" r="r" b="b"/>
            <a:pathLst>
              <a:path w="36195" h="5686425">
                <a:moveTo>
                  <a:pt x="35712" y="568642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07215" y="104393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4">
                <a:moveTo>
                  <a:pt x="37630" y="0"/>
                </a:moveTo>
                <a:lnTo>
                  <a:pt x="0" y="76441"/>
                </a:lnTo>
                <a:lnTo>
                  <a:pt x="76200" y="75971"/>
                </a:lnTo>
                <a:lnTo>
                  <a:pt x="3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42768" y="678092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4">
                <a:moveTo>
                  <a:pt x="76200" y="0"/>
                </a:moveTo>
                <a:lnTo>
                  <a:pt x="0" y="482"/>
                </a:lnTo>
                <a:lnTo>
                  <a:pt x="38582" y="7644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86839" y="3789680"/>
            <a:ext cx="109220" cy="119380"/>
          </a:xfrm>
          <a:custGeom>
            <a:avLst/>
            <a:gdLst/>
            <a:ahLst/>
            <a:cxnLst/>
            <a:rect l="l" t="t" r="r" b="b"/>
            <a:pathLst>
              <a:path w="109219" h="119379">
                <a:moveTo>
                  <a:pt x="54610" y="0"/>
                </a:moveTo>
                <a:lnTo>
                  <a:pt x="33352" y="4690"/>
                </a:lnTo>
                <a:lnTo>
                  <a:pt x="15994" y="17481"/>
                </a:lnTo>
                <a:lnTo>
                  <a:pt x="4291" y="36454"/>
                </a:lnTo>
                <a:lnTo>
                  <a:pt x="0" y="59689"/>
                </a:lnTo>
                <a:lnTo>
                  <a:pt x="4291" y="82925"/>
                </a:lnTo>
                <a:lnTo>
                  <a:pt x="15994" y="101898"/>
                </a:lnTo>
                <a:lnTo>
                  <a:pt x="33352" y="114689"/>
                </a:lnTo>
                <a:lnTo>
                  <a:pt x="54610" y="119379"/>
                </a:lnTo>
                <a:lnTo>
                  <a:pt x="75867" y="114689"/>
                </a:lnTo>
                <a:lnTo>
                  <a:pt x="93225" y="101898"/>
                </a:lnTo>
                <a:lnTo>
                  <a:pt x="104928" y="82925"/>
                </a:lnTo>
                <a:lnTo>
                  <a:pt x="109220" y="59689"/>
                </a:lnTo>
                <a:lnTo>
                  <a:pt x="104928" y="36454"/>
                </a:lnTo>
                <a:lnTo>
                  <a:pt x="93225" y="17481"/>
                </a:lnTo>
                <a:lnTo>
                  <a:pt x="75867" y="46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6839" y="3789680"/>
            <a:ext cx="109220" cy="119380"/>
          </a:xfrm>
          <a:custGeom>
            <a:avLst/>
            <a:gdLst/>
            <a:ahLst/>
            <a:cxnLst/>
            <a:rect l="l" t="t" r="r" b="b"/>
            <a:pathLst>
              <a:path w="109219" h="119379">
                <a:moveTo>
                  <a:pt x="0" y="59689"/>
                </a:moveTo>
                <a:lnTo>
                  <a:pt x="4291" y="36454"/>
                </a:lnTo>
                <a:lnTo>
                  <a:pt x="15994" y="17481"/>
                </a:lnTo>
                <a:lnTo>
                  <a:pt x="33352" y="4690"/>
                </a:lnTo>
                <a:lnTo>
                  <a:pt x="54610" y="0"/>
                </a:lnTo>
                <a:lnTo>
                  <a:pt x="75867" y="4690"/>
                </a:lnTo>
                <a:lnTo>
                  <a:pt x="93225" y="17481"/>
                </a:lnTo>
                <a:lnTo>
                  <a:pt x="104928" y="36454"/>
                </a:lnTo>
                <a:lnTo>
                  <a:pt x="109220" y="59689"/>
                </a:lnTo>
                <a:lnTo>
                  <a:pt x="104928" y="82925"/>
                </a:lnTo>
                <a:lnTo>
                  <a:pt x="93225" y="101898"/>
                </a:lnTo>
                <a:lnTo>
                  <a:pt x="75867" y="114689"/>
                </a:lnTo>
                <a:lnTo>
                  <a:pt x="54610" y="119379"/>
                </a:lnTo>
                <a:lnTo>
                  <a:pt x="33352" y="114689"/>
                </a:lnTo>
                <a:lnTo>
                  <a:pt x="15994" y="101898"/>
                </a:lnTo>
                <a:lnTo>
                  <a:pt x="4291" y="82925"/>
                </a:lnTo>
                <a:lnTo>
                  <a:pt x="0" y="596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01659" y="2509520"/>
            <a:ext cx="157480" cy="116839"/>
          </a:xfrm>
          <a:custGeom>
            <a:avLst/>
            <a:gdLst/>
            <a:ahLst/>
            <a:cxnLst/>
            <a:rect l="l" t="t" r="r" b="b"/>
            <a:pathLst>
              <a:path w="157479" h="116839">
                <a:moveTo>
                  <a:pt x="78740" y="0"/>
                </a:moveTo>
                <a:lnTo>
                  <a:pt x="48091" y="4590"/>
                </a:lnTo>
                <a:lnTo>
                  <a:pt x="23063" y="17108"/>
                </a:lnTo>
                <a:lnTo>
                  <a:pt x="6188" y="35677"/>
                </a:lnTo>
                <a:lnTo>
                  <a:pt x="0" y="58420"/>
                </a:lnTo>
                <a:lnTo>
                  <a:pt x="6188" y="81156"/>
                </a:lnTo>
                <a:lnTo>
                  <a:pt x="23063" y="99726"/>
                </a:lnTo>
                <a:lnTo>
                  <a:pt x="48091" y="112248"/>
                </a:lnTo>
                <a:lnTo>
                  <a:pt x="78740" y="116840"/>
                </a:lnTo>
                <a:lnTo>
                  <a:pt x="109388" y="112248"/>
                </a:lnTo>
                <a:lnTo>
                  <a:pt x="134416" y="99726"/>
                </a:lnTo>
                <a:lnTo>
                  <a:pt x="151291" y="81156"/>
                </a:lnTo>
                <a:lnTo>
                  <a:pt x="157480" y="58420"/>
                </a:lnTo>
                <a:lnTo>
                  <a:pt x="151291" y="35677"/>
                </a:lnTo>
                <a:lnTo>
                  <a:pt x="134416" y="17108"/>
                </a:lnTo>
                <a:lnTo>
                  <a:pt x="109388" y="4590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01659" y="2509520"/>
            <a:ext cx="157480" cy="116839"/>
          </a:xfrm>
          <a:custGeom>
            <a:avLst/>
            <a:gdLst/>
            <a:ahLst/>
            <a:cxnLst/>
            <a:rect l="l" t="t" r="r" b="b"/>
            <a:pathLst>
              <a:path w="157479" h="116839">
                <a:moveTo>
                  <a:pt x="0" y="58420"/>
                </a:moveTo>
                <a:lnTo>
                  <a:pt x="6188" y="35677"/>
                </a:lnTo>
                <a:lnTo>
                  <a:pt x="23063" y="17108"/>
                </a:lnTo>
                <a:lnTo>
                  <a:pt x="48091" y="4590"/>
                </a:lnTo>
                <a:lnTo>
                  <a:pt x="78740" y="0"/>
                </a:lnTo>
                <a:lnTo>
                  <a:pt x="109388" y="4590"/>
                </a:lnTo>
                <a:lnTo>
                  <a:pt x="134416" y="17108"/>
                </a:lnTo>
                <a:lnTo>
                  <a:pt x="151291" y="35677"/>
                </a:lnTo>
                <a:lnTo>
                  <a:pt x="157480" y="58420"/>
                </a:lnTo>
                <a:lnTo>
                  <a:pt x="151291" y="81156"/>
                </a:lnTo>
                <a:lnTo>
                  <a:pt x="134416" y="99726"/>
                </a:lnTo>
                <a:lnTo>
                  <a:pt x="109388" y="112248"/>
                </a:lnTo>
                <a:lnTo>
                  <a:pt x="78740" y="116840"/>
                </a:lnTo>
                <a:lnTo>
                  <a:pt x="48091" y="112248"/>
                </a:lnTo>
                <a:lnTo>
                  <a:pt x="23063" y="99726"/>
                </a:lnTo>
                <a:lnTo>
                  <a:pt x="6188" y="81156"/>
                </a:lnTo>
                <a:lnTo>
                  <a:pt x="0" y="584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76259" y="4975860"/>
            <a:ext cx="157480" cy="119380"/>
          </a:xfrm>
          <a:custGeom>
            <a:avLst/>
            <a:gdLst/>
            <a:ahLst/>
            <a:cxnLst/>
            <a:rect l="l" t="t" r="r" b="b"/>
            <a:pathLst>
              <a:path w="157479" h="119379">
                <a:moveTo>
                  <a:pt x="78740" y="0"/>
                </a:moveTo>
                <a:lnTo>
                  <a:pt x="48091" y="4690"/>
                </a:lnTo>
                <a:lnTo>
                  <a:pt x="23063" y="17481"/>
                </a:lnTo>
                <a:lnTo>
                  <a:pt x="6188" y="36454"/>
                </a:lnTo>
                <a:lnTo>
                  <a:pt x="0" y="59689"/>
                </a:lnTo>
                <a:lnTo>
                  <a:pt x="6188" y="82925"/>
                </a:lnTo>
                <a:lnTo>
                  <a:pt x="23063" y="101898"/>
                </a:lnTo>
                <a:lnTo>
                  <a:pt x="48091" y="114689"/>
                </a:lnTo>
                <a:lnTo>
                  <a:pt x="78740" y="119379"/>
                </a:lnTo>
                <a:lnTo>
                  <a:pt x="109388" y="114689"/>
                </a:lnTo>
                <a:lnTo>
                  <a:pt x="134416" y="101898"/>
                </a:lnTo>
                <a:lnTo>
                  <a:pt x="151291" y="82925"/>
                </a:lnTo>
                <a:lnTo>
                  <a:pt x="157480" y="59689"/>
                </a:lnTo>
                <a:lnTo>
                  <a:pt x="151291" y="36454"/>
                </a:lnTo>
                <a:lnTo>
                  <a:pt x="134416" y="17481"/>
                </a:lnTo>
                <a:lnTo>
                  <a:pt x="109388" y="4690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76259" y="4975860"/>
            <a:ext cx="157480" cy="119380"/>
          </a:xfrm>
          <a:custGeom>
            <a:avLst/>
            <a:gdLst/>
            <a:ahLst/>
            <a:cxnLst/>
            <a:rect l="l" t="t" r="r" b="b"/>
            <a:pathLst>
              <a:path w="157479" h="119379">
                <a:moveTo>
                  <a:pt x="0" y="59689"/>
                </a:moveTo>
                <a:lnTo>
                  <a:pt x="6188" y="36454"/>
                </a:lnTo>
                <a:lnTo>
                  <a:pt x="23063" y="17481"/>
                </a:lnTo>
                <a:lnTo>
                  <a:pt x="48091" y="4690"/>
                </a:lnTo>
                <a:lnTo>
                  <a:pt x="78740" y="0"/>
                </a:lnTo>
                <a:lnTo>
                  <a:pt x="109388" y="4690"/>
                </a:lnTo>
                <a:lnTo>
                  <a:pt x="134416" y="17481"/>
                </a:lnTo>
                <a:lnTo>
                  <a:pt x="151291" y="36454"/>
                </a:lnTo>
                <a:lnTo>
                  <a:pt x="157480" y="59689"/>
                </a:lnTo>
                <a:lnTo>
                  <a:pt x="151291" y="82925"/>
                </a:lnTo>
                <a:lnTo>
                  <a:pt x="134416" y="101898"/>
                </a:lnTo>
                <a:lnTo>
                  <a:pt x="109388" y="114689"/>
                </a:lnTo>
                <a:lnTo>
                  <a:pt x="78740" y="119379"/>
                </a:lnTo>
                <a:lnTo>
                  <a:pt x="48091" y="114689"/>
                </a:lnTo>
                <a:lnTo>
                  <a:pt x="23063" y="101898"/>
                </a:lnTo>
                <a:lnTo>
                  <a:pt x="6188" y="82925"/>
                </a:lnTo>
                <a:lnTo>
                  <a:pt x="0" y="596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93380" y="2319020"/>
            <a:ext cx="576580" cy="541020"/>
          </a:xfrm>
          <a:custGeom>
            <a:avLst/>
            <a:gdLst/>
            <a:ahLst/>
            <a:cxnLst/>
            <a:rect l="l" t="t" r="r" b="b"/>
            <a:pathLst>
              <a:path w="576579" h="541019">
                <a:moveTo>
                  <a:pt x="0" y="270510"/>
                </a:moveTo>
                <a:lnTo>
                  <a:pt x="3773" y="226630"/>
                </a:lnTo>
                <a:lnTo>
                  <a:pt x="14697" y="185006"/>
                </a:lnTo>
                <a:lnTo>
                  <a:pt x="32178" y="146193"/>
                </a:lnTo>
                <a:lnTo>
                  <a:pt x="55622" y="110748"/>
                </a:lnTo>
                <a:lnTo>
                  <a:pt x="84437" y="79228"/>
                </a:lnTo>
                <a:lnTo>
                  <a:pt x="118028" y="52191"/>
                </a:lnTo>
                <a:lnTo>
                  <a:pt x="155803" y="30193"/>
                </a:lnTo>
                <a:lnTo>
                  <a:pt x="197167" y="13790"/>
                </a:lnTo>
                <a:lnTo>
                  <a:pt x="241527" y="3540"/>
                </a:lnTo>
                <a:lnTo>
                  <a:pt x="288290" y="0"/>
                </a:lnTo>
                <a:lnTo>
                  <a:pt x="335052" y="3540"/>
                </a:lnTo>
                <a:lnTo>
                  <a:pt x="379412" y="13790"/>
                </a:lnTo>
                <a:lnTo>
                  <a:pt x="420776" y="30193"/>
                </a:lnTo>
                <a:lnTo>
                  <a:pt x="458551" y="52191"/>
                </a:lnTo>
                <a:lnTo>
                  <a:pt x="492142" y="79228"/>
                </a:lnTo>
                <a:lnTo>
                  <a:pt x="520957" y="110748"/>
                </a:lnTo>
                <a:lnTo>
                  <a:pt x="544401" y="146193"/>
                </a:lnTo>
                <a:lnTo>
                  <a:pt x="561882" y="185006"/>
                </a:lnTo>
                <a:lnTo>
                  <a:pt x="572806" y="226630"/>
                </a:lnTo>
                <a:lnTo>
                  <a:pt x="576580" y="270510"/>
                </a:lnTo>
                <a:lnTo>
                  <a:pt x="572806" y="314389"/>
                </a:lnTo>
                <a:lnTo>
                  <a:pt x="561882" y="356013"/>
                </a:lnTo>
                <a:lnTo>
                  <a:pt x="544401" y="394826"/>
                </a:lnTo>
                <a:lnTo>
                  <a:pt x="520957" y="430271"/>
                </a:lnTo>
                <a:lnTo>
                  <a:pt x="492142" y="461791"/>
                </a:lnTo>
                <a:lnTo>
                  <a:pt x="458551" y="488828"/>
                </a:lnTo>
                <a:lnTo>
                  <a:pt x="420776" y="510826"/>
                </a:lnTo>
                <a:lnTo>
                  <a:pt x="379412" y="527229"/>
                </a:lnTo>
                <a:lnTo>
                  <a:pt x="335052" y="537479"/>
                </a:lnTo>
                <a:lnTo>
                  <a:pt x="288290" y="541020"/>
                </a:lnTo>
                <a:lnTo>
                  <a:pt x="241527" y="537479"/>
                </a:lnTo>
                <a:lnTo>
                  <a:pt x="197167" y="527229"/>
                </a:lnTo>
                <a:lnTo>
                  <a:pt x="155803" y="510826"/>
                </a:lnTo>
                <a:lnTo>
                  <a:pt x="118028" y="488828"/>
                </a:lnTo>
                <a:lnTo>
                  <a:pt x="84437" y="461791"/>
                </a:lnTo>
                <a:lnTo>
                  <a:pt x="55622" y="430271"/>
                </a:lnTo>
                <a:lnTo>
                  <a:pt x="32178" y="394826"/>
                </a:lnTo>
                <a:lnTo>
                  <a:pt x="14697" y="356013"/>
                </a:lnTo>
                <a:lnTo>
                  <a:pt x="3773" y="314389"/>
                </a:lnTo>
                <a:lnTo>
                  <a:pt x="0" y="27051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65440" y="4765040"/>
            <a:ext cx="576580" cy="543560"/>
          </a:xfrm>
          <a:custGeom>
            <a:avLst/>
            <a:gdLst/>
            <a:ahLst/>
            <a:cxnLst/>
            <a:rect l="l" t="t" r="r" b="b"/>
            <a:pathLst>
              <a:path w="576579" h="543560">
                <a:moveTo>
                  <a:pt x="0" y="271780"/>
                </a:moveTo>
                <a:lnTo>
                  <a:pt x="3773" y="227695"/>
                </a:lnTo>
                <a:lnTo>
                  <a:pt x="14697" y="185875"/>
                </a:lnTo>
                <a:lnTo>
                  <a:pt x="32178" y="146880"/>
                </a:lnTo>
                <a:lnTo>
                  <a:pt x="55622" y="111269"/>
                </a:lnTo>
                <a:lnTo>
                  <a:pt x="84437" y="79602"/>
                </a:lnTo>
                <a:lnTo>
                  <a:pt x="118028" y="52437"/>
                </a:lnTo>
                <a:lnTo>
                  <a:pt x="155803" y="30335"/>
                </a:lnTo>
                <a:lnTo>
                  <a:pt x="197167" y="13855"/>
                </a:lnTo>
                <a:lnTo>
                  <a:pt x="241527" y="3557"/>
                </a:lnTo>
                <a:lnTo>
                  <a:pt x="288290" y="0"/>
                </a:lnTo>
                <a:lnTo>
                  <a:pt x="335052" y="3557"/>
                </a:lnTo>
                <a:lnTo>
                  <a:pt x="379412" y="13855"/>
                </a:lnTo>
                <a:lnTo>
                  <a:pt x="420776" y="30335"/>
                </a:lnTo>
                <a:lnTo>
                  <a:pt x="458551" y="52437"/>
                </a:lnTo>
                <a:lnTo>
                  <a:pt x="492142" y="79602"/>
                </a:lnTo>
                <a:lnTo>
                  <a:pt x="520957" y="111269"/>
                </a:lnTo>
                <a:lnTo>
                  <a:pt x="544401" y="146880"/>
                </a:lnTo>
                <a:lnTo>
                  <a:pt x="561882" y="185875"/>
                </a:lnTo>
                <a:lnTo>
                  <a:pt x="572806" y="227695"/>
                </a:lnTo>
                <a:lnTo>
                  <a:pt x="576580" y="271780"/>
                </a:lnTo>
                <a:lnTo>
                  <a:pt x="572806" y="315864"/>
                </a:lnTo>
                <a:lnTo>
                  <a:pt x="561882" y="357684"/>
                </a:lnTo>
                <a:lnTo>
                  <a:pt x="544401" y="396679"/>
                </a:lnTo>
                <a:lnTo>
                  <a:pt x="520957" y="432290"/>
                </a:lnTo>
                <a:lnTo>
                  <a:pt x="492142" y="463957"/>
                </a:lnTo>
                <a:lnTo>
                  <a:pt x="458551" y="491122"/>
                </a:lnTo>
                <a:lnTo>
                  <a:pt x="420776" y="513224"/>
                </a:lnTo>
                <a:lnTo>
                  <a:pt x="379412" y="529704"/>
                </a:lnTo>
                <a:lnTo>
                  <a:pt x="335052" y="540002"/>
                </a:lnTo>
                <a:lnTo>
                  <a:pt x="288290" y="543560"/>
                </a:lnTo>
                <a:lnTo>
                  <a:pt x="241527" y="540002"/>
                </a:lnTo>
                <a:lnTo>
                  <a:pt x="197167" y="529704"/>
                </a:lnTo>
                <a:lnTo>
                  <a:pt x="155803" y="513224"/>
                </a:lnTo>
                <a:lnTo>
                  <a:pt x="118028" y="491122"/>
                </a:lnTo>
                <a:lnTo>
                  <a:pt x="84437" y="463957"/>
                </a:lnTo>
                <a:lnTo>
                  <a:pt x="55622" y="432290"/>
                </a:lnTo>
                <a:lnTo>
                  <a:pt x="32178" y="396679"/>
                </a:lnTo>
                <a:lnTo>
                  <a:pt x="14697" y="357684"/>
                </a:lnTo>
                <a:lnTo>
                  <a:pt x="3773" y="315864"/>
                </a:lnTo>
                <a:lnTo>
                  <a:pt x="0" y="27178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53160" y="3576320"/>
            <a:ext cx="574040" cy="546100"/>
          </a:xfrm>
          <a:custGeom>
            <a:avLst/>
            <a:gdLst/>
            <a:ahLst/>
            <a:cxnLst/>
            <a:rect l="l" t="t" r="r" b="b"/>
            <a:pathLst>
              <a:path w="574039" h="546100">
                <a:moveTo>
                  <a:pt x="0" y="273050"/>
                </a:moveTo>
                <a:lnTo>
                  <a:pt x="3756" y="228760"/>
                </a:lnTo>
                <a:lnTo>
                  <a:pt x="14632" y="186745"/>
                </a:lnTo>
                <a:lnTo>
                  <a:pt x="32035" y="147568"/>
                </a:lnTo>
                <a:lnTo>
                  <a:pt x="55376" y="111790"/>
                </a:lnTo>
                <a:lnTo>
                  <a:pt x="84064" y="79975"/>
                </a:lnTo>
                <a:lnTo>
                  <a:pt x="117507" y="52683"/>
                </a:lnTo>
                <a:lnTo>
                  <a:pt x="155115" y="30477"/>
                </a:lnTo>
                <a:lnTo>
                  <a:pt x="196297" y="13920"/>
                </a:lnTo>
                <a:lnTo>
                  <a:pt x="240462" y="3573"/>
                </a:lnTo>
                <a:lnTo>
                  <a:pt x="287020" y="0"/>
                </a:lnTo>
                <a:lnTo>
                  <a:pt x="333577" y="3573"/>
                </a:lnTo>
                <a:lnTo>
                  <a:pt x="377742" y="13920"/>
                </a:lnTo>
                <a:lnTo>
                  <a:pt x="418924" y="30477"/>
                </a:lnTo>
                <a:lnTo>
                  <a:pt x="456532" y="52683"/>
                </a:lnTo>
                <a:lnTo>
                  <a:pt x="489975" y="79975"/>
                </a:lnTo>
                <a:lnTo>
                  <a:pt x="518663" y="111790"/>
                </a:lnTo>
                <a:lnTo>
                  <a:pt x="542004" y="147568"/>
                </a:lnTo>
                <a:lnTo>
                  <a:pt x="559407" y="186745"/>
                </a:lnTo>
                <a:lnTo>
                  <a:pt x="570283" y="228760"/>
                </a:lnTo>
                <a:lnTo>
                  <a:pt x="574040" y="273050"/>
                </a:lnTo>
                <a:lnTo>
                  <a:pt x="570283" y="317339"/>
                </a:lnTo>
                <a:lnTo>
                  <a:pt x="559407" y="359354"/>
                </a:lnTo>
                <a:lnTo>
                  <a:pt x="542004" y="398531"/>
                </a:lnTo>
                <a:lnTo>
                  <a:pt x="518663" y="434309"/>
                </a:lnTo>
                <a:lnTo>
                  <a:pt x="489975" y="466124"/>
                </a:lnTo>
                <a:lnTo>
                  <a:pt x="456532" y="493416"/>
                </a:lnTo>
                <a:lnTo>
                  <a:pt x="418924" y="515622"/>
                </a:lnTo>
                <a:lnTo>
                  <a:pt x="377742" y="532179"/>
                </a:lnTo>
                <a:lnTo>
                  <a:pt x="333577" y="542526"/>
                </a:lnTo>
                <a:lnTo>
                  <a:pt x="287020" y="546100"/>
                </a:lnTo>
                <a:lnTo>
                  <a:pt x="240462" y="542526"/>
                </a:lnTo>
                <a:lnTo>
                  <a:pt x="196297" y="532179"/>
                </a:lnTo>
                <a:lnTo>
                  <a:pt x="155115" y="515622"/>
                </a:lnTo>
                <a:lnTo>
                  <a:pt x="117507" y="493416"/>
                </a:lnTo>
                <a:lnTo>
                  <a:pt x="84064" y="466124"/>
                </a:lnTo>
                <a:lnTo>
                  <a:pt x="55376" y="434309"/>
                </a:lnTo>
                <a:lnTo>
                  <a:pt x="32035" y="398531"/>
                </a:lnTo>
                <a:lnTo>
                  <a:pt x="14632" y="359354"/>
                </a:lnTo>
                <a:lnTo>
                  <a:pt x="3756" y="317339"/>
                </a:lnTo>
                <a:lnTo>
                  <a:pt x="0" y="2730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8280" y="2567940"/>
            <a:ext cx="6724650" cy="1238250"/>
          </a:xfrm>
          <a:custGeom>
            <a:avLst/>
            <a:gdLst/>
            <a:ahLst/>
            <a:cxnLst/>
            <a:rect l="l" t="t" r="r" b="b"/>
            <a:pathLst>
              <a:path w="6724650" h="1238250">
                <a:moveTo>
                  <a:pt x="0" y="1238250"/>
                </a:moveTo>
                <a:lnTo>
                  <a:pt x="67246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32560" y="3870960"/>
            <a:ext cx="6764655" cy="1144905"/>
          </a:xfrm>
          <a:custGeom>
            <a:avLst/>
            <a:gdLst/>
            <a:ahLst/>
            <a:cxnLst/>
            <a:rect l="l" t="t" r="r" b="b"/>
            <a:pathLst>
              <a:path w="6764655" h="1144904">
                <a:moveTo>
                  <a:pt x="0" y="0"/>
                </a:moveTo>
                <a:lnTo>
                  <a:pt x="6764337" y="1144587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93339" y="2557780"/>
            <a:ext cx="5610225" cy="127000"/>
          </a:xfrm>
          <a:custGeom>
            <a:avLst/>
            <a:gdLst/>
            <a:ahLst/>
            <a:cxnLst/>
            <a:rect l="l" t="t" r="r" b="b"/>
            <a:pathLst>
              <a:path w="5610225" h="127000">
                <a:moveTo>
                  <a:pt x="5610225" y="0"/>
                </a:moveTo>
                <a:lnTo>
                  <a:pt x="0" y="1270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13660" y="5044440"/>
            <a:ext cx="5610225" cy="127000"/>
          </a:xfrm>
          <a:custGeom>
            <a:avLst/>
            <a:gdLst/>
            <a:ahLst/>
            <a:cxnLst/>
            <a:rect l="l" t="t" r="r" b="b"/>
            <a:pathLst>
              <a:path w="5610225" h="127000">
                <a:moveTo>
                  <a:pt x="5610225" y="0"/>
                </a:moveTo>
                <a:lnTo>
                  <a:pt x="0" y="1270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18859" y="1869440"/>
            <a:ext cx="289560" cy="1440180"/>
          </a:xfrm>
          <a:custGeom>
            <a:avLst/>
            <a:gdLst/>
            <a:ahLst/>
            <a:cxnLst/>
            <a:rect l="l" t="t" r="r" b="b"/>
            <a:pathLst>
              <a:path w="289560" h="1440179">
                <a:moveTo>
                  <a:pt x="0" y="720089"/>
                </a:moveTo>
                <a:lnTo>
                  <a:pt x="747" y="646464"/>
                </a:lnTo>
                <a:lnTo>
                  <a:pt x="2941" y="574965"/>
                </a:lnTo>
                <a:lnTo>
                  <a:pt x="6509" y="505955"/>
                </a:lnTo>
                <a:lnTo>
                  <a:pt x="11377" y="439796"/>
                </a:lnTo>
                <a:lnTo>
                  <a:pt x="17474" y="376849"/>
                </a:lnTo>
                <a:lnTo>
                  <a:pt x="24726" y="317478"/>
                </a:lnTo>
                <a:lnTo>
                  <a:pt x="33060" y="262043"/>
                </a:lnTo>
                <a:lnTo>
                  <a:pt x="42405" y="210907"/>
                </a:lnTo>
                <a:lnTo>
                  <a:pt x="52686" y="164431"/>
                </a:lnTo>
                <a:lnTo>
                  <a:pt x="63832" y="122978"/>
                </a:lnTo>
                <a:lnTo>
                  <a:pt x="88425" y="56587"/>
                </a:lnTo>
                <a:lnTo>
                  <a:pt x="115601" y="14629"/>
                </a:lnTo>
                <a:lnTo>
                  <a:pt x="144780" y="0"/>
                </a:lnTo>
                <a:lnTo>
                  <a:pt x="159582" y="3717"/>
                </a:lnTo>
                <a:lnTo>
                  <a:pt x="187832" y="32373"/>
                </a:lnTo>
                <a:lnTo>
                  <a:pt x="213790" y="86909"/>
                </a:lnTo>
                <a:lnTo>
                  <a:pt x="236873" y="164431"/>
                </a:lnTo>
                <a:lnTo>
                  <a:pt x="247154" y="210907"/>
                </a:lnTo>
                <a:lnTo>
                  <a:pt x="256499" y="262043"/>
                </a:lnTo>
                <a:lnTo>
                  <a:pt x="264833" y="317478"/>
                </a:lnTo>
                <a:lnTo>
                  <a:pt x="272085" y="376849"/>
                </a:lnTo>
                <a:lnTo>
                  <a:pt x="278182" y="439796"/>
                </a:lnTo>
                <a:lnTo>
                  <a:pt x="283050" y="505955"/>
                </a:lnTo>
                <a:lnTo>
                  <a:pt x="286618" y="574965"/>
                </a:lnTo>
                <a:lnTo>
                  <a:pt x="288812" y="646464"/>
                </a:lnTo>
                <a:lnTo>
                  <a:pt x="289560" y="720089"/>
                </a:lnTo>
                <a:lnTo>
                  <a:pt x="288812" y="793715"/>
                </a:lnTo>
                <a:lnTo>
                  <a:pt x="286618" y="865214"/>
                </a:lnTo>
                <a:lnTo>
                  <a:pt x="283050" y="934224"/>
                </a:lnTo>
                <a:lnTo>
                  <a:pt x="278182" y="1000383"/>
                </a:lnTo>
                <a:lnTo>
                  <a:pt x="272085" y="1063330"/>
                </a:lnTo>
                <a:lnTo>
                  <a:pt x="264833" y="1122701"/>
                </a:lnTo>
                <a:lnTo>
                  <a:pt x="256499" y="1178136"/>
                </a:lnTo>
                <a:lnTo>
                  <a:pt x="247154" y="1229272"/>
                </a:lnTo>
                <a:lnTo>
                  <a:pt x="236873" y="1275748"/>
                </a:lnTo>
                <a:lnTo>
                  <a:pt x="225727" y="1317201"/>
                </a:lnTo>
                <a:lnTo>
                  <a:pt x="201134" y="1383592"/>
                </a:lnTo>
                <a:lnTo>
                  <a:pt x="173958" y="1425550"/>
                </a:lnTo>
                <a:lnTo>
                  <a:pt x="144780" y="1440180"/>
                </a:lnTo>
                <a:lnTo>
                  <a:pt x="129977" y="1436462"/>
                </a:lnTo>
                <a:lnTo>
                  <a:pt x="101727" y="1407806"/>
                </a:lnTo>
                <a:lnTo>
                  <a:pt x="75769" y="1353270"/>
                </a:lnTo>
                <a:lnTo>
                  <a:pt x="52686" y="1275748"/>
                </a:lnTo>
                <a:lnTo>
                  <a:pt x="42405" y="1229272"/>
                </a:lnTo>
                <a:lnTo>
                  <a:pt x="33060" y="1178136"/>
                </a:lnTo>
                <a:lnTo>
                  <a:pt x="24726" y="1122701"/>
                </a:lnTo>
                <a:lnTo>
                  <a:pt x="17474" y="1063330"/>
                </a:lnTo>
                <a:lnTo>
                  <a:pt x="11377" y="1000383"/>
                </a:lnTo>
                <a:lnTo>
                  <a:pt x="6509" y="934224"/>
                </a:lnTo>
                <a:lnTo>
                  <a:pt x="2941" y="865214"/>
                </a:lnTo>
                <a:lnTo>
                  <a:pt x="747" y="793715"/>
                </a:lnTo>
                <a:lnTo>
                  <a:pt x="0" y="7200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18859" y="4358640"/>
            <a:ext cx="289560" cy="1440180"/>
          </a:xfrm>
          <a:custGeom>
            <a:avLst/>
            <a:gdLst/>
            <a:ahLst/>
            <a:cxnLst/>
            <a:rect l="l" t="t" r="r" b="b"/>
            <a:pathLst>
              <a:path w="289560" h="1440179">
                <a:moveTo>
                  <a:pt x="0" y="720089"/>
                </a:moveTo>
                <a:lnTo>
                  <a:pt x="747" y="646464"/>
                </a:lnTo>
                <a:lnTo>
                  <a:pt x="2941" y="574965"/>
                </a:lnTo>
                <a:lnTo>
                  <a:pt x="6509" y="505955"/>
                </a:lnTo>
                <a:lnTo>
                  <a:pt x="11377" y="439796"/>
                </a:lnTo>
                <a:lnTo>
                  <a:pt x="17474" y="376849"/>
                </a:lnTo>
                <a:lnTo>
                  <a:pt x="24726" y="317478"/>
                </a:lnTo>
                <a:lnTo>
                  <a:pt x="33060" y="262043"/>
                </a:lnTo>
                <a:lnTo>
                  <a:pt x="42405" y="210907"/>
                </a:lnTo>
                <a:lnTo>
                  <a:pt x="52686" y="164431"/>
                </a:lnTo>
                <a:lnTo>
                  <a:pt x="63832" y="122978"/>
                </a:lnTo>
                <a:lnTo>
                  <a:pt x="88425" y="56587"/>
                </a:lnTo>
                <a:lnTo>
                  <a:pt x="115601" y="14629"/>
                </a:lnTo>
                <a:lnTo>
                  <a:pt x="144780" y="0"/>
                </a:lnTo>
                <a:lnTo>
                  <a:pt x="159582" y="3717"/>
                </a:lnTo>
                <a:lnTo>
                  <a:pt x="187832" y="32373"/>
                </a:lnTo>
                <a:lnTo>
                  <a:pt x="213790" y="86909"/>
                </a:lnTo>
                <a:lnTo>
                  <a:pt x="236873" y="164431"/>
                </a:lnTo>
                <a:lnTo>
                  <a:pt x="247154" y="210907"/>
                </a:lnTo>
                <a:lnTo>
                  <a:pt x="256499" y="262043"/>
                </a:lnTo>
                <a:lnTo>
                  <a:pt x="264833" y="317478"/>
                </a:lnTo>
                <a:lnTo>
                  <a:pt x="272085" y="376849"/>
                </a:lnTo>
                <a:lnTo>
                  <a:pt x="278182" y="439796"/>
                </a:lnTo>
                <a:lnTo>
                  <a:pt x="283050" y="505955"/>
                </a:lnTo>
                <a:lnTo>
                  <a:pt x="286618" y="574965"/>
                </a:lnTo>
                <a:lnTo>
                  <a:pt x="288812" y="646464"/>
                </a:lnTo>
                <a:lnTo>
                  <a:pt x="289560" y="720089"/>
                </a:lnTo>
                <a:lnTo>
                  <a:pt x="288812" y="793715"/>
                </a:lnTo>
                <a:lnTo>
                  <a:pt x="286618" y="865214"/>
                </a:lnTo>
                <a:lnTo>
                  <a:pt x="283050" y="934224"/>
                </a:lnTo>
                <a:lnTo>
                  <a:pt x="278182" y="1000383"/>
                </a:lnTo>
                <a:lnTo>
                  <a:pt x="272085" y="1063330"/>
                </a:lnTo>
                <a:lnTo>
                  <a:pt x="264833" y="1122701"/>
                </a:lnTo>
                <a:lnTo>
                  <a:pt x="256499" y="1178136"/>
                </a:lnTo>
                <a:lnTo>
                  <a:pt x="247154" y="1229272"/>
                </a:lnTo>
                <a:lnTo>
                  <a:pt x="236873" y="1275748"/>
                </a:lnTo>
                <a:lnTo>
                  <a:pt x="225727" y="1317201"/>
                </a:lnTo>
                <a:lnTo>
                  <a:pt x="201134" y="1383592"/>
                </a:lnTo>
                <a:lnTo>
                  <a:pt x="173958" y="1425550"/>
                </a:lnTo>
                <a:lnTo>
                  <a:pt x="144780" y="1440180"/>
                </a:lnTo>
                <a:lnTo>
                  <a:pt x="129977" y="1436462"/>
                </a:lnTo>
                <a:lnTo>
                  <a:pt x="101727" y="1407806"/>
                </a:lnTo>
                <a:lnTo>
                  <a:pt x="75769" y="1353270"/>
                </a:lnTo>
                <a:lnTo>
                  <a:pt x="52686" y="1275748"/>
                </a:lnTo>
                <a:lnTo>
                  <a:pt x="42405" y="1229272"/>
                </a:lnTo>
                <a:lnTo>
                  <a:pt x="33060" y="1178136"/>
                </a:lnTo>
                <a:lnTo>
                  <a:pt x="24726" y="1122701"/>
                </a:lnTo>
                <a:lnTo>
                  <a:pt x="17474" y="1063330"/>
                </a:lnTo>
                <a:lnTo>
                  <a:pt x="11377" y="1000383"/>
                </a:lnTo>
                <a:lnTo>
                  <a:pt x="6509" y="934224"/>
                </a:lnTo>
                <a:lnTo>
                  <a:pt x="2941" y="865214"/>
                </a:lnTo>
                <a:lnTo>
                  <a:pt x="747" y="793715"/>
                </a:lnTo>
                <a:lnTo>
                  <a:pt x="0" y="7200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47459" y="2524760"/>
            <a:ext cx="111760" cy="119380"/>
          </a:xfrm>
          <a:custGeom>
            <a:avLst/>
            <a:gdLst/>
            <a:ahLst/>
            <a:cxnLst/>
            <a:rect l="l" t="t" r="r" b="b"/>
            <a:pathLst>
              <a:path w="111760" h="119380">
                <a:moveTo>
                  <a:pt x="55880" y="0"/>
                </a:moveTo>
                <a:lnTo>
                  <a:pt x="34129" y="4690"/>
                </a:lnTo>
                <a:lnTo>
                  <a:pt x="16367" y="17481"/>
                </a:lnTo>
                <a:lnTo>
                  <a:pt x="4391" y="36454"/>
                </a:lnTo>
                <a:lnTo>
                  <a:pt x="0" y="59689"/>
                </a:lnTo>
                <a:lnTo>
                  <a:pt x="4391" y="82925"/>
                </a:lnTo>
                <a:lnTo>
                  <a:pt x="16367" y="101898"/>
                </a:lnTo>
                <a:lnTo>
                  <a:pt x="34129" y="114689"/>
                </a:lnTo>
                <a:lnTo>
                  <a:pt x="55880" y="119379"/>
                </a:lnTo>
                <a:lnTo>
                  <a:pt x="77630" y="114689"/>
                </a:lnTo>
                <a:lnTo>
                  <a:pt x="95392" y="101898"/>
                </a:lnTo>
                <a:lnTo>
                  <a:pt x="107368" y="82925"/>
                </a:lnTo>
                <a:lnTo>
                  <a:pt x="111760" y="59689"/>
                </a:lnTo>
                <a:lnTo>
                  <a:pt x="107368" y="36454"/>
                </a:lnTo>
                <a:lnTo>
                  <a:pt x="95392" y="17481"/>
                </a:lnTo>
                <a:lnTo>
                  <a:pt x="77630" y="4690"/>
                </a:lnTo>
                <a:lnTo>
                  <a:pt x="55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47459" y="2524760"/>
            <a:ext cx="111760" cy="119380"/>
          </a:xfrm>
          <a:custGeom>
            <a:avLst/>
            <a:gdLst/>
            <a:ahLst/>
            <a:cxnLst/>
            <a:rect l="l" t="t" r="r" b="b"/>
            <a:pathLst>
              <a:path w="111760" h="119380">
                <a:moveTo>
                  <a:pt x="0" y="59689"/>
                </a:moveTo>
                <a:lnTo>
                  <a:pt x="4391" y="36454"/>
                </a:lnTo>
                <a:lnTo>
                  <a:pt x="16367" y="17481"/>
                </a:lnTo>
                <a:lnTo>
                  <a:pt x="34129" y="4690"/>
                </a:lnTo>
                <a:lnTo>
                  <a:pt x="55880" y="0"/>
                </a:lnTo>
                <a:lnTo>
                  <a:pt x="77630" y="4690"/>
                </a:lnTo>
                <a:lnTo>
                  <a:pt x="95392" y="17481"/>
                </a:lnTo>
                <a:lnTo>
                  <a:pt x="107368" y="36454"/>
                </a:lnTo>
                <a:lnTo>
                  <a:pt x="111760" y="59689"/>
                </a:lnTo>
                <a:lnTo>
                  <a:pt x="107368" y="82925"/>
                </a:lnTo>
                <a:lnTo>
                  <a:pt x="95392" y="101898"/>
                </a:lnTo>
                <a:lnTo>
                  <a:pt x="77630" y="114689"/>
                </a:lnTo>
                <a:lnTo>
                  <a:pt x="55880" y="119379"/>
                </a:lnTo>
                <a:lnTo>
                  <a:pt x="34129" y="114689"/>
                </a:lnTo>
                <a:lnTo>
                  <a:pt x="16367" y="101898"/>
                </a:lnTo>
                <a:lnTo>
                  <a:pt x="4391" y="82925"/>
                </a:lnTo>
                <a:lnTo>
                  <a:pt x="0" y="5968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2540" y="5029200"/>
            <a:ext cx="109220" cy="116839"/>
          </a:xfrm>
          <a:custGeom>
            <a:avLst/>
            <a:gdLst/>
            <a:ahLst/>
            <a:cxnLst/>
            <a:rect l="l" t="t" r="r" b="b"/>
            <a:pathLst>
              <a:path w="109220" h="116839">
                <a:moveTo>
                  <a:pt x="54610" y="0"/>
                </a:moveTo>
                <a:lnTo>
                  <a:pt x="33352" y="4590"/>
                </a:lnTo>
                <a:lnTo>
                  <a:pt x="15994" y="17108"/>
                </a:lnTo>
                <a:lnTo>
                  <a:pt x="4291" y="35677"/>
                </a:lnTo>
                <a:lnTo>
                  <a:pt x="0" y="58419"/>
                </a:lnTo>
                <a:lnTo>
                  <a:pt x="4291" y="81156"/>
                </a:lnTo>
                <a:lnTo>
                  <a:pt x="15994" y="99726"/>
                </a:lnTo>
                <a:lnTo>
                  <a:pt x="33352" y="112248"/>
                </a:lnTo>
                <a:lnTo>
                  <a:pt x="54610" y="116839"/>
                </a:lnTo>
                <a:lnTo>
                  <a:pt x="75867" y="112248"/>
                </a:lnTo>
                <a:lnTo>
                  <a:pt x="93225" y="99726"/>
                </a:lnTo>
                <a:lnTo>
                  <a:pt x="104928" y="81156"/>
                </a:lnTo>
                <a:lnTo>
                  <a:pt x="109220" y="58419"/>
                </a:lnTo>
                <a:lnTo>
                  <a:pt x="104928" y="35677"/>
                </a:lnTo>
                <a:lnTo>
                  <a:pt x="93225" y="17108"/>
                </a:lnTo>
                <a:lnTo>
                  <a:pt x="75867" y="45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2540" y="5029200"/>
            <a:ext cx="109220" cy="116839"/>
          </a:xfrm>
          <a:custGeom>
            <a:avLst/>
            <a:gdLst/>
            <a:ahLst/>
            <a:cxnLst/>
            <a:rect l="l" t="t" r="r" b="b"/>
            <a:pathLst>
              <a:path w="109220" h="116839">
                <a:moveTo>
                  <a:pt x="0" y="58419"/>
                </a:moveTo>
                <a:lnTo>
                  <a:pt x="4291" y="35677"/>
                </a:lnTo>
                <a:lnTo>
                  <a:pt x="15994" y="17108"/>
                </a:lnTo>
                <a:lnTo>
                  <a:pt x="33352" y="4590"/>
                </a:lnTo>
                <a:lnTo>
                  <a:pt x="54610" y="0"/>
                </a:lnTo>
                <a:lnTo>
                  <a:pt x="75867" y="4590"/>
                </a:lnTo>
                <a:lnTo>
                  <a:pt x="93225" y="17108"/>
                </a:lnTo>
                <a:lnTo>
                  <a:pt x="104928" y="35677"/>
                </a:lnTo>
                <a:lnTo>
                  <a:pt x="109220" y="58419"/>
                </a:lnTo>
                <a:lnTo>
                  <a:pt x="104928" y="81156"/>
                </a:lnTo>
                <a:lnTo>
                  <a:pt x="93225" y="99726"/>
                </a:lnTo>
                <a:lnTo>
                  <a:pt x="75867" y="112248"/>
                </a:lnTo>
                <a:lnTo>
                  <a:pt x="54610" y="116839"/>
                </a:lnTo>
                <a:lnTo>
                  <a:pt x="33352" y="112248"/>
                </a:lnTo>
                <a:lnTo>
                  <a:pt x="15994" y="99726"/>
                </a:lnTo>
                <a:lnTo>
                  <a:pt x="4291" y="81156"/>
                </a:lnTo>
                <a:lnTo>
                  <a:pt x="0" y="58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07660" y="1798624"/>
            <a:ext cx="1149350" cy="786765"/>
          </a:xfrm>
          <a:custGeom>
            <a:avLst/>
            <a:gdLst/>
            <a:ahLst/>
            <a:cxnLst/>
            <a:rect l="l" t="t" r="r" b="b"/>
            <a:pathLst>
              <a:path w="1149350" h="786764">
                <a:moveTo>
                  <a:pt x="1149337" y="78646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55262" y="1762763"/>
            <a:ext cx="84455" cy="74930"/>
          </a:xfrm>
          <a:custGeom>
            <a:avLst/>
            <a:gdLst/>
            <a:ahLst/>
            <a:cxnLst/>
            <a:rect l="l" t="t" r="r" b="b"/>
            <a:pathLst>
              <a:path w="84454" h="74930">
                <a:moveTo>
                  <a:pt x="0" y="0"/>
                </a:moveTo>
                <a:lnTo>
                  <a:pt x="41363" y="74472"/>
                </a:lnTo>
                <a:lnTo>
                  <a:pt x="84404" y="115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05006" y="5128260"/>
            <a:ext cx="1063625" cy="843280"/>
          </a:xfrm>
          <a:custGeom>
            <a:avLst/>
            <a:gdLst/>
            <a:ahLst/>
            <a:cxnLst/>
            <a:rect l="l" t="t" r="r" b="b"/>
            <a:pathLst>
              <a:path w="1063625" h="843279">
                <a:moveTo>
                  <a:pt x="1063091" y="0"/>
                </a:moveTo>
                <a:lnTo>
                  <a:pt x="0" y="84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55265" y="5933705"/>
            <a:ext cx="83820" cy="77470"/>
          </a:xfrm>
          <a:custGeom>
            <a:avLst/>
            <a:gdLst/>
            <a:ahLst/>
            <a:cxnLst/>
            <a:rect l="l" t="t" r="r" b="b"/>
            <a:pathLst>
              <a:path w="83820" h="77470">
                <a:moveTo>
                  <a:pt x="36017" y="0"/>
                </a:moveTo>
                <a:lnTo>
                  <a:pt x="0" y="77203"/>
                </a:lnTo>
                <a:lnTo>
                  <a:pt x="83375" y="59702"/>
                </a:lnTo>
                <a:lnTo>
                  <a:pt x="36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1420" y="3609340"/>
            <a:ext cx="88900" cy="86360"/>
          </a:xfrm>
          <a:custGeom>
            <a:avLst/>
            <a:gdLst/>
            <a:ahLst/>
            <a:cxnLst/>
            <a:rect l="l" t="t" r="r" b="b"/>
            <a:pathLst>
              <a:path w="88900" h="86360">
                <a:moveTo>
                  <a:pt x="44450" y="0"/>
                </a:moveTo>
                <a:lnTo>
                  <a:pt x="27148" y="3392"/>
                </a:lnTo>
                <a:lnTo>
                  <a:pt x="13019" y="12646"/>
                </a:lnTo>
                <a:lnTo>
                  <a:pt x="3493" y="26371"/>
                </a:lnTo>
                <a:lnTo>
                  <a:pt x="0" y="43179"/>
                </a:lnTo>
                <a:lnTo>
                  <a:pt x="3493" y="59988"/>
                </a:lnTo>
                <a:lnTo>
                  <a:pt x="13019" y="73713"/>
                </a:lnTo>
                <a:lnTo>
                  <a:pt x="27148" y="82967"/>
                </a:lnTo>
                <a:lnTo>
                  <a:pt x="44450" y="86359"/>
                </a:lnTo>
                <a:lnTo>
                  <a:pt x="61751" y="82967"/>
                </a:lnTo>
                <a:lnTo>
                  <a:pt x="75880" y="73713"/>
                </a:lnTo>
                <a:lnTo>
                  <a:pt x="85406" y="59988"/>
                </a:lnTo>
                <a:lnTo>
                  <a:pt x="88900" y="43179"/>
                </a:lnTo>
                <a:lnTo>
                  <a:pt x="85406" y="26371"/>
                </a:lnTo>
                <a:lnTo>
                  <a:pt x="75880" y="12646"/>
                </a:lnTo>
                <a:lnTo>
                  <a:pt x="61751" y="3392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81420" y="3609340"/>
            <a:ext cx="88900" cy="86360"/>
          </a:xfrm>
          <a:custGeom>
            <a:avLst/>
            <a:gdLst/>
            <a:ahLst/>
            <a:cxnLst/>
            <a:rect l="l" t="t" r="r" b="b"/>
            <a:pathLst>
              <a:path w="88900" h="86360">
                <a:moveTo>
                  <a:pt x="0" y="43179"/>
                </a:moveTo>
                <a:lnTo>
                  <a:pt x="3493" y="26371"/>
                </a:lnTo>
                <a:lnTo>
                  <a:pt x="13019" y="12646"/>
                </a:lnTo>
                <a:lnTo>
                  <a:pt x="27148" y="3392"/>
                </a:lnTo>
                <a:lnTo>
                  <a:pt x="44450" y="0"/>
                </a:lnTo>
                <a:lnTo>
                  <a:pt x="61751" y="3392"/>
                </a:lnTo>
                <a:lnTo>
                  <a:pt x="75880" y="12646"/>
                </a:lnTo>
                <a:lnTo>
                  <a:pt x="85406" y="26371"/>
                </a:lnTo>
                <a:lnTo>
                  <a:pt x="88900" y="43179"/>
                </a:lnTo>
                <a:lnTo>
                  <a:pt x="85406" y="59988"/>
                </a:lnTo>
                <a:lnTo>
                  <a:pt x="75880" y="73713"/>
                </a:lnTo>
                <a:lnTo>
                  <a:pt x="61751" y="82967"/>
                </a:lnTo>
                <a:lnTo>
                  <a:pt x="44450" y="86359"/>
                </a:lnTo>
                <a:lnTo>
                  <a:pt x="27148" y="82967"/>
                </a:lnTo>
                <a:lnTo>
                  <a:pt x="13019" y="73713"/>
                </a:lnTo>
                <a:lnTo>
                  <a:pt x="3493" y="59988"/>
                </a:lnTo>
                <a:lnTo>
                  <a:pt x="0" y="4317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38923" y="2610469"/>
            <a:ext cx="98425" cy="506095"/>
          </a:xfrm>
          <a:custGeom>
            <a:avLst/>
            <a:gdLst/>
            <a:ahLst/>
            <a:cxnLst/>
            <a:rect l="l" t="t" r="r" b="b"/>
            <a:pathLst>
              <a:path w="98425" h="506094">
                <a:moveTo>
                  <a:pt x="97992" y="505929"/>
                </a:moveTo>
                <a:lnTo>
                  <a:pt x="70371" y="465893"/>
                </a:lnTo>
                <a:lnTo>
                  <a:pt x="47219" y="423400"/>
                </a:lnTo>
                <a:lnTo>
                  <a:pt x="28580" y="378872"/>
                </a:lnTo>
                <a:lnTo>
                  <a:pt x="14496" y="332731"/>
                </a:lnTo>
                <a:lnTo>
                  <a:pt x="5010" y="285399"/>
                </a:lnTo>
                <a:lnTo>
                  <a:pt x="164" y="237297"/>
                </a:lnTo>
                <a:lnTo>
                  <a:pt x="0" y="188847"/>
                </a:lnTo>
                <a:lnTo>
                  <a:pt x="4560" y="140471"/>
                </a:lnTo>
                <a:lnTo>
                  <a:pt x="13888" y="92590"/>
                </a:lnTo>
                <a:lnTo>
                  <a:pt x="28025" y="45625"/>
                </a:lnTo>
                <a:lnTo>
                  <a:pt x="47015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24458" y="4464603"/>
            <a:ext cx="81915" cy="663575"/>
          </a:xfrm>
          <a:custGeom>
            <a:avLst/>
            <a:gdLst/>
            <a:ahLst/>
            <a:cxnLst/>
            <a:rect l="l" t="t" r="r" b="b"/>
            <a:pathLst>
              <a:path w="81914" h="663575">
                <a:moveTo>
                  <a:pt x="62599" y="663511"/>
                </a:moveTo>
                <a:lnTo>
                  <a:pt x="44727" y="618805"/>
                </a:lnTo>
                <a:lnTo>
                  <a:pt x="29845" y="572495"/>
                </a:lnTo>
                <a:lnTo>
                  <a:pt x="17945" y="524878"/>
                </a:lnTo>
                <a:lnTo>
                  <a:pt x="9019" y="476252"/>
                </a:lnTo>
                <a:lnTo>
                  <a:pt x="3059" y="426915"/>
                </a:lnTo>
                <a:lnTo>
                  <a:pt x="55" y="377164"/>
                </a:lnTo>
                <a:lnTo>
                  <a:pt x="0" y="327298"/>
                </a:lnTo>
                <a:lnTo>
                  <a:pt x="2884" y="277613"/>
                </a:lnTo>
                <a:lnTo>
                  <a:pt x="8699" y="228408"/>
                </a:lnTo>
                <a:lnTo>
                  <a:pt x="17437" y="179980"/>
                </a:lnTo>
                <a:lnTo>
                  <a:pt x="29090" y="132628"/>
                </a:lnTo>
                <a:lnTo>
                  <a:pt x="43648" y="86649"/>
                </a:lnTo>
                <a:lnTo>
                  <a:pt x="61103" y="42340"/>
                </a:lnTo>
                <a:lnTo>
                  <a:pt x="81446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3179" y="2616200"/>
            <a:ext cx="78740" cy="55880"/>
          </a:xfrm>
          <a:custGeom>
            <a:avLst/>
            <a:gdLst/>
            <a:ahLst/>
            <a:cxnLst/>
            <a:rect l="l" t="t" r="r" b="b"/>
            <a:pathLst>
              <a:path w="78739" h="55880">
                <a:moveTo>
                  <a:pt x="0" y="48895"/>
                </a:moveTo>
                <a:lnTo>
                  <a:pt x="28592" y="16601"/>
                </a:lnTo>
                <a:lnTo>
                  <a:pt x="49212" y="2324"/>
                </a:lnTo>
                <a:lnTo>
                  <a:pt x="54140" y="0"/>
                </a:lnTo>
                <a:lnTo>
                  <a:pt x="73812" y="38417"/>
                </a:lnTo>
                <a:lnTo>
                  <a:pt x="78740" y="558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44440" y="4483100"/>
            <a:ext cx="78740" cy="53340"/>
          </a:xfrm>
          <a:custGeom>
            <a:avLst/>
            <a:gdLst/>
            <a:ahLst/>
            <a:cxnLst/>
            <a:rect l="l" t="t" r="r" b="b"/>
            <a:pathLst>
              <a:path w="78739" h="53339">
                <a:moveTo>
                  <a:pt x="0" y="46672"/>
                </a:moveTo>
                <a:lnTo>
                  <a:pt x="28592" y="15843"/>
                </a:lnTo>
                <a:lnTo>
                  <a:pt x="49212" y="2222"/>
                </a:lnTo>
                <a:lnTo>
                  <a:pt x="54140" y="0"/>
                </a:lnTo>
                <a:lnTo>
                  <a:pt x="73812" y="36664"/>
                </a:lnTo>
                <a:lnTo>
                  <a:pt x="78740" y="533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23179" y="3012442"/>
            <a:ext cx="104139" cy="95250"/>
          </a:xfrm>
          <a:custGeom>
            <a:avLst/>
            <a:gdLst/>
            <a:ahLst/>
            <a:cxnLst/>
            <a:rect l="l" t="t" r="r" b="b"/>
            <a:pathLst>
              <a:path w="104139" h="95250">
                <a:moveTo>
                  <a:pt x="0" y="42189"/>
                </a:moveTo>
                <a:lnTo>
                  <a:pt x="13152" y="47160"/>
                </a:lnTo>
                <a:lnTo>
                  <a:pt x="26396" y="51927"/>
                </a:lnTo>
                <a:lnTo>
                  <a:pt x="39451" y="57098"/>
                </a:lnTo>
                <a:lnTo>
                  <a:pt x="52031" y="63284"/>
                </a:lnTo>
                <a:lnTo>
                  <a:pt x="62840" y="73101"/>
                </a:lnTo>
                <a:lnTo>
                  <a:pt x="72950" y="85699"/>
                </a:lnTo>
                <a:lnTo>
                  <a:pt x="83005" y="95002"/>
                </a:lnTo>
                <a:lnTo>
                  <a:pt x="93649" y="94932"/>
                </a:lnTo>
                <a:lnTo>
                  <a:pt x="100388" y="79849"/>
                </a:lnTo>
                <a:lnTo>
                  <a:pt x="103400" y="52324"/>
                </a:lnTo>
                <a:lnTo>
                  <a:pt x="104140" y="22369"/>
                </a:lnTo>
                <a:lnTo>
                  <a:pt x="104063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93640" y="5013962"/>
            <a:ext cx="104139" cy="95250"/>
          </a:xfrm>
          <a:custGeom>
            <a:avLst/>
            <a:gdLst/>
            <a:ahLst/>
            <a:cxnLst/>
            <a:rect l="l" t="t" r="r" b="b"/>
            <a:pathLst>
              <a:path w="104139" h="95250">
                <a:moveTo>
                  <a:pt x="0" y="42189"/>
                </a:moveTo>
                <a:lnTo>
                  <a:pt x="13152" y="47160"/>
                </a:lnTo>
                <a:lnTo>
                  <a:pt x="26396" y="51927"/>
                </a:lnTo>
                <a:lnTo>
                  <a:pt x="39451" y="57098"/>
                </a:lnTo>
                <a:lnTo>
                  <a:pt x="52031" y="63284"/>
                </a:lnTo>
                <a:lnTo>
                  <a:pt x="62840" y="73101"/>
                </a:lnTo>
                <a:lnTo>
                  <a:pt x="72950" y="85699"/>
                </a:lnTo>
                <a:lnTo>
                  <a:pt x="83005" y="95002"/>
                </a:lnTo>
                <a:lnTo>
                  <a:pt x="93649" y="94932"/>
                </a:lnTo>
                <a:lnTo>
                  <a:pt x="100388" y="79849"/>
                </a:lnTo>
                <a:lnTo>
                  <a:pt x="103400" y="52324"/>
                </a:lnTo>
                <a:lnTo>
                  <a:pt x="104140" y="22369"/>
                </a:lnTo>
                <a:lnTo>
                  <a:pt x="104063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24600" y="3497580"/>
            <a:ext cx="0" cy="279400"/>
          </a:xfrm>
          <a:custGeom>
            <a:avLst/>
            <a:gdLst/>
            <a:ahLst/>
            <a:cxnLst/>
            <a:rect l="l" t="t" r="r" b="b"/>
            <a:pathLst>
              <a:path w="0" h="279400">
                <a:moveTo>
                  <a:pt x="0" y="0"/>
                </a:moveTo>
                <a:lnTo>
                  <a:pt x="0" y="2794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18859" y="3652520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762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357217" y="784986"/>
            <a:ext cx="3779520" cy="930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19630" marR="5080" indent="281305">
              <a:lnSpc>
                <a:spcPts val="1780"/>
              </a:lnSpc>
            </a:pPr>
            <a:r>
              <a:rPr dirty="0" sz="1600" spc="-10">
                <a:latin typeface="Arial"/>
                <a:cs typeface="Arial"/>
              </a:rPr>
              <a:t>Gaze </a:t>
            </a:r>
            <a:r>
              <a:rPr dirty="0" sz="1600" spc="-5">
                <a:latin typeface="Arial"/>
                <a:cs typeface="Arial"/>
              </a:rPr>
              <a:t>Origin  (Center 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cornea)</a:t>
            </a:r>
            <a:endParaRPr sz="1600">
              <a:latin typeface="Arial"/>
              <a:cs typeface="Arial"/>
            </a:endParaRPr>
          </a:p>
          <a:p>
            <a:pPr marL="448945" marR="2301875" indent="-436880">
              <a:lnSpc>
                <a:spcPts val="1780"/>
              </a:lnSpc>
              <a:spcBef>
                <a:spcPts val="200"/>
              </a:spcBef>
            </a:pPr>
            <a:r>
              <a:rPr dirty="0" sz="1600" spc="-5">
                <a:latin typeface="Arial"/>
                <a:cs typeface="Arial"/>
              </a:rPr>
              <a:t>Right </a:t>
            </a:r>
            <a:r>
              <a:rPr dirty="0" sz="1600" spc="-10">
                <a:latin typeface="Arial"/>
                <a:cs typeface="Arial"/>
              </a:rPr>
              <a:t>lens </a:t>
            </a:r>
            <a:r>
              <a:rPr dirty="0" sz="1600" spc="-5">
                <a:latin typeface="Arial"/>
                <a:cs typeface="Arial"/>
              </a:rPr>
              <a:t>origin  </a:t>
            </a:r>
            <a:r>
              <a:rPr dirty="0" sz="1600" spc="-10">
                <a:latin typeface="Arial"/>
                <a:cs typeface="Arial"/>
              </a:rPr>
              <a:t>(0,0,0)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63897" y="6056807"/>
            <a:ext cx="134747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0365" marR="5080" indent="-368300">
              <a:lnSpc>
                <a:spcPts val="1780"/>
              </a:lnSpc>
            </a:pPr>
            <a:r>
              <a:rPr dirty="0" sz="1600" spc="-5">
                <a:latin typeface="Arial"/>
                <a:cs typeface="Arial"/>
              </a:rPr>
              <a:t>Left </a:t>
            </a:r>
            <a:r>
              <a:rPr dirty="0" sz="1600" spc="-10">
                <a:latin typeface="Arial"/>
                <a:cs typeface="Arial"/>
              </a:rPr>
              <a:t>lens </a:t>
            </a:r>
            <a:r>
              <a:rPr dirty="0" sz="1600" spc="-5">
                <a:latin typeface="Arial"/>
                <a:cs typeface="Arial"/>
              </a:rPr>
              <a:t>origin  </a:t>
            </a:r>
            <a:r>
              <a:rPr dirty="0" sz="1600" spc="-10">
                <a:latin typeface="Arial"/>
                <a:cs typeface="Arial"/>
              </a:rPr>
              <a:t>(0,0,0)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6284" y="2764155"/>
            <a:ext cx="154305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Right </a:t>
            </a:r>
            <a:r>
              <a:rPr dirty="0" sz="1600" spc="-10">
                <a:latin typeface="Arial"/>
                <a:cs typeface="Arial"/>
              </a:rPr>
              <a:t>angle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gaze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5126" y="4500905"/>
            <a:ext cx="141097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Left </a:t>
            </a:r>
            <a:r>
              <a:rPr dirty="0" sz="1600" spc="-10">
                <a:latin typeface="Arial"/>
                <a:cs typeface="Arial"/>
              </a:rPr>
              <a:t>angle </a:t>
            </a:r>
            <a:r>
              <a:rPr dirty="0" sz="1600" spc="-15">
                <a:latin typeface="Arial"/>
                <a:cs typeface="Arial"/>
              </a:rPr>
              <a:t>gaze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5340" y="3529406"/>
            <a:ext cx="58928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60">
                <a:latin typeface="Arial"/>
                <a:cs typeface="Arial"/>
              </a:rPr>
              <a:t>T</a:t>
            </a:r>
            <a:r>
              <a:rPr dirty="0" sz="1600" spc="-15">
                <a:latin typeface="Arial"/>
                <a:cs typeface="Arial"/>
              </a:rPr>
              <a:t>a</a:t>
            </a:r>
            <a:r>
              <a:rPr dirty="0" sz="1600" spc="5">
                <a:latin typeface="Arial"/>
                <a:cs typeface="Arial"/>
              </a:rPr>
              <a:t>r</a:t>
            </a:r>
            <a:r>
              <a:rPr dirty="0" sz="1600" spc="-15"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59241" y="3267685"/>
            <a:ext cx="947419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780"/>
              </a:lnSpc>
            </a:pPr>
            <a:r>
              <a:rPr dirty="0" sz="1600" spc="-5">
                <a:latin typeface="Arial"/>
                <a:cs typeface="Arial"/>
              </a:rPr>
              <a:t>C</a:t>
            </a:r>
            <a:r>
              <a:rPr dirty="0" sz="1600" spc="-15">
                <a:latin typeface="Arial"/>
                <a:cs typeface="Arial"/>
              </a:rPr>
              <a:t>o</a:t>
            </a: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15">
                <a:latin typeface="Arial"/>
                <a:cs typeface="Arial"/>
              </a:rPr>
              <a:t>b</a:t>
            </a:r>
            <a:r>
              <a:rPr dirty="0" sz="1600" spc="-5">
                <a:latin typeface="Arial"/>
                <a:cs typeface="Arial"/>
              </a:rPr>
              <a:t>i</a:t>
            </a:r>
            <a:r>
              <a:rPr dirty="0" sz="1600" spc="-15">
                <a:latin typeface="Arial"/>
                <a:cs typeface="Arial"/>
              </a:rPr>
              <a:t>ned  </a:t>
            </a:r>
            <a:r>
              <a:rPr dirty="0" sz="1600" spc="-15">
                <a:latin typeface="Arial"/>
                <a:cs typeface="Arial"/>
              </a:rPr>
              <a:t>gaze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73367" y="3377006"/>
            <a:ext cx="125603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System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origin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2022-05-08T10:50:38Z</dcterms:created>
  <dcterms:modified xsi:type="dcterms:W3CDTF">2022-05-08T10:50:38Z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2022-05-08T00:00:00Z</vt:filetime>
  </property>
</Properties>
</file>