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836C-B430-4677-BC8B-0B95F5EB027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879C-5CAF-4B76-BA9E-5DF4DA49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73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836C-B430-4677-BC8B-0B95F5EB027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879C-5CAF-4B76-BA9E-5DF4DA49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09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836C-B430-4677-BC8B-0B95F5EB027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879C-5CAF-4B76-BA9E-5DF4DA49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01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836C-B430-4677-BC8B-0B95F5EB027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879C-5CAF-4B76-BA9E-5DF4DA49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66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836C-B430-4677-BC8B-0B95F5EB027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879C-5CAF-4B76-BA9E-5DF4DA49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68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836C-B430-4677-BC8B-0B95F5EB027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879C-5CAF-4B76-BA9E-5DF4DA49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0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836C-B430-4677-BC8B-0B95F5EB027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879C-5CAF-4B76-BA9E-5DF4DA49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40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836C-B430-4677-BC8B-0B95F5EB027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879C-5CAF-4B76-BA9E-5DF4DA49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1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836C-B430-4677-BC8B-0B95F5EB027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879C-5CAF-4B76-BA9E-5DF4DA49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14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836C-B430-4677-BC8B-0B95F5EB027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879C-5CAF-4B76-BA9E-5DF4DA49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58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836C-B430-4677-BC8B-0B95F5EB027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879C-5CAF-4B76-BA9E-5DF4DA49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89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B836C-B430-4677-BC8B-0B95F5EB027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D879C-5CAF-4B76-BA9E-5DF4DA499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85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CC819F2-0701-4D5B-ADDE-56C7738E2690}"/>
              </a:ext>
            </a:extLst>
          </p:cNvPr>
          <p:cNvSpPr txBox="1"/>
          <p:nvPr/>
        </p:nvSpPr>
        <p:spPr>
          <a:xfrm>
            <a:off x="2050026" y="1194619"/>
            <a:ext cx="59380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BIN_DEC_CON</a:t>
            </a:r>
          </a:p>
          <a:p>
            <a:r>
              <a:rPr lang="en-US" sz="2400" dirty="0"/>
              <a:t>	MOVFF 	PORTB, WREG</a:t>
            </a:r>
          </a:p>
          <a:p>
            <a:r>
              <a:rPr lang="en-US" sz="2400" dirty="0"/>
              <a:t>	MOVWF 	D0</a:t>
            </a:r>
          </a:p>
          <a:p>
            <a:r>
              <a:rPr lang="en-US" sz="2400" dirty="0"/>
              <a:t>	MOVLW 	TEN</a:t>
            </a:r>
          </a:p>
          <a:p>
            <a:r>
              <a:rPr lang="en-US" sz="2400" dirty="0"/>
              <a:t>	CLRF	 D1</a:t>
            </a:r>
          </a:p>
          <a:p>
            <a:r>
              <a:rPr lang="en-US" sz="2400" dirty="0"/>
              <a:t>L1	INCF	 D1</a:t>
            </a:r>
          </a:p>
          <a:p>
            <a:r>
              <a:rPr lang="en-US" sz="2400" dirty="0"/>
              <a:t>	SUBWF	D0</a:t>
            </a:r>
          </a:p>
          <a:p>
            <a:r>
              <a:rPr lang="en-US" sz="2400" dirty="0"/>
              <a:t>	BC	L1</a:t>
            </a:r>
          </a:p>
          <a:p>
            <a:r>
              <a:rPr lang="en-US" sz="2400" dirty="0"/>
              <a:t>	ADDWF	D0</a:t>
            </a:r>
          </a:p>
          <a:p>
            <a:r>
              <a:rPr lang="en-US" sz="2400" dirty="0"/>
              <a:t>	DECF	D1</a:t>
            </a:r>
          </a:p>
          <a:p>
            <a:r>
              <a:rPr lang="en-US" sz="2400" dirty="0"/>
              <a:t>	MOVFF 	D0,  D0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76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Embedded C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1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25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280" y="0"/>
            <a:ext cx="485909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BCF TRISB,5</a:t>
            </a:r>
          </a:p>
          <a:p>
            <a:r>
              <a:rPr lang="en-US" sz="2800" dirty="0" smtClean="0"/>
              <a:t>	MOVLW 0</a:t>
            </a:r>
          </a:p>
          <a:p>
            <a:r>
              <a:rPr lang="en-US" sz="2800" dirty="0" smtClean="0"/>
              <a:t>	MOVWF T3CON</a:t>
            </a:r>
          </a:p>
          <a:p>
            <a:r>
              <a:rPr lang="en-US" sz="2800" dirty="0" smtClean="0"/>
              <a:t>XYZ	MOVLW 0X76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MOVWF TMR3H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MOVLW 0X34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MOVWF TMR3L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BCF PIR2, TMR3IF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CALL DLY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BTF PORTB,5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BRA XYZ</a:t>
            </a:r>
          </a:p>
          <a:p>
            <a:r>
              <a:rPr lang="en-US" sz="2800" dirty="0" smtClean="0"/>
              <a:t>DLY	BSF T3CON, TMR3ON</a:t>
            </a:r>
          </a:p>
          <a:p>
            <a:r>
              <a:rPr lang="en-US" sz="2800" dirty="0" smtClean="0"/>
              <a:t>ABC	BTFSS PIR2, TMR3IF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BRA ABC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RETURN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END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50634" y="370936"/>
            <a:ext cx="591772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TRISBbits.RB5=0;</a:t>
            </a:r>
          </a:p>
          <a:p>
            <a:r>
              <a:rPr lang="en-US" dirty="0"/>
              <a:t>	</a:t>
            </a:r>
            <a:r>
              <a:rPr lang="en-US" dirty="0" smtClean="0"/>
              <a:t>T3CON=0;</a:t>
            </a:r>
          </a:p>
          <a:p>
            <a:r>
              <a:rPr lang="en-US" dirty="0"/>
              <a:t>	</a:t>
            </a:r>
            <a:r>
              <a:rPr lang="en-US" dirty="0" smtClean="0"/>
              <a:t>while(1)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TMR3H=0x76;</a:t>
            </a:r>
          </a:p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TMR3L=0x34;</a:t>
            </a:r>
          </a:p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PIR2bits.TMR3IF=0;</a:t>
            </a:r>
          </a:p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delay();</a:t>
            </a:r>
          </a:p>
          <a:p>
            <a:r>
              <a:rPr lang="en-US" dirty="0"/>
              <a:t>	</a:t>
            </a:r>
            <a:r>
              <a:rPr lang="en-US" dirty="0" smtClean="0"/>
              <a:t>	PORTBbits.RB5=</a:t>
            </a:r>
            <a:r>
              <a:rPr lang="en-US" dirty="0"/>
              <a:t> </a:t>
            </a:r>
            <a:r>
              <a:rPr lang="en-US" dirty="0" smtClean="0"/>
              <a:t>PORTBbits.RB5^</a:t>
            </a:r>
            <a:r>
              <a:rPr lang="en-US" dirty="0"/>
              <a:t> </a:t>
            </a:r>
            <a:r>
              <a:rPr lang="en-US" dirty="0" smtClean="0"/>
              <a:t>1;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	return(1);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delay()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T3CONbits.TMR3ON=0;</a:t>
            </a:r>
          </a:p>
          <a:p>
            <a:r>
              <a:rPr lang="en-US" dirty="0"/>
              <a:t>	</a:t>
            </a:r>
            <a:r>
              <a:rPr lang="en-US" dirty="0" smtClean="0"/>
              <a:t>while(1)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if(PIR2bits.TMR3IF==1)</a:t>
            </a:r>
          </a:p>
          <a:p>
            <a:r>
              <a:rPr lang="en-US" dirty="0"/>
              <a:t>	</a:t>
            </a:r>
            <a:r>
              <a:rPr lang="en-US" dirty="0" smtClean="0"/>
              <a:t>		return;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66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Embedded C programs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C programs</dc:title>
  <dc:creator>Microsoft account</dc:creator>
  <cp:lastModifiedBy>Microsoft account</cp:lastModifiedBy>
  <cp:revision>2</cp:revision>
  <dcterms:created xsi:type="dcterms:W3CDTF">2022-02-24T11:16:23Z</dcterms:created>
  <dcterms:modified xsi:type="dcterms:W3CDTF">2022-02-25T05:41:42Z</dcterms:modified>
</cp:coreProperties>
</file>