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898B5-D1A6-4C9B-82B9-789BEA84E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319CCA-9F26-4C28-ADD8-64BB81DBA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168551-D2C9-4C5B-9D38-ED3FCD4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952525-FA2D-45FA-83B6-9286F96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EC8621-FDD4-4534-B9BD-36EE00DC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5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2F982-77CB-40E2-85D3-9A5AF31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803E3A-88DF-471E-8B3A-807FEA0D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41B8B1-F666-4AAF-9DFB-EE5F7C4D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A64626-2192-403B-8356-5059F0A1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940FE4-1357-42FC-A5ED-96F8775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9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07ACC6-6107-4BD8-94B9-91F810921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9174F2-0BF9-4444-9542-CA9E1739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7CDDAA-0581-4F5B-B1A9-AFE602E5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BFBDE1-DD9D-49E2-B522-A808C3EC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CB4155-C3CE-4171-8F34-BBF7F420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1B182-580F-4164-A53E-875B8893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FC6316-269C-4983-B55E-0DF06651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8300D0-2008-4CFE-BA8B-6655E253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35AA6-0DAA-4B3A-9228-50D786C4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F6A69A-F373-4703-AE54-78E5F7AF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8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3FC67-76F4-49C7-9DBD-2373919D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3798FF-53F6-47D0-89AA-F97903D7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E2EB76-0F83-4BFA-A6FB-9BF4F9A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DD5CFC-56DD-4217-8258-53540F1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C10ADA-8BA3-4F35-A363-3274460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81176-3836-46D6-A7B9-D3214B1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F71CC-D0B4-4B63-8EB9-F3B31193B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1DD50C-C971-43F2-A319-C0B284693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6F0BEB-54C9-4719-B13B-AD7A931C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AF3946-42DA-417E-A56C-14BCB3C8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C6F681-D14C-4DCF-8555-B02B3656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6D5-B88B-4851-B870-5DC6291C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F762DC-9349-44E3-97CA-95A4A04D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F7698-8060-4B07-89FA-856F66C34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78538E-58D1-4083-A421-3A4EE16FD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0ADCB7-C794-4FB0-853F-671C448D2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020784-070B-4060-A3FF-774A5C42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070C8A-E7B3-49F8-B7B0-DE444F8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8D16481-3E15-479E-983D-A224C93B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9F454-28F1-47DD-B478-394F6A6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4C42BD-1427-4E87-888A-5C98609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8B238D-0F36-4FA7-A6E0-DAA03C8F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ED66E4-A9B1-4D01-AAFD-DB1B2347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A8B60E6-8875-4334-A4BD-D350DD6E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BE9EBA-CE99-4951-8351-54B7A6F1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E0B873-1E5C-4118-A710-21C4EACE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47379-35DA-4285-805B-9BB150A3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DF91CA-DDC9-4654-8C11-E451A474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62A4B3-9FDB-4480-A943-E522C885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BD387D-3297-44E7-A7B9-0191D39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C82C5C-EAC3-4D7B-9D51-4E976D11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EAFAF3-CCC3-4C21-94B6-601C50E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4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07628-9721-40E2-9F87-7500F5D3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440C51-16ED-4754-8D5B-D99CF7C83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A524DC-9876-4ED5-9C67-62A90E5E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4E0DC1-C885-4460-9E66-1C971B68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4409ED-497C-4EF8-AADA-5780FD8C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3FFEAD-D29C-4471-88FB-6A9BC475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06511BE-006E-4189-843A-E647E805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DF1579-51F1-4C9D-B0C9-C2E97AE7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35EF38-086B-4A9B-908A-EB73CF439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7A7B-6AA2-439C-BB81-21C325FDBEA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D7634A-B699-434C-B67F-96A63684A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B23542-F1E4-4F0E-8809-8CFDA0BAF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C3FC-B102-4EC4-9CE7-9924E0145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85ED3-A560-4C6B-808A-936623CE5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Oscillator configuration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3FC924-C75E-4A5B-8F39-58E4225B0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4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B4EABA-9E53-4AEC-B441-4A229551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63"/>
            <a:ext cx="12192000" cy="54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Power-on Reset (POR)</a:t>
            </a:r>
          </a:p>
          <a:p>
            <a:r>
              <a:rPr lang="en-IN" dirty="0" smtClean="0"/>
              <a:t>MCLR Reset during normal operation (Master </a:t>
            </a:r>
            <a:r>
              <a:rPr lang="en-IN" dirty="0" err="1" smtClean="0"/>
              <a:t>CLeaR</a:t>
            </a:r>
            <a:r>
              <a:rPr lang="en-IN" dirty="0" smtClean="0"/>
              <a:t>)</a:t>
            </a:r>
          </a:p>
          <a:p>
            <a:r>
              <a:rPr lang="en-IN" dirty="0" smtClean="0"/>
              <a:t>MCLR Reset during Sleep</a:t>
            </a:r>
          </a:p>
          <a:p>
            <a:r>
              <a:rPr lang="en-IN" dirty="0" smtClean="0"/>
              <a:t>Watchdog Timer (WDT) Reset during normal operation</a:t>
            </a:r>
          </a:p>
          <a:p>
            <a:r>
              <a:rPr lang="en-US" dirty="0" smtClean="0"/>
              <a:t>Programmable Brown-out Reset (PBOR)</a:t>
            </a:r>
          </a:p>
          <a:p>
            <a:r>
              <a:rPr lang="en-IN" dirty="0" smtClean="0"/>
              <a:t>RESET Instruction</a:t>
            </a:r>
          </a:p>
          <a:p>
            <a:r>
              <a:rPr lang="en-IN" dirty="0" smtClean="0"/>
              <a:t>Stack Full Reset</a:t>
            </a:r>
          </a:p>
          <a:p>
            <a:r>
              <a:rPr lang="en-IN" dirty="0" smtClean="0"/>
              <a:t>Stack Underflow Reset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14425" y="2343150"/>
            <a:ext cx="857250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23948" y="2852747"/>
            <a:ext cx="857250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0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42887"/>
            <a:ext cx="9615487" cy="66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on Reset (POR)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VDD pin has high.</a:t>
            </a:r>
          </a:p>
          <a:p>
            <a:r>
              <a:rPr lang="en-US" dirty="0" smtClean="0"/>
              <a:t>An external RC component is used to create a POR delay.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41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_____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MCLR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power on reset circuit</a:t>
            </a:r>
          </a:p>
          <a:p>
            <a:r>
              <a:rPr lang="en-IN" dirty="0" smtClean="0"/>
              <a:t>There is a noise filter in the reset path, that detects and ignores small pulses.</a:t>
            </a:r>
          </a:p>
          <a:p>
            <a:r>
              <a:rPr lang="en-US" dirty="0" smtClean="0"/>
              <a:t>MCLR can be connected to VDD to avoid the RC component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77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Power- up Timer (PWRT)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operates on an internal RC oscillator.</a:t>
            </a:r>
          </a:p>
          <a:p>
            <a:r>
              <a:rPr lang="en-US" dirty="0" smtClean="0"/>
              <a:t>The chip is in Reset as long as the PWRT is active.</a:t>
            </a:r>
          </a:p>
          <a:p>
            <a:r>
              <a:rPr lang="en-US" dirty="0" smtClean="0"/>
              <a:t>CONFIG2L register has the corresponding bit</a:t>
            </a:r>
          </a:p>
          <a:p>
            <a:r>
              <a:rPr lang="en-US" dirty="0" smtClean="0"/>
              <a:t>The PWRT’s time delay allows VDD to rise to an acceptable level.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74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Oscillator </a:t>
            </a:r>
            <a:r>
              <a:rPr lang="en-US" dirty="0"/>
              <a:t>S</a:t>
            </a:r>
            <a:r>
              <a:rPr lang="en-US" dirty="0" smtClean="0"/>
              <a:t>tart-up Timer(OST)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a 1024 oscillator cycle delay after the PWRT delay is over. </a:t>
            </a:r>
          </a:p>
          <a:p>
            <a:r>
              <a:rPr lang="en-US" dirty="0" smtClean="0"/>
              <a:t>This additional delay ensures that the crystal oscillator or resonator has started and stabilized.</a:t>
            </a:r>
          </a:p>
          <a:p>
            <a:r>
              <a:rPr lang="en-US" dirty="0" smtClean="0"/>
              <a:t>It is invoked only for XT, LP, HS and HS4 modes.</a:t>
            </a:r>
          </a:p>
          <a:p>
            <a:r>
              <a:rPr lang="en-US" dirty="0" smtClean="0"/>
              <a:t>It is used in POR and wake-up from sleep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PLL lock time-out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portion of the power-up timer is used to provide a fixed time-out  </a:t>
            </a:r>
          </a:p>
          <a:p>
            <a:r>
              <a:rPr lang="en-US" dirty="0" smtClean="0"/>
              <a:t>It is sufficient for the PLL to lock to the main oscillator frequency.</a:t>
            </a:r>
          </a:p>
          <a:p>
            <a:r>
              <a:rPr lang="en-US" dirty="0" smtClean="0"/>
              <a:t>PLL lock time-out is typically 2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follows the oscillator start-up time-out(OST)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0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Brown-out Reset (BOR)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BOREN – BOR Enable configuration bit in CONFIG2L</a:t>
            </a:r>
          </a:p>
          <a:p>
            <a:r>
              <a:rPr lang="en-US" dirty="0" smtClean="0"/>
              <a:t>It can disable or enable BOR circuitry.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1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417D1-D889-4BD0-8DC6-D5E63C5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i="0" u="none" strike="noStrike" baseline="0" dirty="0">
                <a:latin typeface="Helvetica-Bold"/>
              </a:rPr>
              <a:t>CONFIG1H: CONFIGURATION REGISTER 1 HIGH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6674B-4BA9-46EE-9983-30DD8375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46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DA4DDD-9DAD-48DA-B131-89A86EFD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34"/>
            <a:ext cx="12192000" cy="62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6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83C397-4CDD-4EA2-A113-C23A95FF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" y="1924050"/>
            <a:ext cx="8239125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0339F4-9BFF-44E3-B47C-134CC8C9A78F}"/>
              </a:ext>
            </a:extLst>
          </p:cNvPr>
          <p:cNvSpPr txBox="1"/>
          <p:nvPr/>
        </p:nvSpPr>
        <p:spPr>
          <a:xfrm>
            <a:off x="8682037" y="2967335"/>
            <a:ext cx="256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(Phase Lock Loop)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163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0852EB-4684-456D-BC85-1051038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033587"/>
            <a:ext cx="6181725" cy="279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9EC87C-EC05-49C2-893B-308104FCCE83}"/>
              </a:ext>
            </a:extLst>
          </p:cNvPr>
          <p:cNvSpPr txBox="1"/>
          <p:nvPr/>
        </p:nvSpPr>
        <p:spPr>
          <a:xfrm>
            <a:off x="2567708" y="858982"/>
            <a:ext cx="842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Crystal/ Ceramic resonator operation LP, XT, HS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499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377DD5-75C2-4B77-AEEC-E16A8DE2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819275"/>
            <a:ext cx="6057900" cy="3219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725AFF-5960-48A9-B0B2-AD388884F328}"/>
              </a:ext>
            </a:extLst>
          </p:cNvPr>
          <p:cNvSpPr txBox="1"/>
          <p:nvPr/>
        </p:nvSpPr>
        <p:spPr>
          <a:xfrm>
            <a:off x="2567708" y="858982"/>
            <a:ext cx="842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RC Oscillator mode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0080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492BAA-AAC3-47EB-B396-F5B8EDE1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138237"/>
            <a:ext cx="91821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9AAD6D-0FC8-4812-A284-ECF81842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798"/>
            <a:ext cx="12192000" cy="55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1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088F6-F051-4547-868C-4A3DF24B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i="0" u="none" strike="noStrike" baseline="0" dirty="0">
                <a:latin typeface="Helvetica-Bold"/>
              </a:rPr>
              <a:t>CONFIG2L: CONFIGURATION REGISTER 2 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036C3-E7B1-4348-AD15-D9AF39A3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4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Helvetica-Bold</vt:lpstr>
      <vt:lpstr>Office Theme</vt:lpstr>
      <vt:lpstr>Oscillator configuration</vt:lpstr>
      <vt:lpstr>CONFIG1H: CONFIGURATION REGISTER 1 HIGH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CONFIG2L: CONFIGURATION REGISTER 2 LOW</vt:lpstr>
      <vt:lpstr>PowerPoint Presentation</vt:lpstr>
      <vt:lpstr>Reset operations</vt:lpstr>
      <vt:lpstr>PowerPoint Presentation</vt:lpstr>
      <vt:lpstr>Power – on Reset (POR)</vt:lpstr>
      <vt:lpstr>_____ MCLR</vt:lpstr>
      <vt:lpstr>Power- up Timer (PWRT)</vt:lpstr>
      <vt:lpstr>Oscillator Start-up Timer(OST)</vt:lpstr>
      <vt:lpstr>PLL lock time-out</vt:lpstr>
      <vt:lpstr>Brown-out Reset (BOR)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Oscillator configuration</dc:title>
  <dc:creator>Usha Jogalekar</dc:creator>
  <cp:lastModifiedBy>Microsoft account</cp:lastModifiedBy>
  <cp:revision>10</cp:revision>
  <dcterms:created xsi:type="dcterms:W3CDTF">2021-05-24T17:14:15Z</dcterms:created>
  <dcterms:modified xsi:type="dcterms:W3CDTF">2022-03-28T04:52:50Z</dcterms:modified>
</cp:coreProperties>
</file>