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71" r:id="rId12"/>
    <p:sldId id="272" r:id="rId13"/>
    <p:sldId id="265" r:id="rId14"/>
    <p:sldId id="273" r:id="rId15"/>
    <p:sldId id="270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7FA4B-9E7B-4229-9286-8692B056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082138-4E0A-4461-8241-8E42EBF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61AE9-A9CE-4946-ACC8-0171751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754199-3993-41CE-B3FD-5C092E6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19B2D-D8EB-47CD-8774-66FBD62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6FE2-311C-4506-9840-1435A40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4C0B76-F917-453B-9918-5C9DA246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0072C-ABE2-4573-8726-3AFA15D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CE769-1142-451A-8B59-18E7835C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A948D-DB48-46D3-8453-1D6F9603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8EC915-34AC-40A2-B65D-8BA8509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AA692-192E-40F7-90AE-73DE3FCA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3D51E-7445-4124-B6D7-A5B3927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E93826-054C-4430-BE1E-74A5039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DC0A4-59F2-48AB-85A5-34131115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BFBB-81EC-4F99-BCC6-FF32D8CD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87DFE-5F4F-4D77-B418-5FB40A7B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717B-B525-4653-85E2-6FCD1E5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D9B96-2AF2-4A11-A2EA-200B416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A6E0E5-62E8-48E8-96F1-65B282F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99951-B686-45CC-B8E3-8BAD32C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C24E6-35D8-4E53-9997-1CFF9467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2719D-B04A-4588-95C2-AA0E3E3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A370C0-8530-4F46-B840-F6CBEFF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3E27F-54DC-40F5-ADE3-EF292CD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E31D3-8E22-42A4-A718-BBE8C5D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6B1AB-673F-4AAA-B188-EE0B3F28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8E8206-34C8-4F1B-B556-1E1EC58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D98FB-1C68-4E86-B950-65C29B9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2D9AF9-71BE-4250-BA71-1979DD3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04858D-66A2-49B2-BB61-79E94C3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5CDA8-0772-4394-9E29-4295926F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EBBB-B144-49A1-9177-7B298A7E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A17029-7074-478F-B136-83670A23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CF67A4-F289-400E-8EEF-3358236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D522F-C85A-4CBD-B599-9188EFF9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056D6E-F10F-425D-BB3D-C661077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711B6-C556-41C8-BB05-284361A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856641-12D6-44B8-B35E-7307E2B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E77FD-C741-4359-94CD-7F5BF96B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A3C3CD-7053-4645-891F-8933C09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4FFD5F-0336-4F7A-9788-EAF21444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70EEA-0A80-435E-98C2-98D7511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F55DE-C4F9-4A48-866B-FA086F9B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68E97-AC15-4E14-BB03-E2487FF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04D5BD-1256-4ED2-B619-25281750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A9D92-6245-4173-BF8B-7193CB75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F5A87-CD82-4450-B568-55B5222B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B3DB11-DF23-4AEC-8DFB-B73DA3A8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FF64A7-0C8D-4B23-99DF-B4DA90FB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F2444-8807-4FDB-A18E-C893D13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8E1783-B161-45D5-81C7-BFB257D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9CC0-4718-426D-BE3E-B89B7D68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1A0949-F851-45DF-8C56-63B2586C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E33F9E-2AA8-4C51-878B-98D13816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9219-0799-4C36-ACA7-71E7E50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2C9C41-4422-40A3-B0C1-A865E68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1660B3-8E9C-4C70-A239-DCACA84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76035-BF76-493F-AF3D-DB6CD56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4B7F33-3EC3-4891-9B34-53202FFF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A521D-2C49-45EF-9FC3-1573093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8FE1A-2BBB-41C0-A2DD-0BB3F1228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C39B8-5C50-4256-964F-3603CA65D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4D912-D9C9-4228-8D06-5D5FC2954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033331-D193-40BB-A068-07A836A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for 16 – bit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DDCA3-B48A-438E-A7A5-CEE1E26D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PIR1 and PIE1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35D73-40A7-48D3-A159-0A11C050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Peripheral </a:t>
            </a:r>
            <a:r>
              <a:rPr lang="en-US" dirty="0"/>
              <a:t>Interrupt Request </a:t>
            </a:r>
            <a:r>
              <a:rPr lang="en-US" dirty="0" smtClean="0"/>
              <a:t>1 register </a:t>
            </a:r>
            <a:endParaRPr lang="en-US" dirty="0"/>
          </a:p>
          <a:p>
            <a:pPr lvl="1"/>
            <a:r>
              <a:rPr lang="en-US" dirty="0" smtClean="0"/>
              <a:t>TMR1IF </a:t>
            </a:r>
            <a:r>
              <a:rPr lang="en-US" dirty="0">
                <a:sym typeface="Wingdings" panose="05000000000000000000" pitchFamily="2" charset="2"/>
              </a:rPr>
              <a:t> Timer 1 Interrupt </a:t>
            </a:r>
            <a:r>
              <a:rPr lang="en-US" dirty="0" smtClean="0">
                <a:sym typeface="Wingdings" panose="05000000000000000000" pitchFamily="2" charset="2"/>
              </a:rPr>
              <a:t>Flag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Peripheral Interrupt Enable 1 register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TMR1IE </a:t>
            </a:r>
            <a:r>
              <a:rPr lang="en-US" dirty="0" smtClean="0">
                <a:sym typeface="Wingdings" panose="05000000000000000000" pitchFamily="2" charset="2"/>
              </a:rPr>
              <a:t> Timer 1 Interrupt Enable</a:t>
            </a: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12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AF6B18-6B20-41B3-A2A7-DA32A505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2" y="1220637"/>
            <a:ext cx="9124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AF6B18-6B20-41B3-A2A7-DA32A505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2" y="1220637"/>
            <a:ext cx="912495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72" y="2898393"/>
            <a:ext cx="8385745" cy="9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AF6B18-6B20-41B3-A2A7-DA32A505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2" y="1220637"/>
            <a:ext cx="912495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72" y="2898393"/>
            <a:ext cx="8385745" cy="924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2536" y="3693821"/>
            <a:ext cx="93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           0             1                   1              0                    0                0                  0               = 30H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9315DA-738A-435D-BD07-7969CB5B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XTAL </a:t>
            </a:r>
            <a:r>
              <a:rPr lang="en-US" dirty="0"/>
              <a:t>= 10 </a:t>
            </a:r>
            <a:r>
              <a:rPr lang="en-US" dirty="0" smtClean="0"/>
              <a:t>MHz</a:t>
            </a:r>
            <a:endParaRPr lang="en-US" dirty="0"/>
          </a:p>
          <a:p>
            <a:r>
              <a:rPr lang="en-US" dirty="0" smtClean="0"/>
              <a:t>Frequency of square wave = 50Hz</a:t>
            </a:r>
          </a:p>
          <a:p>
            <a:r>
              <a:rPr lang="en-US" dirty="0" smtClean="0"/>
              <a:t>Period </a:t>
            </a:r>
            <a:r>
              <a:rPr lang="en-US" dirty="0"/>
              <a:t>= </a:t>
            </a:r>
            <a:r>
              <a:rPr lang="en-US" dirty="0" smtClean="0"/>
              <a:t>1/50 = 200 </a:t>
            </a:r>
            <a:r>
              <a:rPr lang="en-US" dirty="0" err="1" smtClean="0"/>
              <a:t>ms</a:t>
            </a:r>
            <a:endParaRPr lang="en-US" dirty="0"/>
          </a:p>
          <a:p>
            <a:r>
              <a:rPr lang="en-US" dirty="0"/>
              <a:t>Time delay t = Period / 2 = </a:t>
            </a:r>
            <a:r>
              <a:rPr lang="en-US" dirty="0" smtClean="0"/>
              <a:t>100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 = 10</a:t>
            </a:r>
            <a:r>
              <a:rPr lang="en-US" baseline="30000" dirty="0" smtClean="0"/>
              <a:t>4</a:t>
            </a:r>
            <a:r>
              <a:rPr lang="en-US" dirty="0" smtClean="0"/>
              <a:t> µs</a:t>
            </a:r>
          </a:p>
          <a:p>
            <a:r>
              <a:rPr lang="en-US" dirty="0" smtClean="0"/>
              <a:t>f </a:t>
            </a:r>
            <a:r>
              <a:rPr lang="en-US" dirty="0"/>
              <a:t>= </a:t>
            </a:r>
            <a:r>
              <a:rPr lang="en-US" dirty="0" smtClean="0"/>
              <a:t>10 MHz</a:t>
            </a:r>
          </a:p>
          <a:p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t*f/(4*8) = 3125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= 65536 </a:t>
            </a:r>
            <a:r>
              <a:rPr lang="en-US" dirty="0" smtClean="0"/>
              <a:t>– 3125 = 62411</a:t>
            </a:r>
          </a:p>
          <a:p>
            <a:r>
              <a:rPr lang="en-IN" dirty="0" smtClean="0"/>
              <a:t>Convert </a:t>
            </a:r>
            <a:r>
              <a:rPr lang="en-IN" dirty="0"/>
              <a:t>c to </a:t>
            </a:r>
            <a:r>
              <a:rPr lang="en-IN" dirty="0" smtClean="0"/>
              <a:t>Hex </a:t>
            </a:r>
            <a:r>
              <a:rPr lang="en-IN" dirty="0" smtClean="0">
                <a:sym typeface="Wingdings" panose="05000000000000000000" pitchFamily="2" charset="2"/>
              </a:rPr>
              <a:t> F3CB</a:t>
            </a:r>
            <a:endParaRPr lang="en-IN" dirty="0" smtClean="0"/>
          </a:p>
          <a:p>
            <a:r>
              <a:rPr lang="en-IN" dirty="0" smtClean="0"/>
              <a:t>Set </a:t>
            </a:r>
            <a:r>
              <a:rPr lang="en-IN" dirty="0"/>
              <a:t>TMR0H and TMR0L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4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24" y="648867"/>
            <a:ext cx="6296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593589-BB43-4B25-BFF3-010236C9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119437"/>
            <a:ext cx="9058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CF2A9B-BE0F-4E84-AF06-F21E0317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38" y="622090"/>
            <a:ext cx="5556399" cy="5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596"/>
            <a:ext cx="10515600" cy="5590367"/>
          </a:xfrm>
        </p:spPr>
        <p:txBody>
          <a:bodyPr>
            <a:normAutofit/>
          </a:bodyPr>
          <a:lstStyle/>
          <a:p>
            <a:r>
              <a:rPr lang="en-US" dirty="0" smtClean="0"/>
              <a:t>Timer </a:t>
            </a:r>
            <a:r>
              <a:rPr lang="en-US" dirty="0"/>
              <a:t>frequency = crystal </a:t>
            </a:r>
            <a:r>
              <a:rPr lang="en-US" dirty="0" smtClean="0"/>
              <a:t>frequency/4 </a:t>
            </a:r>
            <a:r>
              <a:rPr lang="en-US" dirty="0"/>
              <a:t>= </a:t>
            </a:r>
            <a:r>
              <a:rPr lang="en-US" dirty="0" smtClean="0"/>
              <a:t>10/4= 2.5MHz</a:t>
            </a:r>
            <a:r>
              <a:rPr lang="en-US" dirty="0"/>
              <a:t>.</a:t>
            </a:r>
          </a:p>
          <a:p>
            <a:r>
              <a:rPr lang="en-US" dirty="0"/>
              <a:t>Each clock period = T = </a:t>
            </a:r>
            <a:r>
              <a:rPr lang="en-US" dirty="0" smtClean="0"/>
              <a:t>1/2.5MHz </a:t>
            </a:r>
            <a:r>
              <a:rPr lang="en-US" dirty="0"/>
              <a:t>= </a:t>
            </a:r>
            <a:r>
              <a:rPr lang="en-US" dirty="0" smtClean="0"/>
              <a:t>0.4µs</a:t>
            </a:r>
            <a:endParaRPr lang="en-US" dirty="0"/>
          </a:p>
          <a:p>
            <a:r>
              <a:rPr lang="en-US" dirty="0"/>
              <a:t>Time delay= number of counts * clock period</a:t>
            </a:r>
          </a:p>
          <a:p>
            <a:r>
              <a:rPr lang="en-US" dirty="0"/>
              <a:t>Number of counts = FFFFH – </a:t>
            </a:r>
            <a:r>
              <a:rPr lang="en-US" dirty="0" smtClean="0"/>
              <a:t>7634 </a:t>
            </a:r>
            <a:r>
              <a:rPr lang="en-US" dirty="0"/>
              <a:t>+1(rolling back) </a:t>
            </a:r>
          </a:p>
          <a:p>
            <a:pPr marL="0" indent="0">
              <a:buNone/>
            </a:pPr>
            <a:r>
              <a:rPr lang="en-US" dirty="0"/>
              <a:t>                                     = </a:t>
            </a:r>
            <a:r>
              <a:rPr lang="en-US" dirty="0" smtClean="0"/>
              <a:t>89CBH (35275 </a:t>
            </a:r>
            <a:r>
              <a:rPr lang="en-US" dirty="0"/>
              <a:t>decimal)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delay(half cycle) = </a:t>
            </a:r>
            <a:r>
              <a:rPr lang="en-US" b="1" dirty="0" smtClean="0"/>
              <a:t>35275* 0.4 </a:t>
            </a:r>
            <a:r>
              <a:rPr lang="en-US" b="1" dirty="0"/>
              <a:t>= </a:t>
            </a:r>
            <a:r>
              <a:rPr lang="en-US" dirty="0" smtClean="0"/>
              <a:t>14.110</a:t>
            </a:r>
            <a:r>
              <a:rPr lang="en-US" b="1" dirty="0" smtClean="0"/>
              <a:t>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dirty="0"/>
              <a:t>Time delay(full cycle) = </a:t>
            </a:r>
            <a:r>
              <a:rPr lang="en-US" dirty="0" smtClean="0"/>
              <a:t>14.110 *</a:t>
            </a:r>
            <a:r>
              <a:rPr lang="en-US" dirty="0"/>
              <a:t>2 = </a:t>
            </a:r>
            <a:r>
              <a:rPr lang="en-US" dirty="0" smtClean="0"/>
              <a:t>28.220ms</a:t>
            </a:r>
            <a:endParaRPr lang="en-US" dirty="0"/>
          </a:p>
          <a:p>
            <a:r>
              <a:rPr lang="en-US" b="1" dirty="0"/>
              <a:t>Smallest Frequency of square wave = 1/Time of full cycle = </a:t>
            </a:r>
            <a:r>
              <a:rPr lang="en-US" b="1" dirty="0" smtClean="0"/>
              <a:t>35.43 </a:t>
            </a:r>
            <a:r>
              <a:rPr lang="en-US" b="1" dirty="0"/>
              <a:t>Hz </a:t>
            </a:r>
          </a:p>
        </p:txBody>
      </p:sp>
    </p:spTree>
    <p:extLst>
      <p:ext uri="{BB962C8B-B14F-4D97-AF65-F5344CB8AC3E}">
        <p14:creationId xmlns:p14="http://schemas.microsoft.com/office/powerpoint/2010/main" val="14845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792FDA-5DA8-46AB-990D-8200A3C8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384"/>
            <a:ext cx="12192000" cy="31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B9AC7B-C57A-420E-8500-56907EA1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928937"/>
            <a:ext cx="6057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AE756C5-6034-46BC-AAA3-8004113A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6" y="3546653"/>
            <a:ext cx="6286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715667-E356-4129-8DB0-0E47D1B0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1" y="3016678"/>
            <a:ext cx="7248525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1B11F1-CD40-4372-9FB4-FD3D32C00168}"/>
              </a:ext>
            </a:extLst>
          </p:cNvPr>
          <p:cNvSpPr txBox="1"/>
          <p:nvPr/>
        </p:nvSpPr>
        <p:spPr>
          <a:xfrm>
            <a:off x="7466120" y="3016678"/>
            <a:ext cx="472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ourier"/>
              </a:rPr>
              <a:t>1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= Do not synchronize external clock input</a:t>
            </a:r>
          </a:p>
          <a:p>
            <a:pPr algn="l"/>
            <a:r>
              <a:rPr lang="en-US" sz="1800" b="0" i="0" u="none" strike="noStrike" baseline="0" dirty="0">
                <a:latin typeface="Courier"/>
              </a:rPr>
              <a:t>0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= Synchronize external clock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2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603CA76-0314-4BFD-A7A1-6E9CABCD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1" y="3735483"/>
            <a:ext cx="5438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ABD91D-1E1A-4F31-9596-3FEC773C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93" y="3119420"/>
            <a:ext cx="553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391A53-052F-4569-9A86-9CDEB834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966076"/>
            <a:ext cx="8385745" cy="924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0C21DE-1827-45C9-A01D-2DB475B9260E}"/>
              </a:ext>
            </a:extLst>
          </p:cNvPr>
          <p:cNvSpPr txBox="1"/>
          <p:nvPr/>
        </p:nvSpPr>
        <p:spPr>
          <a:xfrm>
            <a:off x="3178206" y="381740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1 control register – T1CON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854AB9-BC21-458D-8D62-228D407D2300}"/>
              </a:ext>
            </a:extLst>
          </p:cNvPr>
          <p:cNvSpPr txBox="1"/>
          <p:nvPr/>
        </p:nvSpPr>
        <p:spPr>
          <a:xfrm>
            <a:off x="1802167" y="1890898"/>
            <a:ext cx="80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D7	        D6	       D5	            D4	            D3                D2              D1            D0	   not used	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419243-11D1-4A3F-9E22-80C78DA1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76" y="3208026"/>
            <a:ext cx="7724775" cy="8858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E1DB1-9175-49F8-AC2A-0A68581D2E83}"/>
              </a:ext>
            </a:extLst>
          </p:cNvPr>
          <p:cNvCxnSpPr/>
          <p:nvPr/>
        </p:nvCxnSpPr>
        <p:spPr>
          <a:xfrm flipV="1">
            <a:off x="204186" y="2405853"/>
            <a:ext cx="11691892" cy="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255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Helvetica</vt:lpstr>
      <vt:lpstr>Wingdings</vt:lpstr>
      <vt:lpstr>Office Theme</vt:lpstr>
      <vt:lpstr>Timer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PIR1 and PIE1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Microsoft account</cp:lastModifiedBy>
  <cp:revision>23</cp:revision>
  <dcterms:created xsi:type="dcterms:W3CDTF">2021-03-02T05:46:15Z</dcterms:created>
  <dcterms:modified xsi:type="dcterms:W3CDTF">2022-02-24T04:16:32Z</dcterms:modified>
</cp:coreProperties>
</file>