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78" r:id="rId6"/>
    <p:sldId id="277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A7FA4B-9E7B-4229-9286-8692B056E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082138-4E0A-4461-8241-8E42EBF80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A61AE9-A9CE-4946-ACC8-01717515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754199-3993-41CE-B3FD-5C092E6C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219B2D-D8EB-47CD-8774-66FBD62D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2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26FE2-311C-4506-9840-1435A40C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F4C0B76-F917-453B-9918-5C9DA246D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50072C-ABE2-4573-8726-3AFA15D3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CCE769-1142-451A-8B59-18E7835C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5A948D-DB48-46D3-8453-1D6F9603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96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8EC915-34AC-40A2-B65D-8BA850925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4AA692-192E-40F7-90AE-73DE3FCAC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B3D51E-7445-4124-B6D7-A5B39277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E93826-054C-4430-BE1E-74A5039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9DC0A4-59F2-48AB-85A5-34131115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55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14BFBB-81EC-4F99-BCC6-FF32D8CD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F87DFE-5F4F-4D77-B418-5FB40A7B5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D7717B-B525-4653-85E2-6FCD1E5E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9D9B96-2AF2-4A11-A2EA-200B416C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A6E0E5-62E8-48E8-96F1-65B282F4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90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699951-B686-45CC-B8E3-8BAD32C6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AC24E6-35D8-4E53-9997-1CFF94677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12719D-B04A-4588-95C2-AA0E3E36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A370C0-8530-4F46-B840-F6CBEFF7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93E27F-54DC-40F5-ADE3-EF292CDC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0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1E31D3-8E22-42A4-A718-BBE8C5DC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46B1AB-673F-4AAA-B188-EE0B3F28C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E8E8206-34C8-4F1B-B556-1E1EC5810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BD98FB-1C68-4E86-B950-65C29B98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2D9AF9-71BE-4250-BA71-1979DD36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04858D-66A2-49B2-BB61-79E94C32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02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05CDA8-0772-4394-9E29-4295926F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62EBBB-B144-49A1-9177-7B298A7EF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1A17029-7074-478F-B136-83670A23F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0CF67A4-F289-400E-8EEF-3358236BE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D0D522F-C85A-4CBD-B599-9188EFF9F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1056D6E-F10F-425D-BB3D-C661077E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49711B6-C556-41C8-BB05-284361AA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1856641-12D6-44B8-B35E-7307E2B0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3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BE77FD-C741-4359-94CD-7F5BF96B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A3C3CD-7053-4645-891F-8933C092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4FFD5F-0336-4F7A-9788-EAF21444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770EEA-0A80-435E-98C2-98D75114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60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59F55DE-C4F9-4A48-866B-FA086F9B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2768E97-AC15-4E14-BB03-E2487FF9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604D5BD-1256-4ED2-B619-25281750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65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8A9D92-6245-4173-BF8B-7193CB75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7F5A87-CD82-4450-B568-55B5222B2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4B3DB11-DF23-4AEC-8DFB-B73DA3A8C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FF64A7-0C8D-4B23-99DF-B4DA90FB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6F2444-8807-4FDB-A18E-C893D13C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F8E1783-B161-45D5-81C7-BFB257D6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81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519CC0-4718-426D-BE3E-B89B7D68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C1A0949-F851-45DF-8C56-63B2586CF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E33F9E-2AA8-4C51-878B-98D138161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099219-0799-4C36-ACA7-71E7E506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DE24-7516-475D-AEF8-4C04BD9F775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2C9C41-4422-40A3-B0C1-A865E68C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1660B3-8E9C-4C70-A239-DCACA84B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55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B976035-BF76-493F-AF3D-DB6CD560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4B7F33-3EC3-4891-9B34-53202FFFF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5A521D-2C49-45EF-9FC3-157309381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ADE24-7516-475D-AEF8-4C04BD9F775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68FE1A-2BBB-41C0-A2DD-0BB3F1228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2C39B8-5C50-4256-964F-3603CA65D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EBDBA-9EF0-4F68-83B5-779FB8F6D6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93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64D912-D9C9-4228-8D06-5D5FC2954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Timer </a:t>
            </a:r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4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2009775"/>
            <a:ext cx="115728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0551" y="2262938"/>
            <a:ext cx="3503762" cy="99784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T3CON register</a:t>
            </a:r>
            <a:endParaRPr lang="en-IN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941" y="0"/>
            <a:ext cx="94738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4163144"/>
            <a:ext cx="11430000" cy="180975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755811" y="4787661"/>
            <a:ext cx="1190445" cy="1026543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627572"/>
            <a:ext cx="11287125" cy="16192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669547" y="1220279"/>
            <a:ext cx="1190445" cy="1026543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09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Assuming that XTAL=10MHz, what is the frequency of the square wave at </a:t>
            </a:r>
            <a:r>
              <a:rPr lang="en-US" dirty="0" smtClean="0"/>
              <a:t>PORTB.5?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7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0163" y="-71442"/>
            <a:ext cx="6543675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BCF TRISB,5</a:t>
            </a:r>
          </a:p>
          <a:p>
            <a:r>
              <a:rPr lang="en-US" sz="2800" dirty="0" smtClean="0"/>
              <a:t>	MOVLW 0</a:t>
            </a:r>
          </a:p>
          <a:p>
            <a:r>
              <a:rPr lang="en-US" sz="2800" dirty="0" smtClean="0"/>
              <a:t>	MOVWF T3CON</a:t>
            </a:r>
          </a:p>
          <a:p>
            <a:r>
              <a:rPr lang="en-US" sz="2800" dirty="0" smtClean="0"/>
              <a:t>XYZ	MOVLW 0X76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MOVWF TMR3H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MOVLW 0X34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MOVWF TMR3L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BCF PIR2, TMR3IF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CALL DLY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BTF PORTB,RB5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BRA XYZ</a:t>
            </a:r>
          </a:p>
          <a:p>
            <a:r>
              <a:rPr lang="en-US" sz="2800" dirty="0" smtClean="0"/>
              <a:t>DLY	BSF T3CON, TMR3ON</a:t>
            </a:r>
          </a:p>
          <a:p>
            <a:r>
              <a:rPr lang="en-US" sz="2800" dirty="0" smtClean="0"/>
              <a:t>ABC	BTFSS PIR2, TMR3IF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BRA ABC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RETURN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END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4425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0163" y="-71442"/>
            <a:ext cx="6543675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BCF TRISB,5</a:t>
            </a:r>
          </a:p>
          <a:p>
            <a:r>
              <a:rPr lang="en-US" sz="2800" dirty="0" smtClean="0"/>
              <a:t>	MOVLW 0</a:t>
            </a:r>
          </a:p>
          <a:p>
            <a:r>
              <a:rPr lang="en-US" sz="2800" dirty="0" smtClean="0"/>
              <a:t>	MOVWF T3CON</a:t>
            </a:r>
          </a:p>
          <a:p>
            <a:r>
              <a:rPr lang="en-US" sz="2800" dirty="0" smtClean="0"/>
              <a:t>XYZ	MOVLW 0X76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MOVWF TMR3H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MOVLW 0X34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MOVWF TMR3L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BCF PIR2, TMR3IF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CALL DLY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BTF PORTB,RB5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BRA XYZ</a:t>
            </a:r>
          </a:p>
          <a:p>
            <a:r>
              <a:rPr lang="en-US" sz="2800" dirty="0" smtClean="0"/>
              <a:t>DLY	BSF T3CON, TMR3ON</a:t>
            </a:r>
          </a:p>
          <a:p>
            <a:r>
              <a:rPr lang="en-US" sz="2800" dirty="0" smtClean="0"/>
              <a:t>ABC	BTFSS PIR2, TMR3IF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BRA ABC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RETURN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END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925681" y="819509"/>
            <a:ext cx="6788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 panose="05000000000000000000" pitchFamily="2" charset="2"/>
              </a:rPr>
              <a:t> T3CON =0 , no </a:t>
            </a:r>
            <a:r>
              <a:rPr lang="en-US" sz="2400" dirty="0" err="1" smtClean="0">
                <a:sym typeface="Wingdings" panose="05000000000000000000" pitchFamily="2" charset="2"/>
              </a:rPr>
              <a:t>prescalar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604744" y="1539967"/>
            <a:ext cx="67286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Microcontroller frequency = 10/4 = 2.5MHz</a:t>
            </a:r>
          </a:p>
          <a:p>
            <a:r>
              <a:rPr lang="en-US" sz="2400" dirty="0" smtClean="0"/>
              <a:t>Clock period = ½.5 =0.4 </a:t>
            </a:r>
            <a:r>
              <a:rPr lang="en-US" sz="2400" dirty="0"/>
              <a:t>µs</a:t>
            </a:r>
          </a:p>
          <a:p>
            <a:r>
              <a:rPr lang="en-US" sz="2400" dirty="0" smtClean="0"/>
              <a:t>TMR3H-TMR3L increment count =FFFF-7634+1</a:t>
            </a:r>
          </a:p>
          <a:p>
            <a:r>
              <a:rPr lang="en-US" sz="2400" dirty="0" smtClean="0"/>
              <a:t>=89CCH = 35276 (decimal)</a:t>
            </a:r>
          </a:p>
          <a:p>
            <a:r>
              <a:rPr lang="en-US" sz="2400" dirty="0" smtClean="0"/>
              <a:t>Half cycle delay =35276*0.4 =14.11 </a:t>
            </a:r>
            <a:r>
              <a:rPr lang="en-US" sz="2400" dirty="0" err="1" smtClean="0"/>
              <a:t>ms</a:t>
            </a:r>
            <a:endParaRPr lang="en-US" sz="2400" dirty="0" smtClean="0"/>
          </a:p>
          <a:p>
            <a:r>
              <a:rPr lang="en-US" sz="2400" dirty="0" smtClean="0"/>
              <a:t>Full cycle delay =  28.220 </a:t>
            </a:r>
            <a:r>
              <a:rPr lang="en-US" sz="2400" dirty="0" err="1" smtClean="0"/>
              <a:t>ms</a:t>
            </a:r>
            <a:endParaRPr lang="en-US" sz="2400" dirty="0" smtClean="0"/>
          </a:p>
          <a:p>
            <a:r>
              <a:rPr lang="en-US" sz="2400" dirty="0" smtClean="0"/>
              <a:t>Frequency of square wave = 1/28220.8 = 35.43Hz</a:t>
            </a:r>
          </a:p>
        </p:txBody>
      </p:sp>
    </p:spTree>
    <p:extLst>
      <p:ext uri="{BB962C8B-B14F-4D97-AF65-F5344CB8AC3E}">
        <p14:creationId xmlns:p14="http://schemas.microsoft.com/office/powerpoint/2010/main" val="15257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square wave of 50Hz frequency is to be generated on pin PORTB.5, using Timer3 16 bit mode, with maximum </a:t>
            </a:r>
            <a:r>
              <a:rPr lang="en-US" dirty="0" err="1" smtClean="0"/>
              <a:t>prescalar</a:t>
            </a:r>
            <a:r>
              <a:rPr lang="en-US" dirty="0" smtClean="0"/>
              <a:t> allowed.</a:t>
            </a:r>
          </a:p>
          <a:p>
            <a:r>
              <a:rPr lang="en-US" dirty="0" smtClean="0"/>
              <a:t>Find the values of T3CON, TMR3H and TMR3L registers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5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2694"/>
            <a:ext cx="10515600" cy="575426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T3CON = 30H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f=10/(4*8) = 0.3125 MHz</a:t>
            </a:r>
          </a:p>
          <a:p>
            <a:r>
              <a:rPr lang="en-US" dirty="0" smtClean="0"/>
              <a:t>cycle period = 3.2 </a:t>
            </a:r>
            <a:r>
              <a:rPr lang="en-US" dirty="0"/>
              <a:t>µs</a:t>
            </a:r>
          </a:p>
          <a:p>
            <a:r>
              <a:rPr lang="en-US" dirty="0" smtClean="0"/>
              <a:t>Expected Frequency = 50Hz</a:t>
            </a:r>
          </a:p>
          <a:p>
            <a:r>
              <a:rPr lang="en-US" dirty="0" smtClean="0"/>
              <a:t>Full cycle delay = 1/50 = 0.02 s</a:t>
            </a:r>
          </a:p>
          <a:p>
            <a:r>
              <a:rPr lang="en-US" dirty="0" smtClean="0"/>
              <a:t>Half cycle delay (D)= 0.01 s</a:t>
            </a:r>
          </a:p>
          <a:p>
            <a:r>
              <a:rPr lang="en-US" dirty="0" smtClean="0"/>
              <a:t>D=N*3.2  and N=65535-C { C is the value to be stored in timer register}</a:t>
            </a:r>
          </a:p>
          <a:p>
            <a:r>
              <a:rPr lang="en-US" dirty="0" smtClean="0"/>
              <a:t>C=65536-0.01/3.2*1000000 </a:t>
            </a:r>
            <a:r>
              <a:rPr lang="en-US" dirty="0" smtClean="0"/>
              <a:t>=</a:t>
            </a:r>
            <a:r>
              <a:rPr lang="en-US" dirty="0" smtClean="0"/>
              <a:t>6241 </a:t>
            </a:r>
            <a:r>
              <a:rPr lang="en-US" dirty="0" smtClean="0"/>
              <a:t>(decimal) =</a:t>
            </a:r>
            <a:r>
              <a:rPr lang="en-US" dirty="0" smtClean="0"/>
              <a:t>F3CBH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TMR3H=F3H and </a:t>
            </a:r>
            <a:r>
              <a:rPr lang="en-US" b="1" dirty="0" smtClean="0"/>
              <a:t>TMR3L=CBH</a:t>
            </a:r>
            <a:endParaRPr lang="en-US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5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170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Timer 3</vt:lpstr>
      <vt:lpstr>PowerPoint Presentation</vt:lpstr>
      <vt:lpstr>T3CON register</vt:lpstr>
      <vt:lpstr>PowerPoint Presentation</vt:lpstr>
      <vt:lpstr>Assuming that XTAL=10MHz, what is the frequency of the square wave at PORTB.5?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Usha Jogalekar</dc:creator>
  <cp:lastModifiedBy>Microsoft account</cp:lastModifiedBy>
  <cp:revision>38</cp:revision>
  <dcterms:created xsi:type="dcterms:W3CDTF">2021-03-02T05:46:15Z</dcterms:created>
  <dcterms:modified xsi:type="dcterms:W3CDTF">2022-02-25T06:16:04Z</dcterms:modified>
</cp:coreProperties>
</file>