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_rels/theme1.xml.rels" ContentType="application/vnd.openxmlformats-package.relationships+xml"/>
  <Override PartName="/ppt/theme/_rels/theme2.xml.rels" ContentType="application/vnd.openxmlformats-package.relationships+xml"/>
  <Override PartName="/ppt/theme/_rels/theme3.xml.rels" ContentType="application/vnd.openxmlformats-package.relationships+xml"/>
  <Override PartName="/ppt/theme/_rels/theme4.xml.rels" ContentType="application/vnd.openxmlformats-package.relationships+xml"/>
  <Override PartName="/ppt/theme/_rels/theme5.xml.rels" ContentType="application/vnd.openxmlformats-package.relationships+xml"/>
  <Override PartName="/ppt/theme/_rels/theme6.xml.rels" ContentType="application/vnd.openxmlformats-package.relationships+xml"/>
  <Override PartName="/ppt/theme/_rels/theme7.xml.rels" ContentType="application/vnd.openxmlformats-package.relationships+xml"/>
  <Override PartName="/ppt/theme/_rels/theme8.xml.rels" ContentType="application/vnd.openxmlformats-package.relationships+xml"/>
  <Override PartName="/ppt/theme/_rels/theme9.xml.rels" ContentType="application/vnd.openxmlformats-package.relationships+xml"/>
  <Override PartName="/ppt/theme/_rels/theme10.xml.rels" ContentType="application/vnd.openxmlformats-package.relationships+xml"/>
  <Override PartName="/ppt/theme/_rels/theme11.xml.rels" ContentType="application/vnd.openxmlformats-package.relationships+xml"/>
  <Override PartName="/ppt/theme/_rels/theme12.xml.rels" ContentType="application/vnd.openxmlformats-package.relationships+xml"/>
  <Override PartName="/ppt/theme/_rels/theme13.xml.rels" ContentType="application/vnd.openxmlformats-package.relationships+xml"/>
  <Override PartName="/ppt/theme/_rels/theme14.xml.rels" ContentType="application/vnd.openxmlformats-package.relationships+xml"/>
  <Override PartName="/ppt/theme/_rels/theme15.xml.rels" ContentType="application/vnd.openxmlformats-package.relationships+xml"/>
  <Override PartName="/ppt/theme/_rels/theme16.xml.rels" ContentType="application/vnd.openxmlformats-package.relationships+xml"/>
  <Override PartName="/ppt/theme/_rels/theme17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029FDC-477C-4644-B64A-D431F02FC0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9F8FF1F-2181-4D7F-A3A0-612A44E1E9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96EDA6F-C82D-40DA-9713-7BEB6EB282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92C4C386-EFCA-45A8-A3B8-31B76FCD2C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82AB900D-BFF1-42CC-9DC9-DF29DB69AF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35D3A835-7621-43E2-8F41-6C1A5A3C7F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C2A1D60F-C6EC-43B5-82A1-86803E4B41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74316DD8-0330-4051-A9B4-261DF84685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D5A60078-F952-4327-BC4B-5719C902A5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1ED1A6-B05E-464B-A2B8-E35AAD5FA3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E117FC-2E0C-4C33-8AE9-737B64A98E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61B8B3B-FAAE-493B-9CCF-1C5F59CDAE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CB5B396-FEC4-4EBC-A832-31A09A0507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B07C5AD-F010-4066-B5D3-205C203C8E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66009BB-F9D2-44FA-BB23-C2D644262C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7DA0DDE-D85A-43FD-8BC5-85A389A518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EABABC4-C478-4643-A67C-51E490F772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7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 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D0C5D1D5-C7BC-47CD-827A-76C77C4F01D1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4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Для правки структуры щёлкните мышью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Второй уровень структуры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Третий уровень структуры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Четвёртый уровень структуры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Пятый уровень структуры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Шестой уровень структуры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Седьмой уровень структуры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24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20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28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29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30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CF375C9-4373-40B7-8A9C-9B03D705B7A2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7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3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4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54880" y="2861640"/>
            <a:ext cx="8825400" cy="191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154880" y="4777560"/>
            <a:ext cx="882540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 cap="all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dt" idx="3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ftr" idx="3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sldNum" idx="3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0F03F677-9038-4516-BE95-1D3D5569121A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7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48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51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4395960" cy="419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654520" y="2055960"/>
            <a:ext cx="4395960" cy="41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3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 idx="3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 idx="3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17E159E2-6F47-4FAC-B73B-274CFEB4164F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7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63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6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103400" y="1905120"/>
            <a:ext cx="43959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103400" y="2514600"/>
            <a:ext cx="439596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654520" y="1905120"/>
            <a:ext cx="43959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5654520" y="2514600"/>
            <a:ext cx="439596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dt" idx="37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ftr" idx="38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" name="PlaceHolder 8"/>
          <p:cNvSpPr>
            <a:spLocks noGrp="1"/>
          </p:cNvSpPr>
          <p:nvPr>
            <p:ph type="sldNum" idx="3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CC2676C2-243B-4036-A18E-FE2273C6FA55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7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8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dt" idx="40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ftr" idx="41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sldNum" idx="42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46D0E734-B10B-466F-BDA4-CB75273E2FEF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88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91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dt" idx="43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ftr" idx="44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45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0CB4D1C5-612B-4505-A8B7-C33902362877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7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9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20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340056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784760" y="1447920"/>
            <a:ext cx="519552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20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1154880" y="3129120"/>
            <a:ext cx="3400560" cy="28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dt" idx="46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ftr" idx="47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sldNum" idx="48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53D2F5E9-99A3-4D22-ABB5-C8F3A1312B22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7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09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21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212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53800" y="1854360"/>
            <a:ext cx="5092560" cy="157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949440" y="1143000"/>
            <a:ext cx="3200040" cy="457164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1154880" y="3657600"/>
            <a:ext cx="50846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dt" idx="49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ftr" idx="50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sldNum" idx="51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5117CEF0-4BCE-4944-AFDE-8923EDC7B598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5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7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8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54880" y="4800600"/>
            <a:ext cx="882540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154880" y="685800"/>
            <a:ext cx="8825400" cy="36403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54880" y="5367240"/>
            <a:ext cx="8825400" cy="49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dt" idx="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ftr" idx="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PlaceHolder 6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717943D2-8618-453F-A8BE-CF1220134AC1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2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2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3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8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54880" y="3657600"/>
            <a:ext cx="8825400" cy="236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7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8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EF72B46-9E17-40AA-8C1A-830B0F641CD6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3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38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4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41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74640" y="1447920"/>
            <a:ext cx="7998840" cy="23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8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930320" y="3771000"/>
            <a:ext cx="7279200" cy="34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 cap="small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154880" y="4350600"/>
            <a:ext cx="8825400" cy="16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10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11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12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A0F055D8-F885-4555-9FE9-7078F6A6A6BC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TextBox 11"/>
          <p:cNvSpPr/>
          <p:nvPr/>
        </p:nvSpPr>
        <p:spPr>
          <a:xfrm>
            <a:off x="898200" y="971280"/>
            <a:ext cx="80172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22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Arial"/>
              </a:rPr>
              <a:t>“</a:t>
            </a:r>
            <a:endParaRPr b="0" lang="ru-RU" sz="1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Box 14"/>
          <p:cNvSpPr/>
          <p:nvPr/>
        </p:nvSpPr>
        <p:spPr>
          <a:xfrm>
            <a:off x="9330480" y="2613960"/>
            <a:ext cx="80172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22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Arial"/>
              </a:rPr>
              <a:t>”</a:t>
            </a:r>
            <a:endParaRPr b="0" lang="ru-RU" sz="1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5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54880" y="3124080"/>
            <a:ext cx="8825400" cy="16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54880" y="4777560"/>
            <a:ext cx="882540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13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ftr" idx="14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sldNum" idx="15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016E832E-9DDF-43B0-A0A0-434EEC951C28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63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6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32880" y="1981080"/>
            <a:ext cx="29466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2320" y="2666880"/>
            <a:ext cx="292716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883680" y="1981080"/>
            <a:ext cx="29358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873240" y="2666880"/>
            <a:ext cx="294660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7124760" y="1981080"/>
            <a:ext cx="29318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7124760" y="2666880"/>
            <a:ext cx="293184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cxnSp>
        <p:nvCxnSpPr>
          <p:cNvPr id="74" name="Straight Connector 16"/>
          <p:cNvCxnSpPr/>
          <p:nvPr/>
        </p:nvCxnSpPr>
        <p:spPr>
          <a:xfrm>
            <a:off x="3726000" y="2133360"/>
            <a:ext cx="360" cy="3962880"/>
          </a:xfrm>
          <a:prstGeom prst="straightConnector1">
            <a:avLst/>
          </a:prstGeom>
          <a:ln cap="rnd" w="12700">
            <a:solidFill>
              <a:srgbClr val="1e5155">
                <a:lumMod val="40000"/>
                <a:lumOff val="60000"/>
                <a:alpha val="40000"/>
              </a:srgbClr>
            </a:solidFill>
            <a:round/>
          </a:ln>
        </p:spPr>
      </p:cxnSp>
      <p:cxnSp>
        <p:nvCxnSpPr>
          <p:cNvPr id="75" name="Straight Connector 17"/>
          <p:cNvCxnSpPr/>
          <p:nvPr/>
        </p:nvCxnSpPr>
        <p:spPr>
          <a:xfrm>
            <a:off x="6962040" y="2133360"/>
            <a:ext cx="360" cy="3967200"/>
          </a:xfrm>
          <a:prstGeom prst="straightConnector1">
            <a:avLst/>
          </a:prstGeom>
          <a:ln cap="rnd" w="12700">
            <a:solidFill>
              <a:srgbClr val="1e5155">
                <a:lumMod val="40000"/>
                <a:lumOff val="60000"/>
                <a:alpha val="40000"/>
              </a:srgbClr>
            </a:solidFill>
            <a:round/>
          </a:ln>
        </p:spPr>
      </p:cxnSp>
      <p:sp>
        <p:nvSpPr>
          <p:cNvPr id="76" name="PlaceHolder 8"/>
          <p:cNvSpPr>
            <a:spLocks noGrp="1"/>
          </p:cNvSpPr>
          <p:nvPr>
            <p:ph type="dt" idx="16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9"/>
          <p:cNvSpPr>
            <a:spLocks noGrp="1"/>
          </p:cNvSpPr>
          <p:nvPr>
            <p:ph type="ftr" idx="17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PlaceHolder 10"/>
          <p:cNvSpPr>
            <a:spLocks noGrp="1"/>
          </p:cNvSpPr>
          <p:nvPr>
            <p:ph type="sldNum" idx="18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FBD128FE-697F-43D4-B75C-481727363E71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81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84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52320" y="4250880"/>
            <a:ext cx="29397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52320" y="2209680"/>
            <a:ext cx="293976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52320" y="4827240"/>
            <a:ext cx="293976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3889440" y="4250880"/>
            <a:ext cx="29300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889440" y="2209680"/>
            <a:ext cx="293004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3888000" y="4827240"/>
            <a:ext cx="293400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7124760" y="4250880"/>
            <a:ext cx="29318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3" name="PlaceHolder 9"/>
          <p:cNvSpPr>
            <a:spLocks noGrp="1"/>
          </p:cNvSpPr>
          <p:nvPr>
            <p:ph type="body"/>
          </p:nvPr>
        </p:nvSpPr>
        <p:spPr>
          <a:xfrm>
            <a:off x="7124760" y="2209680"/>
            <a:ext cx="293184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4" name="PlaceHolder 10"/>
          <p:cNvSpPr>
            <a:spLocks noGrp="1"/>
          </p:cNvSpPr>
          <p:nvPr>
            <p:ph type="body"/>
          </p:nvPr>
        </p:nvSpPr>
        <p:spPr>
          <a:xfrm>
            <a:off x="7124400" y="4827240"/>
            <a:ext cx="293580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cxnSp>
        <p:nvCxnSpPr>
          <p:cNvPr id="95" name="Straight Connector 18"/>
          <p:cNvCxnSpPr/>
          <p:nvPr/>
        </p:nvCxnSpPr>
        <p:spPr>
          <a:xfrm>
            <a:off x="3726000" y="2133360"/>
            <a:ext cx="360" cy="3962880"/>
          </a:xfrm>
          <a:prstGeom prst="straightConnector1">
            <a:avLst/>
          </a:prstGeom>
          <a:ln cap="rnd" w="12700">
            <a:solidFill>
              <a:srgbClr val="1e5155">
                <a:lumMod val="40000"/>
                <a:lumOff val="60000"/>
                <a:alpha val="40000"/>
              </a:srgbClr>
            </a:solidFill>
            <a:round/>
          </a:ln>
        </p:spPr>
      </p:cxnSp>
      <p:cxnSp>
        <p:nvCxnSpPr>
          <p:cNvPr id="96" name="Straight Connector 19"/>
          <p:cNvCxnSpPr/>
          <p:nvPr/>
        </p:nvCxnSpPr>
        <p:spPr>
          <a:xfrm>
            <a:off x="6962040" y="2133360"/>
            <a:ext cx="360" cy="3967200"/>
          </a:xfrm>
          <a:prstGeom prst="straightConnector1">
            <a:avLst/>
          </a:prstGeom>
          <a:ln cap="rnd" w="12700">
            <a:solidFill>
              <a:srgbClr val="1e5155">
                <a:lumMod val="40000"/>
                <a:lumOff val="60000"/>
                <a:alpha val="40000"/>
              </a:srgbClr>
            </a:solidFill>
            <a:round/>
          </a:ln>
        </p:spPr>
      </p:cxnSp>
      <p:sp>
        <p:nvSpPr>
          <p:cNvPr id="97" name="PlaceHolder 11"/>
          <p:cNvSpPr>
            <a:spLocks noGrp="1"/>
          </p:cNvSpPr>
          <p:nvPr>
            <p:ph type="dt" idx="19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PlaceHolder 12"/>
          <p:cNvSpPr>
            <a:spLocks noGrp="1"/>
          </p:cNvSpPr>
          <p:nvPr>
            <p:ph type="ftr" idx="20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13"/>
          <p:cNvSpPr>
            <a:spLocks noGrp="1"/>
          </p:cNvSpPr>
          <p:nvPr>
            <p:ph type="sldNum" idx="21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92F1458E-B5B9-47A0-8DAF-FEB6AF021A6C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7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0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0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20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22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ftr" idx="23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 idx="24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C75F5CBA-4A33-4788-8779-91A2B9489072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13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1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04120" y="430200"/>
            <a:ext cx="1752120" cy="58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52320" y="887400"/>
            <a:ext cx="7422840" cy="536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2000" spc="-1" strike="noStrike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chemeClr val="dk1"/>
                </a:solidFill>
                <a:latin typeface="Century Gothic"/>
              </a:rPr>
              <a:t>Пятый уровень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 idx="25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&lt;дата/время&gt;</a:t>
            </a:r>
            <a:endParaRPr b="0" lang="ru-RU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 idx="26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 idx="27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ACB6DE9-A30D-4B01-96AB-04393D65E618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&lt;номер&gt;</a:t>
            </a:fld>
            <a:endParaRPr b="0" lang="ru-RU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chemeClr val="dk2"/>
                </a:solidFill>
                <a:latin typeface="Century Gothic"/>
              </a:rPr>
              <a:t>Проект для Яндекс.Лицея</a:t>
            </a:r>
            <a:endParaRPr b="0" lang="en-US" sz="7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 cap="all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Астероиды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 cap="all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автор:</a:t>
            </a:r>
            <a:r>
              <a:rPr b="0" lang="en-US" sz="2000" spc="-1" strike="noStrike" cap="all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 </a:t>
            </a:r>
            <a:r>
              <a:rPr b="0" lang="ru-RU" sz="2000" spc="-1" strike="noStrike" cap="all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Глушков Игорь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Описание игры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720000" y="1852920"/>
            <a:ext cx="576000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  <a:ea typeface="Microsoft YaHei"/>
              </a:rPr>
              <a:t>Классическая аркадная игра, где игрок управляет космическим кораблем, уничтожая астероиды и уворачиваясь от них. 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Всего в игре 3 уровня, чтобы пройти уровень, нужно пересечь все контрольные точки. Также можно собирать звёзды, которые дают 50 очков.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7200000" y="1852920"/>
            <a:ext cx="4447080" cy="444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Техническая часть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190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Игра написана на Python и PyGame. Классы: Bullet, Ship, StarChunk для звёзд на фоне, Star, Level, Meteor. Уровни загружаются из файла lvls.pkl с помощью библиотеки pickle. Для контроля версий использован Git.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ru-RU" sz="4200" spc="-1" strike="noStrike">
                <a:solidFill>
                  <a:schemeClr val="dk2"/>
                </a:solidFill>
                <a:latin typeface="Century Gothic"/>
              </a:rPr>
              <a:t>Спасибо за внимание!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Ион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Application>LibreOffice/24.2.1.2$Windows_X86_64 LibreOffice_project/db4def46b0453cc22e2d0305797cf981b68ef5ac</Application>
  <AppVersion>15.0000</AppVersion>
  <Words>148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2024-11-20T20:04:53Z</dcterms:created>
  <dc:creator>Глушкова Юлия</dc:creator>
  <dc:description/>
  <dc:language>ru-RU</dc:language>
  <cp:lastModifiedBy/>
  <dcterms:modified xsi:type="dcterms:W3CDTF">2025-02-02T22:35:22Z</dcterms:modified>
  <cp:revision>14</cp:revision>
  <dc:subject/>
  <dc:title>Проект для Яндекс.Лицея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