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94" r:id="rId5"/>
    <p:sldId id="295" r:id="rId6"/>
    <p:sldId id="290" r:id="rId7"/>
    <p:sldId id="291" r:id="rId8"/>
    <p:sldId id="292" r:id="rId9"/>
    <p:sldId id="296" r:id="rId10"/>
    <p:sldId id="297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7D2B-1BEE-77ED-CB04-847C7F665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164F6-FEB9-AB72-4E1D-8DE2AE5A7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58B08-8FC9-47ED-1405-ED2FD535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20/5/2023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EC8A-0877-710D-E239-101D7FE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97D7F-AC3A-1CF6-70B7-14C25610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5960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5A9D-1DC5-BA37-067C-36C7A560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F1548-F4AE-3E07-2832-AC99BBA0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1FB5-A797-345D-46AA-ED621108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20/5/2023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4F22-8D55-0E83-DABC-ABE2962C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4AF53-A73F-9C2D-3077-884F78D3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9885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F9C9F-E67E-D117-616D-AF8B33CB8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7050C-4E4C-2E78-83DC-CC42C201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4709B-F107-4ADA-A1DB-6A59ACF3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20/5/2023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C4680-FFE1-5E71-F6BE-68A8DA53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CB8FA-3C00-6E4C-8007-E386A9D2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387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38DD-E20B-F008-78B4-51E63850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A1E1-0E0A-B811-8DEE-6F6F5937D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8DD71-6472-34E2-8376-2A73A852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20/5/2023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C1534-C067-0511-D6C0-B6B8DFEB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1CAE1-27AD-F9BF-F793-13C7212C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9579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B1-B27A-62EB-DC21-74A30998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09119-9E0D-4D5A-66CD-C1BCB942F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B9BF1-A4D9-3FEE-9838-7217F024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20/5/2023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DC49A-C525-879B-CEE7-CC72902C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5E2B4-387A-3104-CCA3-E53A1B18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806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0C78-45CE-A1F4-04CC-BE5C899F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CAB2-4E51-56F1-72D4-4F7630AAD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FB31B-05FE-513A-3C71-544016849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912B5-2735-9219-14FD-996DFEA8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20/5/2023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D65B4-A067-4F1B-7B0E-AEC1D22D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54C7C-B4B5-91F0-1659-983B7EEB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9314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AFAB-D5AF-EB4F-2104-7D55C649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F24D5-46E8-B5DF-5AB5-CBAC21EA0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944FA-C5E5-8227-1C94-DD9D8BCC5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02973-18CA-C84E-9D3D-0A4925A69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19B14-BA3F-B2F5-3F99-2F5FDB682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849C1-8A1D-2BFA-0987-6A07900C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20/5/2023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07776-C26D-30AD-767A-735F193E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8E1C1-E2A2-34B6-A526-8CBD83E5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3427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2B05-9081-884B-F230-6E28C76E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27F37-C67A-17A7-1DB9-DA1B78BD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20/5/2023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6A9B1-0610-7A03-C688-B207D760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E334-9353-A059-D99D-57F42E12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227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E6C09-5712-8733-3904-69F2D6D0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20/5/2023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CAEAC-9FF2-7D47-C9DE-C9371644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0BAF2-DA90-032C-EAFE-A1D49A3E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8920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E3F4-2A19-4EA0-44B2-FFF3AB5C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7E93-FDC2-411F-D6FA-702F846C4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3ADEC-5924-0EA3-5C44-A98649B36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0517F-D658-EF3C-BE6D-C9342E04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20/5/2023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6543C-28DF-5707-BC65-67C1C6E2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C7090-6A73-F6B7-63CC-1DC58A20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432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C62E-B788-A80E-4CBC-25BAB1F7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C32C3-E119-6079-1BD1-2169EB9DB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F8053-FE0E-F09D-61C0-7B90CD1AC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9FC9E-9048-809F-D2D6-E3486293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77B7-87E2-4649-B31D-8555D020880A}" type="datetimeFigureOut">
              <a:rPr lang="en-HK" smtClean="0"/>
              <a:t>20/5/2023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0285B-6E45-027A-0CCB-EFA3EDA0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CB459-2FB6-AF67-7557-6D41246C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678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955A5-5F83-48D1-7435-2F5D61B7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CF9FF-F05C-6D73-C32A-4BCBE261D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1CAB5-606C-74A2-8498-3AE733BD1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77B7-87E2-4649-B31D-8555D020880A}" type="datetimeFigureOut">
              <a:rPr lang="en-HK" smtClean="0"/>
              <a:t>20/5/2023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50D5-01B1-BD68-08DD-F8B0874EB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37EE-685C-AA2C-12C8-C703FB59F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46AB-197E-4CCD-9C5B-C4DB5D5D11C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0975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C3E80-06DD-C1C1-504C-38231FB2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t-EE" sz="4800" dirty="0">
                <a:solidFill>
                  <a:srgbClr val="FFFFFF"/>
                </a:solidFill>
              </a:rPr>
              <a:t>Industrial </a:t>
            </a:r>
            <a:r>
              <a:rPr lang="et-EE" sz="4800" dirty="0" err="1">
                <a:solidFill>
                  <a:srgbClr val="FFFFFF"/>
                </a:solidFill>
              </a:rPr>
              <a:t>Scale</a:t>
            </a:r>
            <a:br>
              <a:rPr lang="et-EE" sz="4800" dirty="0">
                <a:solidFill>
                  <a:srgbClr val="FFFFFF"/>
                </a:solidFill>
              </a:rPr>
            </a:br>
            <a:r>
              <a:rPr lang="et-EE" sz="4800" dirty="0">
                <a:solidFill>
                  <a:srgbClr val="FFFFFF"/>
                </a:solidFill>
              </a:rPr>
              <a:t>Project in </a:t>
            </a:r>
            <a:r>
              <a:rPr lang="et-EE" sz="4800" dirty="0" err="1">
                <a:solidFill>
                  <a:srgbClr val="FFFFFF"/>
                </a:solidFill>
              </a:rPr>
              <a:t>IoT</a:t>
            </a:r>
            <a:endParaRPr lang="en-HK" sz="48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24DEE-9A8A-A87E-3F81-9FA08DADD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t-EE" dirty="0">
                <a:solidFill>
                  <a:srgbClr val="FFFFFF"/>
                </a:solidFill>
              </a:rPr>
              <a:t>Project of </a:t>
            </a:r>
            <a:r>
              <a:rPr lang="et-EE" dirty="0" err="1">
                <a:solidFill>
                  <a:srgbClr val="FFFFFF"/>
                </a:solidFill>
              </a:rPr>
              <a:t>lively</a:t>
            </a:r>
            <a:r>
              <a:rPr lang="et-EE" dirty="0">
                <a:solidFill>
                  <a:srgbClr val="FFFFFF"/>
                </a:solidFill>
              </a:rPr>
              <a:t> </a:t>
            </a:r>
            <a:r>
              <a:rPr lang="et-EE" dirty="0" err="1">
                <a:solidFill>
                  <a:srgbClr val="FFFFFF"/>
                </a:solidFill>
              </a:rPr>
              <a:t>importance</a:t>
            </a:r>
            <a:r>
              <a:rPr lang="et-EE" dirty="0">
                <a:solidFill>
                  <a:srgbClr val="FFFFFF"/>
                </a:solidFill>
              </a:rPr>
              <a:t>,  </a:t>
            </a:r>
            <a:r>
              <a:rPr lang="et-EE" dirty="0" err="1">
                <a:solidFill>
                  <a:srgbClr val="FFFFFF"/>
                </a:solidFill>
              </a:rPr>
              <a:t>IoT</a:t>
            </a:r>
            <a:r>
              <a:rPr lang="et-EE" dirty="0">
                <a:solidFill>
                  <a:srgbClr val="FFFFFF"/>
                </a:solidFill>
              </a:rPr>
              <a:t> </a:t>
            </a:r>
            <a:r>
              <a:rPr lang="et-EE" dirty="0" err="1">
                <a:solidFill>
                  <a:srgbClr val="FFFFFF"/>
                </a:solidFill>
              </a:rPr>
              <a:t>saves</a:t>
            </a:r>
            <a:r>
              <a:rPr lang="et-EE" dirty="0">
                <a:solidFill>
                  <a:srgbClr val="FFFFFF"/>
                </a:solidFill>
              </a:rPr>
              <a:t> </a:t>
            </a:r>
            <a:r>
              <a:rPr lang="et-EE" dirty="0" err="1">
                <a:solidFill>
                  <a:srgbClr val="FFFFFF"/>
                </a:solidFill>
              </a:rPr>
              <a:t>our</a:t>
            </a:r>
            <a:r>
              <a:rPr lang="et-EE" dirty="0">
                <a:solidFill>
                  <a:srgbClr val="FFFFFF"/>
                </a:solidFill>
              </a:rPr>
              <a:t> </a:t>
            </a:r>
            <a:r>
              <a:rPr lang="et-EE" dirty="0" err="1">
                <a:solidFill>
                  <a:srgbClr val="FFFFFF"/>
                </a:solidFill>
              </a:rPr>
              <a:t>day</a:t>
            </a:r>
            <a:endParaRPr lang="et-EE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F036-153F-46B4-A1DF-A0C5E8E9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t-EE" sz="4000" dirty="0">
                <a:solidFill>
                  <a:srgbClr val="FFFFFF"/>
                </a:solidFill>
              </a:rPr>
              <a:t>In </a:t>
            </a:r>
            <a:r>
              <a:rPr lang="et-EE" sz="4000" dirty="0" err="1">
                <a:solidFill>
                  <a:srgbClr val="FFFFFF"/>
                </a:solidFill>
              </a:rPr>
              <a:t>process</a:t>
            </a:r>
            <a:br>
              <a:rPr lang="et-EE" sz="4000" dirty="0">
                <a:solidFill>
                  <a:srgbClr val="FFFFFF"/>
                </a:solidFill>
              </a:rPr>
            </a:br>
            <a:r>
              <a:rPr lang="et-EE" sz="2400" dirty="0">
                <a:solidFill>
                  <a:srgbClr val="FFFFFF"/>
                </a:solidFill>
              </a:rPr>
              <a:t>https://kaal.leemet.me/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4759B-BE25-3E54-EB58-729E5939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48" y="1043744"/>
            <a:ext cx="6681360" cy="510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0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F036-153F-46B4-A1DF-A0C5E8E9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t-EE" sz="4000" dirty="0" err="1">
                <a:solidFill>
                  <a:srgbClr val="FFFFFF"/>
                </a:solidFill>
              </a:rPr>
              <a:t>Did</a:t>
            </a:r>
            <a:r>
              <a:rPr lang="et-EE" sz="4000" dirty="0">
                <a:solidFill>
                  <a:srgbClr val="FFFFFF"/>
                </a:solidFill>
              </a:rPr>
              <a:t> </a:t>
            </a:r>
            <a:r>
              <a:rPr lang="et-EE" sz="4000" dirty="0" err="1">
                <a:solidFill>
                  <a:srgbClr val="FFFFFF"/>
                </a:solidFill>
              </a:rPr>
              <a:t>some</a:t>
            </a:r>
            <a:r>
              <a:rPr lang="et-EE" sz="4000" dirty="0">
                <a:solidFill>
                  <a:srgbClr val="FFFFFF"/>
                </a:solidFill>
              </a:rPr>
              <a:t> </a:t>
            </a:r>
            <a:r>
              <a:rPr lang="et-EE" sz="4000" dirty="0" err="1">
                <a:solidFill>
                  <a:srgbClr val="FFFFFF"/>
                </a:solidFill>
              </a:rPr>
              <a:t>design</a:t>
            </a:r>
            <a:endParaRPr lang="et-EE" sz="2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8B3F0-93F9-24D4-3BE2-380A68226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10" y="1016653"/>
            <a:ext cx="7803991" cy="44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9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F036-153F-46B4-A1DF-A0C5E8E9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t-EE" sz="4000">
                <a:solidFill>
                  <a:srgbClr val="FFFFFF"/>
                </a:solidFill>
              </a:rPr>
              <a:t>Authors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16D6-912A-4D93-BF46-3B621407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t-EE" sz="2000"/>
              <a:t>Marek Leemet</a:t>
            </a:r>
          </a:p>
          <a:p>
            <a:pPr marL="0" indent="0">
              <a:buNone/>
            </a:pPr>
            <a:r>
              <a:rPr lang="et-EE" sz="2000"/>
              <a:t>Jaan Omblus</a:t>
            </a:r>
          </a:p>
        </p:txBody>
      </p:sp>
    </p:spTree>
    <p:extLst>
      <p:ext uri="{BB962C8B-B14F-4D97-AF65-F5344CB8AC3E}">
        <p14:creationId xmlns:p14="http://schemas.microsoft.com/office/powerpoint/2010/main" val="337693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F036-153F-46B4-A1DF-A0C5E8E9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t-EE" sz="4000" dirty="0" err="1">
                <a:solidFill>
                  <a:srgbClr val="FFFFFF"/>
                </a:solidFill>
              </a:rPr>
              <a:t>Here</a:t>
            </a:r>
            <a:r>
              <a:rPr lang="et-EE" sz="4000" dirty="0">
                <a:solidFill>
                  <a:srgbClr val="FFFFFF"/>
                </a:solidFill>
              </a:rPr>
              <a:t> </a:t>
            </a:r>
            <a:r>
              <a:rPr lang="et-EE" sz="4000" dirty="0" err="1">
                <a:solidFill>
                  <a:srgbClr val="FFFFFF"/>
                </a:solidFill>
              </a:rPr>
              <a:t>it</a:t>
            </a:r>
            <a:r>
              <a:rPr lang="et-EE" sz="4000" dirty="0">
                <a:solidFill>
                  <a:srgbClr val="FFFFFF"/>
                </a:solidFill>
              </a:rPr>
              <a:t> </a:t>
            </a:r>
            <a:r>
              <a:rPr lang="et-EE" sz="4000" dirty="0" err="1">
                <a:solidFill>
                  <a:srgbClr val="FFFFFF"/>
                </a:solidFill>
              </a:rPr>
              <a:t>starts</a:t>
            </a:r>
            <a:endParaRPr lang="et-EE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picture containing text, outdoor, sky, cloud&#10;&#10;Description automatically generated">
            <a:extLst>
              <a:ext uri="{FF2B5EF4-FFF2-40B4-BE49-F238E27FC236}">
                <a16:creationId xmlns:a16="http://schemas.microsoft.com/office/drawing/2014/main" id="{F6777665-3CC2-B0D4-899A-37B39628A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1579116"/>
            <a:ext cx="6554788" cy="3687068"/>
          </a:xfrm>
        </p:spPr>
      </p:pic>
    </p:spTree>
    <p:extLst>
      <p:ext uri="{BB962C8B-B14F-4D97-AF65-F5344CB8AC3E}">
        <p14:creationId xmlns:p14="http://schemas.microsoft.com/office/powerpoint/2010/main" val="330558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F036-153F-46B4-A1DF-A0C5E8E9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t-EE" sz="4000" dirty="0" err="1">
                <a:solidFill>
                  <a:srgbClr val="FFFFFF"/>
                </a:solidFill>
              </a:rPr>
              <a:t>Bit</a:t>
            </a:r>
            <a:r>
              <a:rPr lang="et-EE" sz="4000" dirty="0">
                <a:solidFill>
                  <a:srgbClr val="FFFFFF"/>
                </a:solidFill>
              </a:rPr>
              <a:t> </a:t>
            </a:r>
            <a:r>
              <a:rPr lang="et-EE" sz="4000" dirty="0" err="1">
                <a:solidFill>
                  <a:srgbClr val="FFFFFF"/>
                </a:solidFill>
              </a:rPr>
              <a:t>closer</a:t>
            </a:r>
            <a:r>
              <a:rPr lang="et-EE" sz="4000" dirty="0">
                <a:solidFill>
                  <a:srgbClr val="FFFFFF"/>
                </a:solidFill>
              </a:rPr>
              <a:t> look</a:t>
            </a:r>
          </a:p>
        </p:txBody>
      </p:sp>
      <p:pic>
        <p:nvPicPr>
          <p:cNvPr id="5" name="Content Placeholder 4" descr="A picture containing text, outdoor, car&#10;&#10;Description automatically generated">
            <a:extLst>
              <a:ext uri="{FF2B5EF4-FFF2-40B4-BE49-F238E27FC236}">
                <a16:creationId xmlns:a16="http://schemas.microsoft.com/office/drawing/2014/main" id="{9807B953-0924-EEEE-1251-65425FAB6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1579116"/>
            <a:ext cx="6554788" cy="3687068"/>
          </a:xfrm>
        </p:spPr>
      </p:pic>
    </p:spTree>
    <p:extLst>
      <p:ext uri="{BB962C8B-B14F-4D97-AF65-F5344CB8AC3E}">
        <p14:creationId xmlns:p14="http://schemas.microsoft.com/office/powerpoint/2010/main" val="393720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F036-153F-46B4-A1DF-A0C5E8E9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t-EE" sz="4000" dirty="0" err="1">
                <a:solidFill>
                  <a:srgbClr val="FFFFFF"/>
                </a:solidFill>
              </a:rPr>
              <a:t>Becoming</a:t>
            </a:r>
            <a:r>
              <a:rPr lang="et-EE" sz="4000" dirty="0">
                <a:solidFill>
                  <a:srgbClr val="FFFFFF"/>
                </a:solidFill>
              </a:rPr>
              <a:t> </a:t>
            </a:r>
            <a:r>
              <a:rPr lang="et-EE" sz="4000" dirty="0" err="1">
                <a:solidFill>
                  <a:srgbClr val="FFFFFF"/>
                </a:solidFill>
              </a:rPr>
              <a:t>technical</a:t>
            </a:r>
            <a:endParaRPr lang="et-EE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picture containing text, meter, electronics, electronic device&#10;&#10;Description automatically generated">
            <a:extLst>
              <a:ext uri="{FF2B5EF4-FFF2-40B4-BE49-F238E27FC236}">
                <a16:creationId xmlns:a16="http://schemas.microsoft.com/office/drawing/2014/main" id="{F5ED27A8-BAB8-99BA-50CE-2C6FEC219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1579116"/>
            <a:ext cx="6554788" cy="3687068"/>
          </a:xfrm>
        </p:spPr>
      </p:pic>
    </p:spTree>
    <p:extLst>
      <p:ext uri="{BB962C8B-B14F-4D97-AF65-F5344CB8AC3E}">
        <p14:creationId xmlns:p14="http://schemas.microsoft.com/office/powerpoint/2010/main" val="206663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F036-153F-46B4-A1DF-A0C5E8E9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t-EE" sz="4000" dirty="0" err="1">
                <a:solidFill>
                  <a:srgbClr val="FFFFFF"/>
                </a:solidFill>
              </a:rPr>
              <a:t>Even</a:t>
            </a:r>
            <a:r>
              <a:rPr lang="et-EE" sz="4000" dirty="0">
                <a:solidFill>
                  <a:srgbClr val="FFFFFF"/>
                </a:solidFill>
              </a:rPr>
              <a:t> </a:t>
            </a:r>
            <a:r>
              <a:rPr lang="et-EE" sz="4000" dirty="0" err="1">
                <a:solidFill>
                  <a:srgbClr val="FFFFFF"/>
                </a:solidFill>
              </a:rPr>
              <a:t>more</a:t>
            </a:r>
            <a:r>
              <a:rPr lang="et-EE" sz="4000" dirty="0">
                <a:solidFill>
                  <a:srgbClr val="FFFFFF"/>
                </a:solidFill>
              </a:rPr>
              <a:t> </a:t>
            </a:r>
            <a:r>
              <a:rPr lang="et-EE" sz="4000" dirty="0" err="1">
                <a:solidFill>
                  <a:srgbClr val="FFFFFF"/>
                </a:solidFill>
              </a:rPr>
              <a:t>technical</a:t>
            </a:r>
            <a:endParaRPr lang="et-EE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picture containing electronics, electronic engineering, electrical wiring, circuit component&#10;&#10;Description automatically generated">
            <a:extLst>
              <a:ext uri="{FF2B5EF4-FFF2-40B4-BE49-F238E27FC236}">
                <a16:creationId xmlns:a16="http://schemas.microsoft.com/office/drawing/2014/main" id="{4C5ECC68-C51C-28F0-F3F9-A1880CA32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1579116"/>
            <a:ext cx="6554788" cy="3687068"/>
          </a:xfrm>
        </p:spPr>
      </p:pic>
    </p:spTree>
    <p:extLst>
      <p:ext uri="{BB962C8B-B14F-4D97-AF65-F5344CB8AC3E}">
        <p14:creationId xmlns:p14="http://schemas.microsoft.com/office/powerpoint/2010/main" val="176562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F036-153F-46B4-A1DF-A0C5E8E9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t-EE" sz="4000" dirty="0" err="1">
                <a:solidFill>
                  <a:srgbClr val="FFFFFF"/>
                </a:solidFill>
              </a:rPr>
              <a:t>It</a:t>
            </a:r>
            <a:r>
              <a:rPr lang="et-EE" sz="4000" dirty="0">
                <a:solidFill>
                  <a:srgbClr val="FFFFFF"/>
                </a:solidFill>
              </a:rPr>
              <a:t> </a:t>
            </a:r>
            <a:r>
              <a:rPr lang="et-EE" sz="4000" dirty="0" err="1">
                <a:solidFill>
                  <a:srgbClr val="FFFFFF"/>
                </a:solidFill>
              </a:rPr>
              <a:t>is</a:t>
            </a:r>
            <a:r>
              <a:rPr lang="et-EE" sz="4000" dirty="0">
                <a:solidFill>
                  <a:srgbClr val="FFFFFF"/>
                </a:solidFill>
              </a:rPr>
              <a:t> in </a:t>
            </a:r>
            <a:r>
              <a:rPr lang="et-EE" sz="4000" dirty="0" err="1">
                <a:solidFill>
                  <a:srgbClr val="FFFFFF"/>
                </a:solidFill>
              </a:rPr>
              <a:t>operation</a:t>
            </a:r>
            <a:endParaRPr lang="et-EE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D22C6-1779-DA83-4FCA-3E75F0D80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825625"/>
            <a:ext cx="6781800" cy="4351338"/>
          </a:xfrm>
        </p:spPr>
        <p:txBody>
          <a:bodyPr/>
          <a:lstStyle/>
          <a:p>
            <a:r>
              <a:rPr lang="et-EE" dirty="0"/>
              <a:t>Video </a:t>
            </a:r>
            <a:r>
              <a:rPr lang="et-EE" dirty="0" err="1"/>
              <a:t>removed</a:t>
            </a:r>
            <a:r>
              <a:rPr lang="et-EE" dirty="0"/>
              <a:t>, made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file</a:t>
            </a:r>
            <a:r>
              <a:rPr lang="et-EE" dirty="0"/>
              <a:t> too </a:t>
            </a:r>
            <a:r>
              <a:rPr lang="et-EE" dirty="0" err="1"/>
              <a:t>big</a:t>
            </a:r>
            <a:r>
              <a:rPr lang="et-EE" dirty="0"/>
              <a:t> to </a:t>
            </a:r>
            <a:r>
              <a:rPr lang="et-EE" dirty="0" err="1"/>
              <a:t>upload</a:t>
            </a:r>
            <a:r>
              <a:rPr lang="et-EE" dirty="0"/>
              <a:t> to </a:t>
            </a:r>
            <a:r>
              <a:rPr lang="et-EE" dirty="0" err="1"/>
              <a:t>prortfolio</a:t>
            </a:r>
            <a:r>
              <a:rPr lang="et-E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5970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F036-153F-46B4-A1DF-A0C5E8E9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t-EE" sz="4000" dirty="0" err="1">
                <a:solidFill>
                  <a:srgbClr val="FFFFFF"/>
                </a:solidFill>
              </a:rPr>
              <a:t>Did</a:t>
            </a:r>
            <a:r>
              <a:rPr lang="et-EE" sz="4000" dirty="0">
                <a:solidFill>
                  <a:srgbClr val="FFFFFF"/>
                </a:solidFill>
              </a:rPr>
              <a:t> </a:t>
            </a:r>
            <a:r>
              <a:rPr lang="et-EE" sz="4000" dirty="0" err="1">
                <a:solidFill>
                  <a:srgbClr val="FFFFFF"/>
                </a:solidFill>
              </a:rPr>
              <a:t>some</a:t>
            </a:r>
            <a:r>
              <a:rPr lang="et-EE" sz="4000" dirty="0">
                <a:solidFill>
                  <a:srgbClr val="FFFFFF"/>
                </a:solidFill>
              </a:rPr>
              <a:t> </a:t>
            </a:r>
            <a:r>
              <a:rPr lang="et-EE" sz="4000" dirty="0" err="1">
                <a:solidFill>
                  <a:srgbClr val="FFFFFF"/>
                </a:solidFill>
              </a:rPr>
              <a:t>programming</a:t>
            </a:r>
            <a:r>
              <a:rPr lang="et-EE" sz="4000" dirty="0">
                <a:solidFill>
                  <a:srgbClr val="FFFFFF"/>
                </a:solidFill>
              </a:rPr>
              <a:t> </a:t>
            </a:r>
            <a:r>
              <a:rPr lang="et-EE" sz="4000" dirty="0" err="1">
                <a:solidFill>
                  <a:srgbClr val="FFFFFF"/>
                </a:solidFill>
              </a:rPr>
              <a:t>meanwhile</a:t>
            </a:r>
            <a:endParaRPr lang="et-EE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AE6A8-C968-BA52-BF0B-FC4BE979C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10" y="1653308"/>
            <a:ext cx="7826994" cy="375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8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F036-153F-46B4-A1DF-A0C5E8E9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t-EE" sz="4000" dirty="0" err="1">
                <a:solidFill>
                  <a:srgbClr val="FFFFFF"/>
                </a:solidFill>
              </a:rPr>
              <a:t>Did</a:t>
            </a:r>
            <a:r>
              <a:rPr lang="et-EE" sz="4000" dirty="0">
                <a:solidFill>
                  <a:srgbClr val="FFFFFF"/>
                </a:solidFill>
              </a:rPr>
              <a:t> </a:t>
            </a:r>
            <a:r>
              <a:rPr lang="et-EE" sz="4000" dirty="0" err="1">
                <a:solidFill>
                  <a:srgbClr val="FFFFFF"/>
                </a:solidFill>
              </a:rPr>
              <a:t>webpage</a:t>
            </a:r>
            <a:br>
              <a:rPr lang="et-EE" sz="4000" dirty="0">
                <a:solidFill>
                  <a:srgbClr val="FFFFFF"/>
                </a:solidFill>
              </a:rPr>
            </a:br>
            <a:r>
              <a:rPr lang="et-EE" sz="2400" dirty="0">
                <a:solidFill>
                  <a:srgbClr val="FFFFFF"/>
                </a:solidFill>
              </a:rPr>
              <a:t>https://kaal.leemet.me/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3CEF1-850F-7253-28C0-89BE6269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917" y="1171793"/>
            <a:ext cx="8072548" cy="4009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6B2359-D58F-06D9-4FA7-A0896525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436" y="3298437"/>
            <a:ext cx="5994400" cy="33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5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77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Industrial Scale Project in IoT</vt:lpstr>
      <vt:lpstr>Authors</vt:lpstr>
      <vt:lpstr>Here it starts</vt:lpstr>
      <vt:lpstr>Bit closer look</vt:lpstr>
      <vt:lpstr>Becoming technical</vt:lpstr>
      <vt:lpstr>Even more technical</vt:lpstr>
      <vt:lpstr>It is in operation</vt:lpstr>
      <vt:lpstr>Did some programming meanwhile</vt:lpstr>
      <vt:lpstr>Did webpage https://kaal.leemet.me/</vt:lpstr>
      <vt:lpstr>In process https://kaal.leemet.me/</vt:lpstr>
      <vt:lpstr>Did some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Jaan Õmblus</dc:creator>
  <cp:lastModifiedBy>Jaan Õmblus</cp:lastModifiedBy>
  <cp:revision>32</cp:revision>
  <dcterms:created xsi:type="dcterms:W3CDTF">2023-01-13T16:53:44Z</dcterms:created>
  <dcterms:modified xsi:type="dcterms:W3CDTF">2023-05-20T16:12:36Z</dcterms:modified>
</cp:coreProperties>
</file>