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06"/>
    <p:restoredTop sz="94710"/>
  </p:normalViewPr>
  <p:slideViewPr>
    <p:cSldViewPr snapToGrid="0">
      <p:cViewPr>
        <p:scale>
          <a:sx n="85" d="100"/>
          <a:sy n="85" d="100"/>
        </p:scale>
        <p:origin x="12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67D49-E5DE-1143-8B0E-D4ABEA993182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DD419-21A1-FC4C-83D0-8AA97820A3A7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1113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DD419-21A1-FC4C-83D0-8AA97820A3A7}" type="slidenum">
              <a:rPr lang="en-LK" smtClean="0"/>
              <a:t>5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6172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74A1-B7FF-B5E7-5B86-15726806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CA0D2-B3C3-2C7A-DDC8-F54F110D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91B9-C6C2-E94C-B597-CD9552B1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0054-8454-DF6E-6D0B-52E44F1A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3580-2708-7782-C07F-9FC3C63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083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41AE-8843-577F-EEDE-431E54F2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A9F9-B27E-31CB-1FB2-C5E45A0F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B8F8-F4BD-5799-AB0D-52B7C1EB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534D-6ED8-FF66-217A-5A219585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BF1A-2987-3FE2-E649-3EF8754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238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10680-459E-5A50-3D8F-8D1E70AC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68208-6AD6-E2D9-3451-78DD1CD90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D532-10A1-8947-CE14-C31DFDD6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ECE2-A4A7-BBFC-5218-376B70A8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48E5-F6E3-503D-9A9C-3420AEAE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309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7214-73E4-6C4F-36FB-09FD06B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5C9-0916-645D-4AC9-74835625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EFFF-79CC-E154-F30E-3CC2B9FA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777-BDFA-E20E-6CE5-C753C2E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0DC5-4711-47B1-2C15-1B49897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768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969B-9CDA-DACC-2B7B-9CF2CF9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A9AE-638A-BA82-B508-00630073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31EF-8944-5960-68DB-2CD92A2F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9BC1-4BE5-62ED-BA9B-AA7EC993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B060-60C5-CCEA-B3DC-714852D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321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92CA-9A24-3211-7E03-546C8EE3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715-6441-A58B-914A-7E02A40E3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7054C-EA1B-208A-09A3-7E4DD3F8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45477-0436-2C25-A8AC-554C1CB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AF1C1-89DE-2BE8-51C5-12C0559A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81F2-B15D-4642-FFBB-9D281CE2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0576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914-261E-8558-1195-A79D8A3F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92A-2F72-0FF2-A07D-4B149364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4C542-6456-0A6F-90F8-9764F5B2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8DDD2-7FD2-C7AA-D45C-4F7F59837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4657E-8759-1CC4-7848-C596F34A8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73794-0EC2-BEC9-4E7B-08D64AC0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F6496-DD10-7911-4106-64C8238A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DA064-C1CF-65BA-DCD0-AA963561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3374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7738-B1F5-D8F5-D579-12A0A3F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D6E11-40EE-3D51-4192-8050249C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EB587-9233-1FD0-D92E-C6D58ACF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1B69-6592-B7C9-F759-70D75C4B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2475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B919C-B9E8-0574-3192-B4271561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7186-009E-1748-2679-F8400008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D186-2ABE-C6E1-00C0-F076330F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509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35FC-6E5B-E181-5901-0CB8533E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8607-247B-BA00-3173-9B700409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C8FAA-E79F-8722-C8F9-3914F234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22E1-94DA-1742-C940-4C650825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2D28-0EBE-4A14-8C95-BF0259AE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F9537-1B2E-376A-C03F-0B7C91F5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7001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802-B8CD-07EC-722E-B20C70AE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3AD4-3139-12EB-F867-EF727201D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CC2D-FBBE-D4FB-AFB0-E895B19E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E744-E097-835D-6349-3DA08639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4BF6-4070-F1CB-B085-8F03EE92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0749-BCDB-D551-C252-93302DA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53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DEDD7-DCFF-A72D-6501-22EFA4F6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4334-B519-023B-BE46-56A04B61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2291-EADB-EB6D-ECE8-65F0EB04A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9A7-61FA-014E-A3D0-A7D5360CFF14}" type="datetimeFigureOut">
              <a:rPr lang="en-LK" smtClean="0"/>
              <a:t>2024-01-09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A237-F360-593A-5B67-1A20EE01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A71A-49F6-876D-0946-85752F14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542E-AF1D-B845-AD79-C8692CDCFEB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748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4BFC-D613-4168-AA55-91EAFB65C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LK" dirty="0"/>
              <a:t>Observer Design Pattern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1ADEE-B8BD-B9F0-6FD4-D05ABF98B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95451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C8262-9454-FD51-D59D-1AC76C0D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LK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19A0-1419-C0CB-D1F0-00509842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013" y="1318101"/>
            <a:ext cx="4167272" cy="3171603"/>
          </a:xfrm>
        </p:spPr>
        <p:txBody>
          <a:bodyPr anchor="t">
            <a:normAutofit/>
          </a:bodyPr>
          <a:lstStyle/>
          <a:p>
            <a:r>
              <a:rPr lang="en-LK" dirty="0">
                <a:solidFill>
                  <a:schemeClr val="accent2"/>
                </a:solidFill>
              </a:rPr>
              <a:t>Introduction</a:t>
            </a:r>
          </a:p>
          <a:p>
            <a:r>
              <a:rPr lang="en-LK" dirty="0">
                <a:solidFill>
                  <a:schemeClr val="accent2"/>
                </a:solidFill>
              </a:rPr>
              <a:t>Real life example</a:t>
            </a:r>
          </a:p>
          <a:p>
            <a:r>
              <a:rPr lang="en-LK" dirty="0">
                <a:solidFill>
                  <a:schemeClr val="accent2"/>
                </a:solidFill>
              </a:rPr>
              <a:t>Implementation</a:t>
            </a:r>
          </a:p>
          <a:p>
            <a:r>
              <a:rPr lang="en-LK" dirty="0">
                <a:solidFill>
                  <a:schemeClr val="accent2"/>
                </a:solidFill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64226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4ED48-F4E0-A781-CB37-CE12C381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dirty="0">
                <a:solidFill>
                  <a:schemeClr val="accent2"/>
                </a:solidFill>
              </a:rPr>
              <a:t>What is design pattern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B51D-556C-8857-6D20-661D99C4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10420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C8262-9454-FD51-D59D-1AC76C0D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1" y="620237"/>
            <a:ext cx="4055154" cy="94059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rgbClr val="FF0000"/>
                </a:solidFill>
              </a:rPr>
              <a:t>Real life example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19A0-1419-C0CB-D1F0-00509842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109" y="1099150"/>
            <a:ext cx="6264730" cy="1299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Let's dive into how YouTube channels, as observables, notify their subscribers, who act as observers.</a:t>
            </a:r>
          </a:p>
          <a:p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L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4F0A3-4EFA-5D84-F56B-A9D9D4BA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" y="1579031"/>
            <a:ext cx="3312211" cy="3312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0D5CD-8FC6-9FDB-ADA5-7F7851F1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32" y="5125432"/>
            <a:ext cx="1483490" cy="824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08C8E-6DD2-3729-9ECD-EC86AAA6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61" y="2504215"/>
            <a:ext cx="1514316" cy="1514316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BDCDA9A-4154-8251-28EE-EE0884671EE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612665" y="4322694"/>
            <a:ext cx="2800612" cy="80273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102E531-5D31-B028-1E2D-62A6F4419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745" y="2791157"/>
            <a:ext cx="3063073" cy="306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25AF19F-067E-8A9C-E739-6190A611485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7155022" y="4322694"/>
            <a:ext cx="1520723" cy="12148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320066C-C3F6-2868-CE45-EA7F84BE9723}"/>
              </a:ext>
            </a:extLst>
          </p:cNvPr>
          <p:cNvSpPr txBox="1"/>
          <p:nvPr/>
        </p:nvSpPr>
        <p:spPr>
          <a:xfrm>
            <a:off x="1133355" y="4706576"/>
            <a:ext cx="1099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YouTuber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27BC9-9283-1BFB-F979-D78834B73C6C}"/>
              </a:ext>
            </a:extLst>
          </p:cNvPr>
          <p:cNvSpPr txBox="1"/>
          <p:nvPr/>
        </p:nvSpPr>
        <p:spPr>
          <a:xfrm>
            <a:off x="5894642" y="5673066"/>
            <a:ext cx="96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Channel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C76679-C03F-FC9F-1311-D2276D838210}"/>
              </a:ext>
            </a:extLst>
          </p:cNvPr>
          <p:cNvSpPr txBox="1"/>
          <p:nvPr/>
        </p:nvSpPr>
        <p:spPr>
          <a:xfrm>
            <a:off x="8800074" y="6044943"/>
            <a:ext cx="281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K" dirty="0">
                <a:solidFill>
                  <a:srgbClr val="C00000"/>
                </a:solidFill>
              </a:rPr>
              <a:t>Subscribers gets notification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177A0E-572B-4EAD-8585-EE9451AE6A1C}"/>
              </a:ext>
            </a:extLst>
          </p:cNvPr>
          <p:cNvSpPr txBox="1"/>
          <p:nvPr/>
        </p:nvSpPr>
        <p:spPr>
          <a:xfrm>
            <a:off x="4794586" y="3939655"/>
            <a:ext cx="17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Upload a video</a:t>
            </a:r>
            <a:endParaRPr lang="en-L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7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AF0C-9D62-42AA-2C2F-93874C82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9" y="958085"/>
            <a:ext cx="1483490" cy="824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71137-07B1-12AA-DDE9-BDE52EB7713B}"/>
              </a:ext>
            </a:extLst>
          </p:cNvPr>
          <p:cNvSpPr txBox="1"/>
          <p:nvPr/>
        </p:nvSpPr>
        <p:spPr>
          <a:xfrm>
            <a:off x="1915389" y="1505719"/>
            <a:ext cx="96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Channel</a:t>
            </a:r>
            <a:endParaRPr lang="en-LK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52FC6-D31F-53AE-CA2F-E1B0A770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601" y="2195149"/>
            <a:ext cx="2041279" cy="2041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FA61B-6D93-11CF-D94B-D60E0DD10410}"/>
              </a:ext>
            </a:extLst>
          </p:cNvPr>
          <p:cNvSpPr txBox="1"/>
          <p:nvPr/>
        </p:nvSpPr>
        <p:spPr>
          <a:xfrm>
            <a:off x="1952345" y="308172"/>
            <a:ext cx="92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Subject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1E261-8BF4-8DBF-EB2D-87C7BDCBF205}"/>
              </a:ext>
            </a:extLst>
          </p:cNvPr>
          <p:cNvSpPr txBox="1"/>
          <p:nvPr/>
        </p:nvSpPr>
        <p:spPr>
          <a:xfrm>
            <a:off x="5763094" y="295328"/>
            <a:ext cx="1764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List of Observers</a:t>
            </a:r>
            <a:endParaRPr lang="en-LK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3ED3E-81BA-A0A9-243C-3CB6494B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90" y="829972"/>
            <a:ext cx="1483490" cy="82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281C40-E12C-EA50-C997-CA9DC2533DF2}"/>
              </a:ext>
            </a:extLst>
          </p:cNvPr>
          <p:cNvSpPr txBox="1"/>
          <p:nvPr/>
        </p:nvSpPr>
        <p:spPr>
          <a:xfrm>
            <a:off x="6056494" y="1425732"/>
            <a:ext cx="117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Subscriber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2A6EF-8CE0-54E2-5D81-C408ECC5DD11}"/>
              </a:ext>
            </a:extLst>
          </p:cNvPr>
          <p:cNvSpPr txBox="1"/>
          <p:nvPr/>
        </p:nvSpPr>
        <p:spPr>
          <a:xfrm>
            <a:off x="1382444" y="2658146"/>
            <a:ext cx="2103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Upload a new video</a:t>
            </a:r>
            <a:endParaRPr lang="en-LK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7FED11-D648-BAEE-1F04-2ABED4DC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84" y="2348958"/>
            <a:ext cx="987709" cy="987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2C0BDF-7970-993D-67EC-2ABAB792A912}"/>
              </a:ext>
            </a:extLst>
          </p:cNvPr>
          <p:cNvSpPr txBox="1"/>
          <p:nvPr/>
        </p:nvSpPr>
        <p:spPr>
          <a:xfrm>
            <a:off x="1077356" y="3753807"/>
            <a:ext cx="2713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K" b="1" dirty="0">
                <a:solidFill>
                  <a:srgbClr val="C00000"/>
                </a:solidFill>
              </a:rPr>
              <a:t>Subject is change the state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F35E45-4936-4970-821F-1BAAADCB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90" y="1936877"/>
            <a:ext cx="1483490" cy="824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E442D1-DF65-DD14-5FAE-93F38994EAD9}"/>
              </a:ext>
            </a:extLst>
          </p:cNvPr>
          <p:cNvSpPr txBox="1"/>
          <p:nvPr/>
        </p:nvSpPr>
        <p:spPr>
          <a:xfrm>
            <a:off x="6056494" y="2532637"/>
            <a:ext cx="117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Subscriber</a:t>
            </a:r>
            <a:endParaRPr lang="en-LK" b="1" dirty="0">
              <a:solidFill>
                <a:srgbClr val="C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224EC1-90AF-685D-C7D6-4A5FA1E5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90" y="3215789"/>
            <a:ext cx="1483490" cy="824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D88622-67E2-F078-F69D-1F9B6AC87FBB}"/>
              </a:ext>
            </a:extLst>
          </p:cNvPr>
          <p:cNvSpPr txBox="1"/>
          <p:nvPr/>
        </p:nvSpPr>
        <p:spPr>
          <a:xfrm>
            <a:off x="6056494" y="3811549"/>
            <a:ext cx="117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Subscriber</a:t>
            </a:r>
            <a:endParaRPr lang="en-LK" b="1" dirty="0">
              <a:solidFill>
                <a:srgbClr val="C0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B2B645-FF40-E080-298D-41A91D18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90" y="4479105"/>
            <a:ext cx="1483490" cy="8241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A73126-5EB7-B48F-A60B-909434F7564F}"/>
              </a:ext>
            </a:extLst>
          </p:cNvPr>
          <p:cNvSpPr txBox="1"/>
          <p:nvPr/>
        </p:nvSpPr>
        <p:spPr>
          <a:xfrm>
            <a:off x="6056494" y="5074865"/>
            <a:ext cx="117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Subscriber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55DA25-8BCF-5BCE-CB6B-C2CED7BCF4E5}"/>
              </a:ext>
            </a:extLst>
          </p:cNvPr>
          <p:cNvSpPr txBox="1"/>
          <p:nvPr/>
        </p:nvSpPr>
        <p:spPr>
          <a:xfrm>
            <a:off x="1382444" y="5122502"/>
            <a:ext cx="222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Notify the Observers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40" name="Double Brace 39">
            <a:extLst>
              <a:ext uri="{FF2B5EF4-FFF2-40B4-BE49-F238E27FC236}">
                <a16:creationId xmlns:a16="http://schemas.microsoft.com/office/drawing/2014/main" id="{8D9BD0A6-18C8-80E3-9862-81558BEC72FC}"/>
              </a:ext>
            </a:extLst>
          </p:cNvPr>
          <p:cNvSpPr/>
          <p:nvPr/>
        </p:nvSpPr>
        <p:spPr>
          <a:xfrm>
            <a:off x="5429944" y="829972"/>
            <a:ext cx="2430379" cy="4799995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02B4FB-8FB9-7362-D550-E0D3A97803CF}"/>
              </a:ext>
            </a:extLst>
          </p:cNvPr>
          <p:cNvSpPr txBox="1"/>
          <p:nvPr/>
        </p:nvSpPr>
        <p:spPr>
          <a:xfrm>
            <a:off x="7867944" y="2842812"/>
            <a:ext cx="1829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Send notification 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to the user</a:t>
            </a:r>
            <a:endParaRPr lang="en-LK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9BB7B5-1028-0741-D253-65BB4B3673DE}"/>
              </a:ext>
            </a:extLst>
          </p:cNvPr>
          <p:cNvSpPr txBox="1"/>
          <p:nvPr/>
        </p:nvSpPr>
        <p:spPr>
          <a:xfrm>
            <a:off x="7860323" y="1998556"/>
            <a:ext cx="1829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void Update();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5423B-3A0B-93A0-3030-CD64FE816596}"/>
              </a:ext>
            </a:extLst>
          </p:cNvPr>
          <p:cNvSpPr txBox="1"/>
          <p:nvPr/>
        </p:nvSpPr>
        <p:spPr>
          <a:xfrm>
            <a:off x="1523208" y="4784447"/>
            <a:ext cx="1829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void Notify();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C2D2-C42A-8C56-8BEE-16C54C8EA6E4}"/>
              </a:ext>
            </a:extLst>
          </p:cNvPr>
          <p:cNvSpPr txBox="1"/>
          <p:nvPr/>
        </p:nvSpPr>
        <p:spPr>
          <a:xfrm>
            <a:off x="1443785" y="2288813"/>
            <a:ext cx="2103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void UploadVideo();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D13CD0B6-8280-6DC7-AF3B-C6DC5BF6F9BE}"/>
              </a:ext>
            </a:extLst>
          </p:cNvPr>
          <p:cNvSpPr/>
          <p:nvPr/>
        </p:nvSpPr>
        <p:spPr>
          <a:xfrm>
            <a:off x="2301497" y="3066617"/>
            <a:ext cx="164252" cy="69826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5A252567-813A-EA10-B12A-EDD7DD097940}"/>
              </a:ext>
            </a:extLst>
          </p:cNvPr>
          <p:cNvSpPr/>
          <p:nvPr/>
        </p:nvSpPr>
        <p:spPr>
          <a:xfrm>
            <a:off x="2308219" y="4133238"/>
            <a:ext cx="150807" cy="64111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05FF42C-3D83-7C3B-F98B-C085428CD8AB}"/>
              </a:ext>
            </a:extLst>
          </p:cNvPr>
          <p:cNvCxnSpPr>
            <a:stCxn id="27" idx="3"/>
            <a:endCxn id="40" idx="1"/>
          </p:cNvCxnSpPr>
          <p:nvPr/>
        </p:nvCxnSpPr>
        <p:spPr>
          <a:xfrm flipV="1">
            <a:off x="3608287" y="3229970"/>
            <a:ext cx="1821657" cy="207719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7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Observer Design Pattern</vt:lpstr>
      <vt:lpstr>CONTENT</vt:lpstr>
      <vt:lpstr>What is design pattern</vt:lpstr>
      <vt:lpstr>Real life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Janugopan</dc:creator>
  <cp:lastModifiedBy>Janugopan</cp:lastModifiedBy>
  <cp:revision>1</cp:revision>
  <dcterms:created xsi:type="dcterms:W3CDTF">2024-01-09T07:01:44Z</dcterms:created>
  <dcterms:modified xsi:type="dcterms:W3CDTF">2024-01-09T17:03:11Z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2024-01-09T17:03:11Z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6bdcb737-2d4a-4b2b-a124-bb1933978a7b</vt:lpwstr>
  </property>
  <property fmtid="{D5CDD505-2E9C-101B-9397-08002B2CF9AE}" pid="7" name="MSIP_Label_defa4170-0d19-0005-0004-bc88714345d2_ActionId">
    <vt:lpwstr>c98e04a3-7aa1-461b-932f-844f486e989e</vt:lpwstr>
  </property>
  <property fmtid="{D5CDD505-2E9C-101B-9397-08002B2CF9AE}" pid="8" name="MSIP_Label_defa4170-0d19-0005-0004-bc88714345d2_ContentBits">
    <vt:lpwstr>0</vt:lpwstr>
  </property>
</Properties>
</file>