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74" r:id="rId5"/>
    <p:sldId id="275" r:id="rId6"/>
    <p:sldId id="276" r:id="rId7"/>
    <p:sldId id="278" r:id="rId8"/>
    <p:sldId id="279" r:id="rId9"/>
    <p:sldId id="272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>
        <p:scale>
          <a:sx n="80" d="100"/>
          <a:sy n="80" d="100"/>
        </p:scale>
        <p:origin x="782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209B-2F16-4518-BA42-045E9D1FD7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5A1B6-664F-43FE-86F0-3DFE0AFA8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F7C-2A02-F816-9FFB-89727C268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DDE51-94D6-F0BD-C868-CF2CD51C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8125-BEB7-C938-64EA-D434856E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8E59-F398-AC7E-6E1A-30FBFB85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199A-CB62-0152-A665-24E3A2C6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0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CBCE-AF36-C4AE-5BB3-57F744E3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32C20-14EC-E7BE-B7A9-E115E1BDF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76E5-CACF-08D8-447D-990E804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9D10-970C-7720-8099-3D433710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6454-693A-EF51-2AFB-EE5A2512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19BB5-4EF7-9729-0810-EE6236EFD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B3E52-3DEF-B766-50DA-9609A55A6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B9F2-07FB-293A-66DA-0EBBD77C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3C94-5D65-FF5B-A098-BACB28B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2239-3812-E254-3DDA-21EFF629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5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068F-34F0-5B37-C137-7173A25D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BC63-C411-1E35-249B-6ABB0DC6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B24F-F162-5296-DF80-5446EA59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31F0-A140-5146-DE1E-BF751E78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5CAE-FAC1-F5B2-7434-309F8CEC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40EA-9C06-9079-7783-A44C2554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C3E8-4E13-917B-677E-A0B0E028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F2BD-FD13-6487-24AB-EDA4707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A535-2526-9B3C-79CA-9E1166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ED09-D68A-9E5E-7049-1D313AFD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6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5027-6C83-B401-0FDE-48BF1EBC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31DF-7B77-D56A-83D7-2F576FECF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194C-DB44-7F49-5FC2-78322810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74F16-D295-8C64-BF86-4678B81E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F91C2-4CB8-BBEB-CC31-ED6ECADF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DF32-6601-ED07-DF62-DC1B176B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2F2-D678-67D6-3AA7-034DB70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162C-A5D1-6710-DACE-6FA148A8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60FBD-1C7A-3DFB-651C-7C42F6254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F4DD2-E0FB-B0CE-B053-B949443F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121C7-1FE8-F63D-A484-6B4022F8E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07154-A4A8-938F-EC67-52BEEB89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CD659-65C6-C374-5A7C-2D7E6E26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4C483-4FA6-C9D7-85EB-28B7790D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1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09C1-B8AD-3550-7CDB-A2C13327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BCA07-2B53-0E4D-AFA5-06BE64B6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337B6-9886-11CD-B8EB-0631BD1E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02AF4-878B-A678-2793-D8C8A049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7617B-1167-E544-F5CC-C9FF2AC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FDF0-9829-07E9-66B0-F6ABAD97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E095-4FA6-F885-1995-1EB9034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5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0955-E572-2D34-89B7-158C98A3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1B0B-1AD5-C56B-8D5B-BDEB8CC6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AA12D-5979-C907-C331-3460EAAB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1A2E3-91DC-65C9-508B-62BEFDC8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B2BB-32C4-AE5F-D470-B2F84192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203D3-F12C-0F7D-E875-DF4026A4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2AD2-DC4B-6913-3CB3-633FF715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CF1AC-64F4-2DA4-ADE4-4548313DB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2D450-0FBD-F55F-A401-18FACF55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1D15-55E6-51D2-0455-6A925BBC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762F-A7FE-F7DE-3D75-ED7C3A67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4D92-26D5-A52C-82A4-B5AD5277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7DAC8-1E7D-09C9-D284-549A7CCF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070F-7A08-F78C-9D98-78821FFB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8A0F-AA7A-3197-B82B-A832309E3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7281-A99E-FAB1-3895-5C998F53D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472E-3C08-9296-DD3A-E1C5186D4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E45-A088-05DC-4157-20D9DD39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0" y="1"/>
            <a:ext cx="8907780" cy="81533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TITTLE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2D5C-29C3-CF64-2AB1-FD6555EA0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580" y="1371600"/>
            <a:ext cx="9230278" cy="467106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TICKET BOOKING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indent="0" algn="l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KAVIDEEPA E</a:t>
            </a: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DHARUNIKA P R</a:t>
            </a: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HARINI SREE K</a:t>
            </a: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JAAHNAVI 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537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 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75" y="1569251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Project Summary: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The Flight Booking App simplifies the flight booking process, offering a user-friendly interface, reliable backend, secure payment gateway, and a seamless booking experience.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Future Enhancements: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Real-time flight tracking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on-going bookings.</a:t>
            </a: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Frequent flyer programs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user rewards and discounts.</a:t>
            </a: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Expanded filter options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more personalized flight search experiences.</a:t>
            </a: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Improved user feedback system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to continually enhance the app based on user suggestions.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27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1B4D8-31D1-BF58-9197-40D3A5D26EAE}"/>
              </a:ext>
            </a:extLst>
          </p:cNvPr>
          <p:cNvSpPr txBox="1"/>
          <p:nvPr/>
        </p:nvSpPr>
        <p:spPr>
          <a:xfrm>
            <a:off x="4819364" y="3041884"/>
            <a:ext cx="255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9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23F0-FAD3-30D4-6B9D-22AA45D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EA91-DFFA-D878-C772-89AE9384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1078" cy="364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dirty="0"/>
              <a:t> project presents a flight ticket booking system built with the MERN stack</a:t>
            </a:r>
          </a:p>
          <a:p>
            <a:pPr marL="0" indent="0">
              <a:buNone/>
            </a:pPr>
            <a:r>
              <a:rPr lang="en-US" sz="1800" dirty="0"/>
              <a:t>(MongoDB,Express.js, React, Node.js) to provide a seamless platform for users to search, compare, and </a:t>
            </a:r>
          </a:p>
          <a:p>
            <a:pPr marL="0" indent="0">
              <a:buNone/>
            </a:pPr>
            <a:r>
              <a:rPr lang="en-US" sz="1800" dirty="0"/>
              <a:t>book flights.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dirty="0"/>
              <a:t> application features a responsive user interface developed in React, allowing users to  </a:t>
            </a:r>
          </a:p>
          <a:p>
            <a:pPr marL="0" indent="0">
              <a:buNone/>
            </a:pPr>
            <a:r>
              <a:rPr lang="en-US" sz="1800" dirty="0"/>
              <a:t>easily input travel details and view available flights. The backend, powered by Express.js and </a:t>
            </a:r>
          </a:p>
          <a:p>
            <a:pPr marL="0" indent="0">
              <a:buNone/>
            </a:pPr>
            <a:r>
              <a:rPr lang="en-US" sz="1800" dirty="0"/>
              <a:t>Node.js, manages user  requests and booking processes while interfacing with a MongoDB database to </a:t>
            </a:r>
          </a:p>
          <a:p>
            <a:pPr marL="0" indent="0">
              <a:buNone/>
            </a:pPr>
            <a:r>
              <a:rPr lang="en-US" sz="1800" dirty="0"/>
              <a:t>store and retrieve flight information, user profiles, and transaction histories. Security measures, including </a:t>
            </a:r>
          </a:p>
          <a:p>
            <a:pPr marL="0" indent="0">
              <a:buNone/>
            </a:pPr>
            <a:r>
              <a:rPr lang="en-US" sz="1800" dirty="0"/>
              <a:t>user authentication and data encryption, are implemented to protect sensitive information, ensuring a </a:t>
            </a:r>
          </a:p>
          <a:p>
            <a:pPr marL="0" indent="0">
              <a:buNone/>
            </a:pPr>
            <a:r>
              <a:rPr lang="en-US" sz="1800" dirty="0"/>
              <a:t>secure booking experience. This project showcases the potential of the MERN stack in developing  </a:t>
            </a:r>
          </a:p>
          <a:p>
            <a:pPr marL="0" indent="0">
              <a:buNone/>
            </a:pPr>
            <a:r>
              <a:rPr lang="en-US" sz="1800" dirty="0"/>
              <a:t>efficient and user-friendly web applications for travel services.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8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D795-DA1A-2F48-1E02-EFE93EB7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FD56-6D8F-FF40-1E1A-68BE643A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302" y="1349362"/>
            <a:ext cx="9451395" cy="90730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D7BC05-73AD-481A-8902-AC46136B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85" y="3398289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84D9B3-CB1D-4ECB-B8BF-D3934052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85" y="2392152"/>
            <a:ext cx="972052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flight ticket booking system developed using the MERN stack (MongoDB, Express.js, React,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.js) aims to revolutionize the way users search for and book flights online. In an era where convenience and efficiency are paramount, this application provides a user-friendly interface that simplifies the process of finding and purchasing flight tickets. Leveraging the power of React for a dynamic frontend experience, Express.js for a robust backend API, and With a focus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for scalable data management, the system allows users to easily input their travel preferences, view real-time flight options, and complete bookings securely.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on enhancing user experience through intuitive design and rapid performance, this project exemplifies the capabilities of modern web technologies to meet the evolving needs of travelers in the digital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AA-1FA7-4B1E-98D5-19DC6DE7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8541" y="259080"/>
            <a:ext cx="7591761" cy="2206214"/>
          </a:xfrm>
        </p:spPr>
        <p:txBody>
          <a:bodyPr>
            <a:normAutofit fontScale="90000"/>
          </a:bodyPr>
          <a:lstStyle/>
          <a:p>
            <a:br>
              <a:rPr lang="en-IN" sz="3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br>
              <a:rPr lang="en-IN" sz="3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IN" sz="6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br>
              <a:rPr lang="en-IN" sz="6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D7668-E7AB-4549-926F-C3551293C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" y="1766046"/>
            <a:ext cx="10911840" cy="4410635"/>
          </a:xfrm>
        </p:spPr>
        <p:txBody>
          <a:bodyPr>
            <a:normAutofit fontScale="25000" lnSpcReduction="20000"/>
          </a:bodyPr>
          <a:lstStyle/>
          <a:p>
            <a:pPr lvl="1" algn="l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 Search:</a:t>
            </a:r>
            <a:r>
              <a:rPr lang="en-IN" sz="9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Users can search for flights by entering the departure and destination cities, dates, travel class, and the number of passengers.</a:t>
            </a:r>
          </a:p>
          <a:p>
            <a:pPr lvl="1" algn="l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Seat Selection:</a:t>
            </a:r>
            <a:r>
              <a:rPr lang="en-IN" sz="9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Once a flight is selected, users can choose their preferred seat from an interactive seat map.</a:t>
            </a:r>
          </a:p>
          <a:p>
            <a:pPr lvl="1" algn="l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Processing:</a:t>
            </a:r>
            <a:r>
              <a:rPr lang="en-IN" sz="9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Integrated secure payment gateway for booking confirmation.</a:t>
            </a:r>
          </a:p>
          <a:p>
            <a:pPr lvl="1" algn="l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Confirmation:</a:t>
            </a:r>
            <a:r>
              <a:rPr lang="en-IN" sz="9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After successful payment, users receive a confirmation with an e-ticket and    itinerary details.</a:t>
            </a:r>
          </a:p>
          <a:p>
            <a:pPr lvl="1" algn="l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User-Focused Design:</a:t>
            </a:r>
            <a:r>
              <a:rPr lang="en-IN" sz="9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app is designed with user convenience in mind, offering quick results, detailed flight information, and real-time assistance during the booking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A9E-3C5B-499C-98ED-1501E7FB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525781"/>
            <a:ext cx="6035040" cy="70103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173F0-E9D2-4132-A588-9C4B0A1D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67" y="1508760"/>
            <a:ext cx="8221065" cy="43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239F-5BB5-4481-AE6D-239396F3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6740" y="1193604"/>
            <a:ext cx="6522720" cy="536136"/>
          </a:xfrm>
        </p:spPr>
        <p:txBody>
          <a:bodyPr>
            <a:normAutofit fontScale="90000"/>
          </a:bodyPr>
          <a:lstStyle/>
          <a:p>
            <a:b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 Components</a:t>
            </a:r>
            <a:br>
              <a:rPr lang="en-IN" sz="3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46BC8-9362-4602-9051-2D80CDF5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729740"/>
            <a:ext cx="9182100" cy="4861560"/>
          </a:xfrm>
        </p:spPr>
        <p:txBody>
          <a:bodyPr>
            <a:normAutofit/>
          </a:bodyPr>
          <a:lstStyle/>
          <a:p>
            <a:pPr algn="l"/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and CSS: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frontend is built using HTML for structure and CSS for styling, providing a clean and responsive user interface.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Components: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C307DE-06A1-4F5E-B476-EA1E83FD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349F59-490F-4F50-A789-C0830E5F6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51082"/>
            <a:ext cx="4023360" cy="54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9FB883-638F-4AC7-91BD-3C600A1F52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400" y="3016298"/>
            <a:ext cx="10179424" cy="31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form where users input their travel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 Results: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Displayed in a list, showing available flights with relevant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Seat Selection: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interactive seat map where users can choose their preferred seat.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form for secure payment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Confirmation: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booking details and confirmation message after successful payment.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5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6734-BAE3-415B-B608-B1B7AEB1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060" y="510541"/>
            <a:ext cx="4404360" cy="716279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 Design</a:t>
            </a:r>
            <a:endParaRPr lang="en-IN" sz="2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A2517-4333-4A65-9276-BBB54F4A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" y="1562100"/>
            <a:ext cx="9852660" cy="3695700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and Express: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uses Node.js and Express to handle routing, server-side logic, and API requests.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Endpoints:</a:t>
            </a: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/>
              <a:t>              1.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user registration, authentication, and profile management.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flight data based on search criteria entered by the user.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3.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flight bookings, seat selections, and payment processing.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4.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dashboard for the admin to manage flights, users, and bookings.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endpoint follows RESTful principles, ensuring easy scalability and 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of the backend.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9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3AAA-8CEA-43C0-9C1F-874DEAC3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30" y="329902"/>
            <a:ext cx="4884420" cy="1655762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Structure</a:t>
            </a:r>
            <a:br>
              <a:rPr lang="en-IN" sz="6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1045-8B7F-4A56-82CB-D554C03FE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1573530"/>
            <a:ext cx="10843260" cy="42176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Collections: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app uses MongoDB for data storage, providing flexibility and scalability.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Collections:</a:t>
            </a:r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user information such as name, email, and booking history.</a:t>
            </a:r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Flights: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flight details, including airline, destination, price, availability, and schedule.</a:t>
            </a:r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3.Bookings: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booking records, linking users to specific flights and seats, along with payment status.</a:t>
            </a:r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Retrieval: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queries ensure fast retrieval of flight and booking data to enhance user experience.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2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1328690"/>
            <a:ext cx="9726706" cy="5058053"/>
          </a:xfrm>
        </p:spPr>
      </p:pic>
    </p:spTree>
    <p:extLst>
      <p:ext uri="{BB962C8B-B14F-4D97-AF65-F5344CB8AC3E}">
        <p14:creationId xmlns:p14="http://schemas.microsoft.com/office/powerpoint/2010/main" val="373510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837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TITTLE</vt:lpstr>
      <vt:lpstr>                                           ABSTRACT</vt:lpstr>
      <vt:lpstr>                                        INTRODUCTION</vt:lpstr>
      <vt:lpstr> PROPOSED SYSTEM App Features: </vt:lpstr>
      <vt:lpstr>ER DIAGRAM:</vt:lpstr>
      <vt:lpstr>  Frontend Components </vt:lpstr>
      <vt:lpstr>Backend Design</vt:lpstr>
      <vt:lpstr>Database Structure </vt:lpstr>
      <vt:lpstr>RESULT</vt:lpstr>
      <vt:lpstr>                                        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</dc:title>
  <dc:creator>Ratshaha priyal.M</dc:creator>
  <cp:lastModifiedBy>Jaahnavi .</cp:lastModifiedBy>
  <cp:revision>29</cp:revision>
  <dcterms:created xsi:type="dcterms:W3CDTF">2024-10-07T13:57:43Z</dcterms:created>
  <dcterms:modified xsi:type="dcterms:W3CDTF">2024-10-09T02:26:28Z</dcterms:modified>
</cp:coreProperties>
</file>