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7BD2F0"/>
    <a:srgbClr val="EF8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13323D-9190-4DE0-BF03-DE8468A6C9D2}" type="doc">
      <dgm:prSet loTypeId="urn:microsoft.com/office/officeart/2008/layout/VerticalAccentList" loCatId="list" qsTypeId="urn:microsoft.com/office/officeart/2005/8/quickstyle/simple1" qsCatId="simple" csTypeId="urn:microsoft.com/office/officeart/2005/8/colors/accent1_2" csCatId="accent1"/>
      <dgm:spPr/>
      <dgm:t>
        <a:bodyPr/>
        <a:lstStyle/>
        <a:p>
          <a:endParaRPr lang="en-IN"/>
        </a:p>
      </dgm:t>
    </dgm:pt>
    <dgm:pt modelId="{D1208543-7B03-4599-9AD0-37F9506D0F09}">
      <dgm:prSet/>
      <dgm:spPr/>
      <dgm:t>
        <a:bodyPr/>
        <a:lstStyle/>
        <a:p>
          <a:r>
            <a:rPr lang="en-US"/>
            <a:t>1. Introduction to Medical Image Reconstruction and Synthesis</a:t>
          </a:r>
          <a:endParaRPr lang="en-IN"/>
        </a:p>
      </dgm:t>
    </dgm:pt>
    <dgm:pt modelId="{A5E5BEF7-AB36-4B04-80D8-B96A2FBB3A22}" type="parTrans" cxnId="{32FAF9F5-D2D9-4FB9-BC36-11EF934F2D48}">
      <dgm:prSet/>
      <dgm:spPr/>
      <dgm:t>
        <a:bodyPr/>
        <a:lstStyle/>
        <a:p>
          <a:endParaRPr lang="en-IN"/>
        </a:p>
      </dgm:t>
    </dgm:pt>
    <dgm:pt modelId="{CB1E29CA-CD5F-4885-912F-41254438A1DB}" type="sibTrans" cxnId="{32FAF9F5-D2D9-4FB9-BC36-11EF934F2D48}">
      <dgm:prSet/>
      <dgm:spPr/>
      <dgm:t>
        <a:bodyPr/>
        <a:lstStyle/>
        <a:p>
          <a:endParaRPr lang="en-IN"/>
        </a:p>
      </dgm:t>
    </dgm:pt>
    <dgm:pt modelId="{FD0E95B3-F5E4-453A-A50A-E9BD9978DDAE}">
      <dgm:prSet/>
      <dgm:spPr/>
      <dgm:t>
        <a:bodyPr/>
        <a:lstStyle/>
        <a:p>
          <a:r>
            <a:rPr lang="en-US"/>
            <a:t>2. Overview of VAE and GAN</a:t>
          </a:r>
          <a:endParaRPr lang="en-IN"/>
        </a:p>
      </dgm:t>
    </dgm:pt>
    <dgm:pt modelId="{29CB8FB5-F320-4FCF-AB7B-7DCDA958CB9A}" type="parTrans" cxnId="{CF483D10-D6B3-4FB9-B652-83B7C9B402F8}">
      <dgm:prSet/>
      <dgm:spPr/>
      <dgm:t>
        <a:bodyPr/>
        <a:lstStyle/>
        <a:p>
          <a:endParaRPr lang="en-IN"/>
        </a:p>
      </dgm:t>
    </dgm:pt>
    <dgm:pt modelId="{164230AF-4988-4126-9FB1-EE5C840CE629}" type="sibTrans" cxnId="{CF483D10-D6B3-4FB9-B652-83B7C9B402F8}">
      <dgm:prSet/>
      <dgm:spPr/>
      <dgm:t>
        <a:bodyPr/>
        <a:lstStyle/>
        <a:p>
          <a:endParaRPr lang="en-IN"/>
        </a:p>
      </dgm:t>
    </dgm:pt>
    <dgm:pt modelId="{042F2151-F33B-4D92-BE62-F578C2ECD92C}">
      <dgm:prSet/>
      <dgm:spPr/>
      <dgm:t>
        <a:bodyPr/>
        <a:lstStyle/>
        <a:p>
          <a:r>
            <a:rPr lang="en-US" dirty="0"/>
            <a:t>3. Motivation for VAE-GAN Hybrid</a:t>
          </a:r>
          <a:endParaRPr lang="en-IN" dirty="0"/>
        </a:p>
      </dgm:t>
    </dgm:pt>
    <dgm:pt modelId="{B1A625F3-EB5E-4EE5-9BBF-96B96DC987A9}" type="parTrans" cxnId="{C2D89429-AEAC-4BF1-ACFD-932182CF5E09}">
      <dgm:prSet/>
      <dgm:spPr/>
      <dgm:t>
        <a:bodyPr/>
        <a:lstStyle/>
        <a:p>
          <a:endParaRPr lang="en-IN"/>
        </a:p>
      </dgm:t>
    </dgm:pt>
    <dgm:pt modelId="{FDF9F32A-1158-49C8-A692-737522AB196B}" type="sibTrans" cxnId="{C2D89429-AEAC-4BF1-ACFD-932182CF5E09}">
      <dgm:prSet/>
      <dgm:spPr/>
      <dgm:t>
        <a:bodyPr/>
        <a:lstStyle/>
        <a:p>
          <a:endParaRPr lang="en-IN"/>
        </a:p>
      </dgm:t>
    </dgm:pt>
    <dgm:pt modelId="{B48F6B3D-5C06-4C13-B813-35BA2BF3A29F}">
      <dgm:prSet/>
      <dgm:spPr/>
      <dgm:t>
        <a:bodyPr/>
        <a:lstStyle/>
        <a:p>
          <a:r>
            <a:rPr lang="en-US"/>
            <a:t>4. VAE-GAN Architecture</a:t>
          </a:r>
          <a:endParaRPr lang="en-IN"/>
        </a:p>
      </dgm:t>
    </dgm:pt>
    <dgm:pt modelId="{848E5E40-B19F-4723-8C47-6AE97A803B3C}" type="parTrans" cxnId="{5946E028-33F5-4275-A5C4-D8A0FC24F986}">
      <dgm:prSet/>
      <dgm:spPr/>
      <dgm:t>
        <a:bodyPr/>
        <a:lstStyle/>
        <a:p>
          <a:endParaRPr lang="en-IN"/>
        </a:p>
      </dgm:t>
    </dgm:pt>
    <dgm:pt modelId="{71A35740-53B7-4ECB-A69D-70C541F43079}" type="sibTrans" cxnId="{5946E028-33F5-4275-A5C4-D8A0FC24F986}">
      <dgm:prSet/>
      <dgm:spPr/>
      <dgm:t>
        <a:bodyPr/>
        <a:lstStyle/>
        <a:p>
          <a:endParaRPr lang="en-IN"/>
        </a:p>
      </dgm:t>
    </dgm:pt>
    <dgm:pt modelId="{21838CA0-0657-4E1F-A65D-6F1A8059273D}">
      <dgm:prSet/>
      <dgm:spPr/>
      <dgm:t>
        <a:bodyPr/>
        <a:lstStyle/>
        <a:p>
          <a:r>
            <a:rPr lang="en-US"/>
            <a:t>5. Medical Image Reconstruction</a:t>
          </a:r>
          <a:endParaRPr lang="en-IN"/>
        </a:p>
      </dgm:t>
    </dgm:pt>
    <dgm:pt modelId="{E4FC098A-BDD1-42F9-895E-E901BDA89D71}" type="parTrans" cxnId="{FCE81C8E-0A6B-4092-8183-128F9C9955C7}">
      <dgm:prSet/>
      <dgm:spPr/>
      <dgm:t>
        <a:bodyPr/>
        <a:lstStyle/>
        <a:p>
          <a:endParaRPr lang="en-IN"/>
        </a:p>
      </dgm:t>
    </dgm:pt>
    <dgm:pt modelId="{76DC3520-AE08-4B46-8BD9-F5E8601E1900}" type="sibTrans" cxnId="{FCE81C8E-0A6B-4092-8183-128F9C9955C7}">
      <dgm:prSet/>
      <dgm:spPr/>
      <dgm:t>
        <a:bodyPr/>
        <a:lstStyle/>
        <a:p>
          <a:endParaRPr lang="en-IN"/>
        </a:p>
      </dgm:t>
    </dgm:pt>
    <dgm:pt modelId="{3803C8A8-F9BC-494F-B36A-5AC679508F27}">
      <dgm:prSet/>
      <dgm:spPr/>
      <dgm:t>
        <a:bodyPr/>
        <a:lstStyle/>
        <a:p>
          <a:r>
            <a:rPr lang="en-US"/>
            <a:t>6. Medical Image Synthesis</a:t>
          </a:r>
          <a:endParaRPr lang="en-IN"/>
        </a:p>
      </dgm:t>
    </dgm:pt>
    <dgm:pt modelId="{2ECAF06B-6948-45DA-BA70-964BF31DB3BA}" type="parTrans" cxnId="{46B16345-5BB7-4D90-981B-1BEE15389882}">
      <dgm:prSet/>
      <dgm:spPr/>
      <dgm:t>
        <a:bodyPr/>
        <a:lstStyle/>
        <a:p>
          <a:endParaRPr lang="en-IN"/>
        </a:p>
      </dgm:t>
    </dgm:pt>
    <dgm:pt modelId="{AB0991F5-5432-4885-950F-690CB1329558}" type="sibTrans" cxnId="{46B16345-5BB7-4D90-981B-1BEE15389882}">
      <dgm:prSet/>
      <dgm:spPr/>
      <dgm:t>
        <a:bodyPr/>
        <a:lstStyle/>
        <a:p>
          <a:endParaRPr lang="en-IN"/>
        </a:p>
      </dgm:t>
    </dgm:pt>
    <dgm:pt modelId="{C50381A1-A9F9-4B61-9323-091F497F037A}">
      <dgm:prSet/>
      <dgm:spPr/>
      <dgm:t>
        <a:bodyPr/>
        <a:lstStyle/>
        <a:p>
          <a:r>
            <a:rPr lang="en-US"/>
            <a:t>7. Challenges and Solutions</a:t>
          </a:r>
          <a:endParaRPr lang="en-IN"/>
        </a:p>
      </dgm:t>
    </dgm:pt>
    <dgm:pt modelId="{70F4B4C6-2950-4602-B56D-4319DB8CD580}" type="parTrans" cxnId="{A29345BF-62AE-4F6F-BEE7-6DF63B7BE964}">
      <dgm:prSet/>
      <dgm:spPr/>
      <dgm:t>
        <a:bodyPr/>
        <a:lstStyle/>
        <a:p>
          <a:endParaRPr lang="en-IN"/>
        </a:p>
      </dgm:t>
    </dgm:pt>
    <dgm:pt modelId="{1828DFC0-588D-4292-A7E4-535D79687CEC}" type="sibTrans" cxnId="{A29345BF-62AE-4F6F-BEE7-6DF63B7BE964}">
      <dgm:prSet/>
      <dgm:spPr/>
      <dgm:t>
        <a:bodyPr/>
        <a:lstStyle/>
        <a:p>
          <a:endParaRPr lang="en-IN"/>
        </a:p>
      </dgm:t>
    </dgm:pt>
    <dgm:pt modelId="{A54C37B9-0650-4531-8980-23E21CFAFD2E}">
      <dgm:prSet/>
      <dgm:spPr/>
      <dgm:t>
        <a:bodyPr/>
        <a:lstStyle/>
        <a:p>
          <a:r>
            <a:rPr lang="en-US"/>
            <a:t>8. Applications and Impact</a:t>
          </a:r>
          <a:endParaRPr lang="en-IN"/>
        </a:p>
      </dgm:t>
    </dgm:pt>
    <dgm:pt modelId="{C802AA6E-B99D-4A1E-B10A-FF6F86554251}" type="parTrans" cxnId="{753E5E0A-0430-4D43-B832-A90BFEFFDBA5}">
      <dgm:prSet/>
      <dgm:spPr/>
      <dgm:t>
        <a:bodyPr/>
        <a:lstStyle/>
        <a:p>
          <a:endParaRPr lang="en-IN"/>
        </a:p>
      </dgm:t>
    </dgm:pt>
    <dgm:pt modelId="{E2B0067B-0361-49A9-9435-89C3BED84711}" type="sibTrans" cxnId="{753E5E0A-0430-4D43-B832-A90BFEFFDBA5}">
      <dgm:prSet/>
      <dgm:spPr/>
      <dgm:t>
        <a:bodyPr/>
        <a:lstStyle/>
        <a:p>
          <a:endParaRPr lang="en-IN"/>
        </a:p>
      </dgm:t>
    </dgm:pt>
    <dgm:pt modelId="{8F92D1DA-F6C3-4A4C-BB7B-922F02D1AA48}">
      <dgm:prSet/>
      <dgm:spPr/>
      <dgm:t>
        <a:bodyPr/>
        <a:lstStyle/>
        <a:p>
          <a:r>
            <a:rPr lang="en-US"/>
            <a:t>9. Comparison with Other Approaches</a:t>
          </a:r>
          <a:endParaRPr lang="en-IN"/>
        </a:p>
      </dgm:t>
    </dgm:pt>
    <dgm:pt modelId="{DE195571-3527-4F16-B234-6EEF5FBA68D0}" type="parTrans" cxnId="{7381BA43-0D98-4C24-8CCF-400F7E946C7E}">
      <dgm:prSet/>
      <dgm:spPr/>
      <dgm:t>
        <a:bodyPr/>
        <a:lstStyle/>
        <a:p>
          <a:endParaRPr lang="en-IN"/>
        </a:p>
      </dgm:t>
    </dgm:pt>
    <dgm:pt modelId="{F3F19844-0510-4F38-BB0D-FE2F618D6D13}" type="sibTrans" cxnId="{7381BA43-0D98-4C24-8CCF-400F7E946C7E}">
      <dgm:prSet/>
      <dgm:spPr/>
      <dgm:t>
        <a:bodyPr/>
        <a:lstStyle/>
        <a:p>
          <a:endParaRPr lang="en-IN"/>
        </a:p>
      </dgm:t>
    </dgm:pt>
    <dgm:pt modelId="{6A559CA9-C11B-4A4B-B0B4-995AF5B2F0FA}">
      <dgm:prSet/>
      <dgm:spPr/>
      <dgm:t>
        <a:bodyPr/>
        <a:lstStyle/>
        <a:p>
          <a:r>
            <a:rPr lang="en-US"/>
            <a:t>10. Conclusion</a:t>
          </a:r>
          <a:endParaRPr lang="en-IN"/>
        </a:p>
      </dgm:t>
    </dgm:pt>
    <dgm:pt modelId="{0A56F98A-574F-46DC-B0E2-17BAB8628A84}" type="parTrans" cxnId="{41F1F65C-7C9E-47C7-A462-276326916AF7}">
      <dgm:prSet/>
      <dgm:spPr/>
      <dgm:t>
        <a:bodyPr/>
        <a:lstStyle/>
        <a:p>
          <a:endParaRPr lang="en-IN"/>
        </a:p>
      </dgm:t>
    </dgm:pt>
    <dgm:pt modelId="{7097B6B2-6ED5-4A30-B17E-45C267CFFD65}" type="sibTrans" cxnId="{41F1F65C-7C9E-47C7-A462-276326916AF7}">
      <dgm:prSet/>
      <dgm:spPr/>
      <dgm:t>
        <a:bodyPr/>
        <a:lstStyle/>
        <a:p>
          <a:endParaRPr lang="en-IN"/>
        </a:p>
      </dgm:t>
    </dgm:pt>
    <dgm:pt modelId="{E9442AF3-C405-469A-A032-37837CDFEE9E}" type="pres">
      <dgm:prSet presAssocID="{5E13323D-9190-4DE0-BF03-DE8468A6C9D2}" presName="Name0" presStyleCnt="0">
        <dgm:presLayoutVars>
          <dgm:chMax/>
          <dgm:chPref/>
          <dgm:dir/>
        </dgm:presLayoutVars>
      </dgm:prSet>
      <dgm:spPr/>
    </dgm:pt>
    <dgm:pt modelId="{4305A65B-C245-43C7-B89C-8C84D5D78237}" type="pres">
      <dgm:prSet presAssocID="{D1208543-7B03-4599-9AD0-37F9506D0F09}" presName="parenttextcomposite" presStyleCnt="0"/>
      <dgm:spPr/>
    </dgm:pt>
    <dgm:pt modelId="{9950CB3C-7B12-4494-B715-F06555DC87AA}" type="pres">
      <dgm:prSet presAssocID="{D1208543-7B03-4599-9AD0-37F9506D0F09}" presName="parenttext" presStyleLbl="revTx" presStyleIdx="0" presStyleCnt="10">
        <dgm:presLayoutVars>
          <dgm:chMax/>
          <dgm:chPref val="2"/>
          <dgm:bulletEnabled val="1"/>
        </dgm:presLayoutVars>
      </dgm:prSet>
      <dgm:spPr/>
    </dgm:pt>
    <dgm:pt modelId="{1261DF15-6733-4703-9EBF-75CF5410410E}" type="pres">
      <dgm:prSet presAssocID="{D1208543-7B03-4599-9AD0-37F9506D0F09}" presName="parallelogramComposite" presStyleCnt="0"/>
      <dgm:spPr/>
    </dgm:pt>
    <dgm:pt modelId="{EADFA8DE-D615-47B2-9AF7-66DAD3090F03}" type="pres">
      <dgm:prSet presAssocID="{D1208543-7B03-4599-9AD0-37F9506D0F09}" presName="parallelogram1" presStyleLbl="alignNode1" presStyleIdx="0" presStyleCnt="70"/>
      <dgm:spPr/>
    </dgm:pt>
    <dgm:pt modelId="{AD15CF44-0500-4530-A1AD-0EB9CB7C5FC8}" type="pres">
      <dgm:prSet presAssocID="{D1208543-7B03-4599-9AD0-37F9506D0F09}" presName="parallelogram2" presStyleLbl="alignNode1" presStyleIdx="1" presStyleCnt="70"/>
      <dgm:spPr/>
    </dgm:pt>
    <dgm:pt modelId="{701DDCE6-380D-4DAF-ACB9-9BD319B89B51}" type="pres">
      <dgm:prSet presAssocID="{D1208543-7B03-4599-9AD0-37F9506D0F09}" presName="parallelogram3" presStyleLbl="alignNode1" presStyleIdx="2" presStyleCnt="70"/>
      <dgm:spPr/>
    </dgm:pt>
    <dgm:pt modelId="{38453E09-3D1B-4E49-A8D2-8CFCCA4F2C4B}" type="pres">
      <dgm:prSet presAssocID="{D1208543-7B03-4599-9AD0-37F9506D0F09}" presName="parallelogram4" presStyleLbl="alignNode1" presStyleIdx="3" presStyleCnt="70"/>
      <dgm:spPr/>
    </dgm:pt>
    <dgm:pt modelId="{E5477B74-246A-44FB-BC89-863BA94321E2}" type="pres">
      <dgm:prSet presAssocID="{D1208543-7B03-4599-9AD0-37F9506D0F09}" presName="parallelogram5" presStyleLbl="alignNode1" presStyleIdx="4" presStyleCnt="70"/>
      <dgm:spPr/>
    </dgm:pt>
    <dgm:pt modelId="{54D0A1FC-4B24-4A3F-8689-AEFD661D148D}" type="pres">
      <dgm:prSet presAssocID="{D1208543-7B03-4599-9AD0-37F9506D0F09}" presName="parallelogram6" presStyleLbl="alignNode1" presStyleIdx="5" presStyleCnt="70"/>
      <dgm:spPr/>
    </dgm:pt>
    <dgm:pt modelId="{2A175C62-7C62-4FEF-A02C-8AD8308AC1D7}" type="pres">
      <dgm:prSet presAssocID="{D1208543-7B03-4599-9AD0-37F9506D0F09}" presName="parallelogram7" presStyleLbl="alignNode1" presStyleIdx="6" presStyleCnt="70"/>
      <dgm:spPr/>
    </dgm:pt>
    <dgm:pt modelId="{A8772B2A-D297-4C3C-A91E-410135053A9B}" type="pres">
      <dgm:prSet presAssocID="{CB1E29CA-CD5F-4885-912F-41254438A1DB}" presName="sibTrans" presStyleCnt="0"/>
      <dgm:spPr/>
    </dgm:pt>
    <dgm:pt modelId="{9112E155-F9A8-48B4-9A76-326A5D87ADE2}" type="pres">
      <dgm:prSet presAssocID="{FD0E95B3-F5E4-453A-A50A-E9BD9978DDAE}" presName="parenttextcomposite" presStyleCnt="0"/>
      <dgm:spPr/>
    </dgm:pt>
    <dgm:pt modelId="{40DCA57D-C497-41C6-92D0-8D9D58DD1B1D}" type="pres">
      <dgm:prSet presAssocID="{FD0E95B3-F5E4-453A-A50A-E9BD9978DDAE}" presName="parenttext" presStyleLbl="revTx" presStyleIdx="1" presStyleCnt="10">
        <dgm:presLayoutVars>
          <dgm:chMax/>
          <dgm:chPref val="2"/>
          <dgm:bulletEnabled val="1"/>
        </dgm:presLayoutVars>
      </dgm:prSet>
      <dgm:spPr/>
    </dgm:pt>
    <dgm:pt modelId="{240EA737-E7F5-4EA6-AA39-D099A5FD2664}" type="pres">
      <dgm:prSet presAssocID="{FD0E95B3-F5E4-453A-A50A-E9BD9978DDAE}" presName="parallelogramComposite" presStyleCnt="0"/>
      <dgm:spPr/>
    </dgm:pt>
    <dgm:pt modelId="{DEAABA62-5FC9-4DF9-8DF8-B88614E4A9DD}" type="pres">
      <dgm:prSet presAssocID="{FD0E95B3-F5E4-453A-A50A-E9BD9978DDAE}" presName="parallelogram1" presStyleLbl="alignNode1" presStyleIdx="7" presStyleCnt="70"/>
      <dgm:spPr/>
    </dgm:pt>
    <dgm:pt modelId="{6F00144E-B8ED-4779-99AA-7C67FC67E492}" type="pres">
      <dgm:prSet presAssocID="{FD0E95B3-F5E4-453A-A50A-E9BD9978DDAE}" presName="parallelogram2" presStyleLbl="alignNode1" presStyleIdx="8" presStyleCnt="70"/>
      <dgm:spPr/>
    </dgm:pt>
    <dgm:pt modelId="{4D25DC9E-35EC-4759-B88E-4A9C466F06F0}" type="pres">
      <dgm:prSet presAssocID="{FD0E95B3-F5E4-453A-A50A-E9BD9978DDAE}" presName="parallelogram3" presStyleLbl="alignNode1" presStyleIdx="9" presStyleCnt="70"/>
      <dgm:spPr/>
    </dgm:pt>
    <dgm:pt modelId="{A80ECE4C-EFFC-4B46-8223-D9BB8E0D4F22}" type="pres">
      <dgm:prSet presAssocID="{FD0E95B3-F5E4-453A-A50A-E9BD9978DDAE}" presName="parallelogram4" presStyleLbl="alignNode1" presStyleIdx="10" presStyleCnt="70"/>
      <dgm:spPr/>
    </dgm:pt>
    <dgm:pt modelId="{DEE633AF-7840-4ECC-BDF5-DCD8E52DC013}" type="pres">
      <dgm:prSet presAssocID="{FD0E95B3-F5E4-453A-A50A-E9BD9978DDAE}" presName="parallelogram5" presStyleLbl="alignNode1" presStyleIdx="11" presStyleCnt="70"/>
      <dgm:spPr/>
    </dgm:pt>
    <dgm:pt modelId="{09B59167-1730-4415-BA43-AAF823AF0B28}" type="pres">
      <dgm:prSet presAssocID="{FD0E95B3-F5E4-453A-A50A-E9BD9978DDAE}" presName="parallelogram6" presStyleLbl="alignNode1" presStyleIdx="12" presStyleCnt="70"/>
      <dgm:spPr/>
    </dgm:pt>
    <dgm:pt modelId="{7AA2ED42-6AE2-4470-B37F-E2AAD875C247}" type="pres">
      <dgm:prSet presAssocID="{FD0E95B3-F5E4-453A-A50A-E9BD9978DDAE}" presName="parallelogram7" presStyleLbl="alignNode1" presStyleIdx="13" presStyleCnt="70"/>
      <dgm:spPr/>
    </dgm:pt>
    <dgm:pt modelId="{C381BE1A-5674-445A-9D74-9829F9C7D1B2}" type="pres">
      <dgm:prSet presAssocID="{164230AF-4988-4126-9FB1-EE5C840CE629}" presName="sibTrans" presStyleCnt="0"/>
      <dgm:spPr/>
    </dgm:pt>
    <dgm:pt modelId="{D91D0EC0-486F-4C44-B564-3BD5C11AEAAF}" type="pres">
      <dgm:prSet presAssocID="{042F2151-F33B-4D92-BE62-F578C2ECD92C}" presName="parenttextcomposite" presStyleCnt="0"/>
      <dgm:spPr/>
    </dgm:pt>
    <dgm:pt modelId="{661CC2D9-0E92-4CA8-97B8-6FB41F953F7F}" type="pres">
      <dgm:prSet presAssocID="{042F2151-F33B-4D92-BE62-F578C2ECD92C}" presName="parenttext" presStyleLbl="revTx" presStyleIdx="2" presStyleCnt="10">
        <dgm:presLayoutVars>
          <dgm:chMax/>
          <dgm:chPref val="2"/>
          <dgm:bulletEnabled val="1"/>
        </dgm:presLayoutVars>
      </dgm:prSet>
      <dgm:spPr/>
    </dgm:pt>
    <dgm:pt modelId="{B7EF38F5-5F7E-49EB-A68A-17E52B12B424}" type="pres">
      <dgm:prSet presAssocID="{042F2151-F33B-4D92-BE62-F578C2ECD92C}" presName="parallelogramComposite" presStyleCnt="0"/>
      <dgm:spPr/>
    </dgm:pt>
    <dgm:pt modelId="{114AFE08-D315-4DA9-A27F-56443AB517E8}" type="pres">
      <dgm:prSet presAssocID="{042F2151-F33B-4D92-BE62-F578C2ECD92C}" presName="parallelogram1" presStyleLbl="alignNode1" presStyleIdx="14" presStyleCnt="70"/>
      <dgm:spPr/>
    </dgm:pt>
    <dgm:pt modelId="{2414D8D5-D833-43BE-BB8C-6BF956E67BBF}" type="pres">
      <dgm:prSet presAssocID="{042F2151-F33B-4D92-BE62-F578C2ECD92C}" presName="parallelogram2" presStyleLbl="alignNode1" presStyleIdx="15" presStyleCnt="70"/>
      <dgm:spPr/>
    </dgm:pt>
    <dgm:pt modelId="{D7C3B7A0-F2EE-4C65-92C6-861B46DA278E}" type="pres">
      <dgm:prSet presAssocID="{042F2151-F33B-4D92-BE62-F578C2ECD92C}" presName="parallelogram3" presStyleLbl="alignNode1" presStyleIdx="16" presStyleCnt="70"/>
      <dgm:spPr/>
    </dgm:pt>
    <dgm:pt modelId="{D3C829BD-119E-469C-8CF7-289394B7DB22}" type="pres">
      <dgm:prSet presAssocID="{042F2151-F33B-4D92-BE62-F578C2ECD92C}" presName="parallelogram4" presStyleLbl="alignNode1" presStyleIdx="17" presStyleCnt="70"/>
      <dgm:spPr/>
    </dgm:pt>
    <dgm:pt modelId="{7F51139B-CBAE-4569-A848-597F0088B726}" type="pres">
      <dgm:prSet presAssocID="{042F2151-F33B-4D92-BE62-F578C2ECD92C}" presName="parallelogram5" presStyleLbl="alignNode1" presStyleIdx="18" presStyleCnt="70"/>
      <dgm:spPr/>
    </dgm:pt>
    <dgm:pt modelId="{615282DD-6426-45DE-925D-4FC6C2EFB846}" type="pres">
      <dgm:prSet presAssocID="{042F2151-F33B-4D92-BE62-F578C2ECD92C}" presName="parallelogram6" presStyleLbl="alignNode1" presStyleIdx="19" presStyleCnt="70"/>
      <dgm:spPr/>
    </dgm:pt>
    <dgm:pt modelId="{A6625945-DB41-4B25-85E1-870959CCA7F3}" type="pres">
      <dgm:prSet presAssocID="{042F2151-F33B-4D92-BE62-F578C2ECD92C}" presName="parallelogram7" presStyleLbl="alignNode1" presStyleIdx="20" presStyleCnt="70"/>
      <dgm:spPr/>
    </dgm:pt>
    <dgm:pt modelId="{019FECC7-DA8D-4E3A-910E-F27319E41F39}" type="pres">
      <dgm:prSet presAssocID="{FDF9F32A-1158-49C8-A692-737522AB196B}" presName="sibTrans" presStyleCnt="0"/>
      <dgm:spPr/>
    </dgm:pt>
    <dgm:pt modelId="{31AE0121-CB9E-4A6D-85A0-F8D5B01E2D6F}" type="pres">
      <dgm:prSet presAssocID="{B48F6B3D-5C06-4C13-B813-35BA2BF3A29F}" presName="parenttextcomposite" presStyleCnt="0"/>
      <dgm:spPr/>
    </dgm:pt>
    <dgm:pt modelId="{7A0240C4-B986-48D7-93CB-5AB64C444EE2}" type="pres">
      <dgm:prSet presAssocID="{B48F6B3D-5C06-4C13-B813-35BA2BF3A29F}" presName="parenttext" presStyleLbl="revTx" presStyleIdx="3" presStyleCnt="10">
        <dgm:presLayoutVars>
          <dgm:chMax/>
          <dgm:chPref val="2"/>
          <dgm:bulletEnabled val="1"/>
        </dgm:presLayoutVars>
      </dgm:prSet>
      <dgm:spPr/>
    </dgm:pt>
    <dgm:pt modelId="{1AD92C03-CCC1-4F88-B6C4-31A62BD4E35F}" type="pres">
      <dgm:prSet presAssocID="{B48F6B3D-5C06-4C13-B813-35BA2BF3A29F}" presName="parallelogramComposite" presStyleCnt="0"/>
      <dgm:spPr/>
    </dgm:pt>
    <dgm:pt modelId="{BA372E84-23CD-4388-B948-D2425535A372}" type="pres">
      <dgm:prSet presAssocID="{B48F6B3D-5C06-4C13-B813-35BA2BF3A29F}" presName="parallelogram1" presStyleLbl="alignNode1" presStyleIdx="21" presStyleCnt="70"/>
      <dgm:spPr/>
    </dgm:pt>
    <dgm:pt modelId="{050DD870-4010-45DB-BC4A-4B2D120B52B7}" type="pres">
      <dgm:prSet presAssocID="{B48F6B3D-5C06-4C13-B813-35BA2BF3A29F}" presName="parallelogram2" presStyleLbl="alignNode1" presStyleIdx="22" presStyleCnt="70"/>
      <dgm:spPr/>
    </dgm:pt>
    <dgm:pt modelId="{2CB81E79-954E-48AE-9745-5298A647098A}" type="pres">
      <dgm:prSet presAssocID="{B48F6B3D-5C06-4C13-B813-35BA2BF3A29F}" presName="parallelogram3" presStyleLbl="alignNode1" presStyleIdx="23" presStyleCnt="70"/>
      <dgm:spPr/>
    </dgm:pt>
    <dgm:pt modelId="{4D7FC6C8-1FBB-4FCB-8E66-23109A233458}" type="pres">
      <dgm:prSet presAssocID="{B48F6B3D-5C06-4C13-B813-35BA2BF3A29F}" presName="parallelogram4" presStyleLbl="alignNode1" presStyleIdx="24" presStyleCnt="70"/>
      <dgm:spPr/>
    </dgm:pt>
    <dgm:pt modelId="{24678DDC-41ED-4FF3-82B0-1D3569F7FD9F}" type="pres">
      <dgm:prSet presAssocID="{B48F6B3D-5C06-4C13-B813-35BA2BF3A29F}" presName="parallelogram5" presStyleLbl="alignNode1" presStyleIdx="25" presStyleCnt="70"/>
      <dgm:spPr/>
    </dgm:pt>
    <dgm:pt modelId="{E008A9A7-C4A7-43DE-9517-45E1E77E0A44}" type="pres">
      <dgm:prSet presAssocID="{B48F6B3D-5C06-4C13-B813-35BA2BF3A29F}" presName="parallelogram6" presStyleLbl="alignNode1" presStyleIdx="26" presStyleCnt="70"/>
      <dgm:spPr/>
    </dgm:pt>
    <dgm:pt modelId="{2387B03C-CF05-4E78-B29F-591C6F40CCC0}" type="pres">
      <dgm:prSet presAssocID="{B48F6B3D-5C06-4C13-B813-35BA2BF3A29F}" presName="parallelogram7" presStyleLbl="alignNode1" presStyleIdx="27" presStyleCnt="70"/>
      <dgm:spPr/>
    </dgm:pt>
    <dgm:pt modelId="{FC9784A8-08E7-4C2F-ABFE-C59E7BFA039D}" type="pres">
      <dgm:prSet presAssocID="{71A35740-53B7-4ECB-A69D-70C541F43079}" presName="sibTrans" presStyleCnt="0"/>
      <dgm:spPr/>
    </dgm:pt>
    <dgm:pt modelId="{C0594CE2-8D09-4C17-9848-93B975D20D84}" type="pres">
      <dgm:prSet presAssocID="{21838CA0-0657-4E1F-A65D-6F1A8059273D}" presName="parenttextcomposite" presStyleCnt="0"/>
      <dgm:spPr/>
    </dgm:pt>
    <dgm:pt modelId="{C717EE0C-F08C-4925-961C-8671113EC280}" type="pres">
      <dgm:prSet presAssocID="{21838CA0-0657-4E1F-A65D-6F1A8059273D}" presName="parenttext" presStyleLbl="revTx" presStyleIdx="4" presStyleCnt="10">
        <dgm:presLayoutVars>
          <dgm:chMax/>
          <dgm:chPref val="2"/>
          <dgm:bulletEnabled val="1"/>
        </dgm:presLayoutVars>
      </dgm:prSet>
      <dgm:spPr/>
    </dgm:pt>
    <dgm:pt modelId="{1D5833F1-63CA-43B5-A1B2-31022F3E71D8}" type="pres">
      <dgm:prSet presAssocID="{21838CA0-0657-4E1F-A65D-6F1A8059273D}" presName="parallelogramComposite" presStyleCnt="0"/>
      <dgm:spPr/>
    </dgm:pt>
    <dgm:pt modelId="{51CA0954-B2E9-4C47-8DE1-01369D2A5EE0}" type="pres">
      <dgm:prSet presAssocID="{21838CA0-0657-4E1F-A65D-6F1A8059273D}" presName="parallelogram1" presStyleLbl="alignNode1" presStyleIdx="28" presStyleCnt="70"/>
      <dgm:spPr/>
    </dgm:pt>
    <dgm:pt modelId="{4E45CD8F-DFB9-4B0B-BFF0-4C4F1FDD31F5}" type="pres">
      <dgm:prSet presAssocID="{21838CA0-0657-4E1F-A65D-6F1A8059273D}" presName="parallelogram2" presStyleLbl="alignNode1" presStyleIdx="29" presStyleCnt="70"/>
      <dgm:spPr/>
    </dgm:pt>
    <dgm:pt modelId="{893A5348-C916-42FD-9823-5107008A552C}" type="pres">
      <dgm:prSet presAssocID="{21838CA0-0657-4E1F-A65D-6F1A8059273D}" presName="parallelogram3" presStyleLbl="alignNode1" presStyleIdx="30" presStyleCnt="70"/>
      <dgm:spPr/>
    </dgm:pt>
    <dgm:pt modelId="{721ECF71-B25E-46D7-908E-885347865F27}" type="pres">
      <dgm:prSet presAssocID="{21838CA0-0657-4E1F-A65D-6F1A8059273D}" presName="parallelogram4" presStyleLbl="alignNode1" presStyleIdx="31" presStyleCnt="70"/>
      <dgm:spPr/>
    </dgm:pt>
    <dgm:pt modelId="{83252C70-3984-42BE-9F02-8EAA859A1666}" type="pres">
      <dgm:prSet presAssocID="{21838CA0-0657-4E1F-A65D-6F1A8059273D}" presName="parallelogram5" presStyleLbl="alignNode1" presStyleIdx="32" presStyleCnt="70"/>
      <dgm:spPr/>
    </dgm:pt>
    <dgm:pt modelId="{A67EEB20-ACB8-4592-A0A6-A99A240C99F9}" type="pres">
      <dgm:prSet presAssocID="{21838CA0-0657-4E1F-A65D-6F1A8059273D}" presName="parallelogram6" presStyleLbl="alignNode1" presStyleIdx="33" presStyleCnt="70"/>
      <dgm:spPr/>
    </dgm:pt>
    <dgm:pt modelId="{D015191B-03FB-43C9-BFFC-63964E8CAB24}" type="pres">
      <dgm:prSet presAssocID="{21838CA0-0657-4E1F-A65D-6F1A8059273D}" presName="parallelogram7" presStyleLbl="alignNode1" presStyleIdx="34" presStyleCnt="70"/>
      <dgm:spPr/>
    </dgm:pt>
    <dgm:pt modelId="{FBF5D646-312C-4775-A606-2CB2C82172F6}" type="pres">
      <dgm:prSet presAssocID="{76DC3520-AE08-4B46-8BD9-F5E8601E1900}" presName="sibTrans" presStyleCnt="0"/>
      <dgm:spPr/>
    </dgm:pt>
    <dgm:pt modelId="{82E2E97D-E7DF-4EC4-A747-58EAC1D4030F}" type="pres">
      <dgm:prSet presAssocID="{3803C8A8-F9BC-494F-B36A-5AC679508F27}" presName="parenttextcomposite" presStyleCnt="0"/>
      <dgm:spPr/>
    </dgm:pt>
    <dgm:pt modelId="{C109D41E-C20A-436F-A5BF-7D4DFDB0D480}" type="pres">
      <dgm:prSet presAssocID="{3803C8A8-F9BC-494F-B36A-5AC679508F27}" presName="parenttext" presStyleLbl="revTx" presStyleIdx="5" presStyleCnt="10">
        <dgm:presLayoutVars>
          <dgm:chMax/>
          <dgm:chPref val="2"/>
          <dgm:bulletEnabled val="1"/>
        </dgm:presLayoutVars>
      </dgm:prSet>
      <dgm:spPr/>
    </dgm:pt>
    <dgm:pt modelId="{07C021BF-C124-42BE-A5BF-8A75045282C6}" type="pres">
      <dgm:prSet presAssocID="{3803C8A8-F9BC-494F-B36A-5AC679508F27}" presName="parallelogramComposite" presStyleCnt="0"/>
      <dgm:spPr/>
    </dgm:pt>
    <dgm:pt modelId="{A0AF8098-47F8-4F73-BEFB-435927B70445}" type="pres">
      <dgm:prSet presAssocID="{3803C8A8-F9BC-494F-B36A-5AC679508F27}" presName="parallelogram1" presStyleLbl="alignNode1" presStyleIdx="35" presStyleCnt="70"/>
      <dgm:spPr/>
    </dgm:pt>
    <dgm:pt modelId="{80FB9F22-B958-4533-BEDD-9FC7CFFF23CD}" type="pres">
      <dgm:prSet presAssocID="{3803C8A8-F9BC-494F-B36A-5AC679508F27}" presName="parallelogram2" presStyleLbl="alignNode1" presStyleIdx="36" presStyleCnt="70"/>
      <dgm:spPr/>
    </dgm:pt>
    <dgm:pt modelId="{16E7486F-7D86-4797-80ED-75FD427A842A}" type="pres">
      <dgm:prSet presAssocID="{3803C8A8-F9BC-494F-B36A-5AC679508F27}" presName="parallelogram3" presStyleLbl="alignNode1" presStyleIdx="37" presStyleCnt="70"/>
      <dgm:spPr/>
    </dgm:pt>
    <dgm:pt modelId="{A55DD42F-6322-42D0-BE5E-8C8DD353993E}" type="pres">
      <dgm:prSet presAssocID="{3803C8A8-F9BC-494F-B36A-5AC679508F27}" presName="parallelogram4" presStyleLbl="alignNode1" presStyleIdx="38" presStyleCnt="70"/>
      <dgm:spPr/>
    </dgm:pt>
    <dgm:pt modelId="{39BA1ED2-0D21-4B01-B00F-6926CCB29170}" type="pres">
      <dgm:prSet presAssocID="{3803C8A8-F9BC-494F-B36A-5AC679508F27}" presName="parallelogram5" presStyleLbl="alignNode1" presStyleIdx="39" presStyleCnt="70"/>
      <dgm:spPr/>
    </dgm:pt>
    <dgm:pt modelId="{2504E4B5-68C5-4B5B-9727-CA430C423D0F}" type="pres">
      <dgm:prSet presAssocID="{3803C8A8-F9BC-494F-B36A-5AC679508F27}" presName="parallelogram6" presStyleLbl="alignNode1" presStyleIdx="40" presStyleCnt="70"/>
      <dgm:spPr/>
    </dgm:pt>
    <dgm:pt modelId="{39D86FD7-9614-415F-B9D4-96475B6CEEBE}" type="pres">
      <dgm:prSet presAssocID="{3803C8A8-F9BC-494F-B36A-5AC679508F27}" presName="parallelogram7" presStyleLbl="alignNode1" presStyleIdx="41" presStyleCnt="70"/>
      <dgm:spPr/>
    </dgm:pt>
    <dgm:pt modelId="{8A21C653-970D-4B9F-B3C8-06E893509FFB}" type="pres">
      <dgm:prSet presAssocID="{AB0991F5-5432-4885-950F-690CB1329558}" presName="sibTrans" presStyleCnt="0"/>
      <dgm:spPr/>
    </dgm:pt>
    <dgm:pt modelId="{34D4B9A6-F940-459E-B547-D28F449F6848}" type="pres">
      <dgm:prSet presAssocID="{C50381A1-A9F9-4B61-9323-091F497F037A}" presName="parenttextcomposite" presStyleCnt="0"/>
      <dgm:spPr/>
    </dgm:pt>
    <dgm:pt modelId="{2ECCFD86-8E3A-4323-B08B-F2143512007F}" type="pres">
      <dgm:prSet presAssocID="{C50381A1-A9F9-4B61-9323-091F497F037A}" presName="parenttext" presStyleLbl="revTx" presStyleIdx="6" presStyleCnt="10">
        <dgm:presLayoutVars>
          <dgm:chMax/>
          <dgm:chPref val="2"/>
          <dgm:bulletEnabled val="1"/>
        </dgm:presLayoutVars>
      </dgm:prSet>
      <dgm:spPr/>
    </dgm:pt>
    <dgm:pt modelId="{0D115A3B-22C0-426B-96DE-562A1AA9EA7A}" type="pres">
      <dgm:prSet presAssocID="{C50381A1-A9F9-4B61-9323-091F497F037A}" presName="parallelogramComposite" presStyleCnt="0"/>
      <dgm:spPr/>
    </dgm:pt>
    <dgm:pt modelId="{3F8ACE54-FE9E-415F-9B26-AC0973A8EFF0}" type="pres">
      <dgm:prSet presAssocID="{C50381A1-A9F9-4B61-9323-091F497F037A}" presName="parallelogram1" presStyleLbl="alignNode1" presStyleIdx="42" presStyleCnt="70"/>
      <dgm:spPr/>
    </dgm:pt>
    <dgm:pt modelId="{01BD32DA-7369-4FCC-87BD-CD871EC3E3E1}" type="pres">
      <dgm:prSet presAssocID="{C50381A1-A9F9-4B61-9323-091F497F037A}" presName="parallelogram2" presStyleLbl="alignNode1" presStyleIdx="43" presStyleCnt="70"/>
      <dgm:spPr/>
    </dgm:pt>
    <dgm:pt modelId="{1B8CEF46-7833-4378-9FFC-09A1DD461D5E}" type="pres">
      <dgm:prSet presAssocID="{C50381A1-A9F9-4B61-9323-091F497F037A}" presName="parallelogram3" presStyleLbl="alignNode1" presStyleIdx="44" presStyleCnt="70"/>
      <dgm:spPr/>
    </dgm:pt>
    <dgm:pt modelId="{155DD129-0029-4AE6-8A08-7FD3DF0245C7}" type="pres">
      <dgm:prSet presAssocID="{C50381A1-A9F9-4B61-9323-091F497F037A}" presName="parallelogram4" presStyleLbl="alignNode1" presStyleIdx="45" presStyleCnt="70"/>
      <dgm:spPr/>
    </dgm:pt>
    <dgm:pt modelId="{00CE3859-CDED-4BB4-BAB3-548928B0A344}" type="pres">
      <dgm:prSet presAssocID="{C50381A1-A9F9-4B61-9323-091F497F037A}" presName="parallelogram5" presStyleLbl="alignNode1" presStyleIdx="46" presStyleCnt="70"/>
      <dgm:spPr/>
    </dgm:pt>
    <dgm:pt modelId="{B23BA0B0-D8E0-4604-955F-A3EFD9ADB87C}" type="pres">
      <dgm:prSet presAssocID="{C50381A1-A9F9-4B61-9323-091F497F037A}" presName="parallelogram6" presStyleLbl="alignNode1" presStyleIdx="47" presStyleCnt="70"/>
      <dgm:spPr/>
    </dgm:pt>
    <dgm:pt modelId="{6FE9AEFF-9D0B-41D7-A5E0-C27EC4901E4D}" type="pres">
      <dgm:prSet presAssocID="{C50381A1-A9F9-4B61-9323-091F497F037A}" presName="parallelogram7" presStyleLbl="alignNode1" presStyleIdx="48" presStyleCnt="70"/>
      <dgm:spPr/>
    </dgm:pt>
    <dgm:pt modelId="{92F3A9F8-1A09-4C82-8F75-1894262D9CC2}" type="pres">
      <dgm:prSet presAssocID="{1828DFC0-588D-4292-A7E4-535D79687CEC}" presName="sibTrans" presStyleCnt="0"/>
      <dgm:spPr/>
    </dgm:pt>
    <dgm:pt modelId="{6ABC98C4-146D-4ABF-99DF-31482AB50085}" type="pres">
      <dgm:prSet presAssocID="{A54C37B9-0650-4531-8980-23E21CFAFD2E}" presName="parenttextcomposite" presStyleCnt="0"/>
      <dgm:spPr/>
    </dgm:pt>
    <dgm:pt modelId="{20DBBD56-3C21-4C1C-A33D-4A415320BF99}" type="pres">
      <dgm:prSet presAssocID="{A54C37B9-0650-4531-8980-23E21CFAFD2E}" presName="parenttext" presStyleLbl="revTx" presStyleIdx="7" presStyleCnt="10">
        <dgm:presLayoutVars>
          <dgm:chMax/>
          <dgm:chPref val="2"/>
          <dgm:bulletEnabled val="1"/>
        </dgm:presLayoutVars>
      </dgm:prSet>
      <dgm:spPr/>
    </dgm:pt>
    <dgm:pt modelId="{20EFC980-9A72-49C7-8180-A8320ECE9BCF}" type="pres">
      <dgm:prSet presAssocID="{A54C37B9-0650-4531-8980-23E21CFAFD2E}" presName="parallelogramComposite" presStyleCnt="0"/>
      <dgm:spPr/>
    </dgm:pt>
    <dgm:pt modelId="{60B6DD33-F330-42EF-A0F1-F89A2E6F84D7}" type="pres">
      <dgm:prSet presAssocID="{A54C37B9-0650-4531-8980-23E21CFAFD2E}" presName="parallelogram1" presStyleLbl="alignNode1" presStyleIdx="49" presStyleCnt="70"/>
      <dgm:spPr/>
    </dgm:pt>
    <dgm:pt modelId="{137D2016-D044-49D9-A06E-221A65B21477}" type="pres">
      <dgm:prSet presAssocID="{A54C37B9-0650-4531-8980-23E21CFAFD2E}" presName="parallelogram2" presStyleLbl="alignNode1" presStyleIdx="50" presStyleCnt="70"/>
      <dgm:spPr/>
    </dgm:pt>
    <dgm:pt modelId="{111D5F42-14B4-4D00-B61D-F75CB0427378}" type="pres">
      <dgm:prSet presAssocID="{A54C37B9-0650-4531-8980-23E21CFAFD2E}" presName="parallelogram3" presStyleLbl="alignNode1" presStyleIdx="51" presStyleCnt="70"/>
      <dgm:spPr/>
    </dgm:pt>
    <dgm:pt modelId="{518119CF-DF59-43A9-96C4-389BC3CD0B4E}" type="pres">
      <dgm:prSet presAssocID="{A54C37B9-0650-4531-8980-23E21CFAFD2E}" presName="parallelogram4" presStyleLbl="alignNode1" presStyleIdx="52" presStyleCnt="70"/>
      <dgm:spPr/>
    </dgm:pt>
    <dgm:pt modelId="{1C6CE126-97F4-43E1-A7C7-1F1F0AB9F143}" type="pres">
      <dgm:prSet presAssocID="{A54C37B9-0650-4531-8980-23E21CFAFD2E}" presName="parallelogram5" presStyleLbl="alignNode1" presStyleIdx="53" presStyleCnt="70"/>
      <dgm:spPr/>
    </dgm:pt>
    <dgm:pt modelId="{62E6A6A9-6210-415C-9CE6-54CECE617CA1}" type="pres">
      <dgm:prSet presAssocID="{A54C37B9-0650-4531-8980-23E21CFAFD2E}" presName="parallelogram6" presStyleLbl="alignNode1" presStyleIdx="54" presStyleCnt="70"/>
      <dgm:spPr/>
    </dgm:pt>
    <dgm:pt modelId="{9A273B3C-8981-4BB3-A5F1-102FC6600D04}" type="pres">
      <dgm:prSet presAssocID="{A54C37B9-0650-4531-8980-23E21CFAFD2E}" presName="parallelogram7" presStyleLbl="alignNode1" presStyleIdx="55" presStyleCnt="70"/>
      <dgm:spPr/>
    </dgm:pt>
    <dgm:pt modelId="{DA9F3F7F-951B-4404-9D69-3FC5F2DF481B}" type="pres">
      <dgm:prSet presAssocID="{E2B0067B-0361-49A9-9435-89C3BED84711}" presName="sibTrans" presStyleCnt="0"/>
      <dgm:spPr/>
    </dgm:pt>
    <dgm:pt modelId="{BB429C87-C964-4F7D-8BC6-2092841406ED}" type="pres">
      <dgm:prSet presAssocID="{8F92D1DA-F6C3-4A4C-BB7B-922F02D1AA48}" presName="parenttextcomposite" presStyleCnt="0"/>
      <dgm:spPr/>
    </dgm:pt>
    <dgm:pt modelId="{7E186311-1627-4E59-AC43-7A3E168BF084}" type="pres">
      <dgm:prSet presAssocID="{8F92D1DA-F6C3-4A4C-BB7B-922F02D1AA48}" presName="parenttext" presStyleLbl="revTx" presStyleIdx="8" presStyleCnt="10">
        <dgm:presLayoutVars>
          <dgm:chMax/>
          <dgm:chPref val="2"/>
          <dgm:bulletEnabled val="1"/>
        </dgm:presLayoutVars>
      </dgm:prSet>
      <dgm:spPr/>
    </dgm:pt>
    <dgm:pt modelId="{001DA345-AD1B-4929-9C90-1BA4570B8DB9}" type="pres">
      <dgm:prSet presAssocID="{8F92D1DA-F6C3-4A4C-BB7B-922F02D1AA48}" presName="parallelogramComposite" presStyleCnt="0"/>
      <dgm:spPr/>
    </dgm:pt>
    <dgm:pt modelId="{7429B953-CD38-4F64-8F5F-1004B67090EE}" type="pres">
      <dgm:prSet presAssocID="{8F92D1DA-F6C3-4A4C-BB7B-922F02D1AA48}" presName="parallelogram1" presStyleLbl="alignNode1" presStyleIdx="56" presStyleCnt="70"/>
      <dgm:spPr/>
    </dgm:pt>
    <dgm:pt modelId="{25D79A79-E5DD-402F-B718-CC984ECE91B3}" type="pres">
      <dgm:prSet presAssocID="{8F92D1DA-F6C3-4A4C-BB7B-922F02D1AA48}" presName="parallelogram2" presStyleLbl="alignNode1" presStyleIdx="57" presStyleCnt="70"/>
      <dgm:spPr/>
    </dgm:pt>
    <dgm:pt modelId="{9E38C2F4-26A7-4EED-B478-57F20CE37564}" type="pres">
      <dgm:prSet presAssocID="{8F92D1DA-F6C3-4A4C-BB7B-922F02D1AA48}" presName="parallelogram3" presStyleLbl="alignNode1" presStyleIdx="58" presStyleCnt="70"/>
      <dgm:spPr/>
    </dgm:pt>
    <dgm:pt modelId="{A93BEEAC-E680-4316-9292-87E51E5D6881}" type="pres">
      <dgm:prSet presAssocID="{8F92D1DA-F6C3-4A4C-BB7B-922F02D1AA48}" presName="parallelogram4" presStyleLbl="alignNode1" presStyleIdx="59" presStyleCnt="70"/>
      <dgm:spPr/>
    </dgm:pt>
    <dgm:pt modelId="{564B7458-90A3-495A-BAF4-CF38E538BA1A}" type="pres">
      <dgm:prSet presAssocID="{8F92D1DA-F6C3-4A4C-BB7B-922F02D1AA48}" presName="parallelogram5" presStyleLbl="alignNode1" presStyleIdx="60" presStyleCnt="70"/>
      <dgm:spPr/>
    </dgm:pt>
    <dgm:pt modelId="{43DA25EF-7EFD-4AEA-A71D-2250603B28BC}" type="pres">
      <dgm:prSet presAssocID="{8F92D1DA-F6C3-4A4C-BB7B-922F02D1AA48}" presName="parallelogram6" presStyleLbl="alignNode1" presStyleIdx="61" presStyleCnt="70"/>
      <dgm:spPr/>
    </dgm:pt>
    <dgm:pt modelId="{50421A96-752F-4B85-857E-299C13BBE6B2}" type="pres">
      <dgm:prSet presAssocID="{8F92D1DA-F6C3-4A4C-BB7B-922F02D1AA48}" presName="parallelogram7" presStyleLbl="alignNode1" presStyleIdx="62" presStyleCnt="70"/>
      <dgm:spPr/>
    </dgm:pt>
    <dgm:pt modelId="{7D0C0495-DCFE-41C4-A228-AE234D076EC2}" type="pres">
      <dgm:prSet presAssocID="{F3F19844-0510-4F38-BB0D-FE2F618D6D13}" presName="sibTrans" presStyleCnt="0"/>
      <dgm:spPr/>
    </dgm:pt>
    <dgm:pt modelId="{34F9A631-9EFB-41B8-ABF2-146EC0EC1FA7}" type="pres">
      <dgm:prSet presAssocID="{6A559CA9-C11B-4A4B-B0B4-995AF5B2F0FA}" presName="parenttextcomposite" presStyleCnt="0"/>
      <dgm:spPr/>
    </dgm:pt>
    <dgm:pt modelId="{F6AED309-80BD-4BDB-840C-DB82E4F88C71}" type="pres">
      <dgm:prSet presAssocID="{6A559CA9-C11B-4A4B-B0B4-995AF5B2F0FA}" presName="parenttext" presStyleLbl="revTx" presStyleIdx="9" presStyleCnt="10">
        <dgm:presLayoutVars>
          <dgm:chMax/>
          <dgm:chPref val="2"/>
          <dgm:bulletEnabled val="1"/>
        </dgm:presLayoutVars>
      </dgm:prSet>
      <dgm:spPr/>
    </dgm:pt>
    <dgm:pt modelId="{3B404ED4-A456-421A-866B-86EDB54DF035}" type="pres">
      <dgm:prSet presAssocID="{6A559CA9-C11B-4A4B-B0B4-995AF5B2F0FA}" presName="parallelogramComposite" presStyleCnt="0"/>
      <dgm:spPr/>
    </dgm:pt>
    <dgm:pt modelId="{24F56636-A327-4B6F-B88F-43CA8A0029B3}" type="pres">
      <dgm:prSet presAssocID="{6A559CA9-C11B-4A4B-B0B4-995AF5B2F0FA}" presName="parallelogram1" presStyleLbl="alignNode1" presStyleIdx="63" presStyleCnt="70"/>
      <dgm:spPr/>
    </dgm:pt>
    <dgm:pt modelId="{3F421592-78F4-47C4-9539-5B5256E72C40}" type="pres">
      <dgm:prSet presAssocID="{6A559CA9-C11B-4A4B-B0B4-995AF5B2F0FA}" presName="parallelogram2" presStyleLbl="alignNode1" presStyleIdx="64" presStyleCnt="70"/>
      <dgm:spPr/>
    </dgm:pt>
    <dgm:pt modelId="{9F2EC000-F0BD-4F73-AFA1-3441B8A3D926}" type="pres">
      <dgm:prSet presAssocID="{6A559CA9-C11B-4A4B-B0B4-995AF5B2F0FA}" presName="parallelogram3" presStyleLbl="alignNode1" presStyleIdx="65" presStyleCnt="70"/>
      <dgm:spPr/>
    </dgm:pt>
    <dgm:pt modelId="{42BEAECB-A235-44A9-87F8-048E456E8C0C}" type="pres">
      <dgm:prSet presAssocID="{6A559CA9-C11B-4A4B-B0B4-995AF5B2F0FA}" presName="parallelogram4" presStyleLbl="alignNode1" presStyleIdx="66" presStyleCnt="70"/>
      <dgm:spPr/>
    </dgm:pt>
    <dgm:pt modelId="{7321C37F-6D69-488C-92FE-F1B28C0392C8}" type="pres">
      <dgm:prSet presAssocID="{6A559CA9-C11B-4A4B-B0B4-995AF5B2F0FA}" presName="parallelogram5" presStyleLbl="alignNode1" presStyleIdx="67" presStyleCnt="70"/>
      <dgm:spPr/>
    </dgm:pt>
    <dgm:pt modelId="{2B6A7D4E-866D-44D7-9185-81A1222B3319}" type="pres">
      <dgm:prSet presAssocID="{6A559CA9-C11B-4A4B-B0B4-995AF5B2F0FA}" presName="parallelogram6" presStyleLbl="alignNode1" presStyleIdx="68" presStyleCnt="70"/>
      <dgm:spPr/>
    </dgm:pt>
    <dgm:pt modelId="{25A1B3D0-DDF7-4D5D-AA74-608F4C90550C}" type="pres">
      <dgm:prSet presAssocID="{6A559CA9-C11B-4A4B-B0B4-995AF5B2F0FA}" presName="parallelogram7" presStyleLbl="alignNode1" presStyleIdx="69" presStyleCnt="70"/>
      <dgm:spPr/>
    </dgm:pt>
  </dgm:ptLst>
  <dgm:cxnLst>
    <dgm:cxn modelId="{753E5E0A-0430-4D43-B832-A90BFEFFDBA5}" srcId="{5E13323D-9190-4DE0-BF03-DE8468A6C9D2}" destId="{A54C37B9-0650-4531-8980-23E21CFAFD2E}" srcOrd="7" destOrd="0" parTransId="{C802AA6E-B99D-4A1E-B10A-FF6F86554251}" sibTransId="{E2B0067B-0361-49A9-9435-89C3BED84711}"/>
    <dgm:cxn modelId="{CF483D10-D6B3-4FB9-B652-83B7C9B402F8}" srcId="{5E13323D-9190-4DE0-BF03-DE8468A6C9D2}" destId="{FD0E95B3-F5E4-453A-A50A-E9BD9978DDAE}" srcOrd="1" destOrd="0" parTransId="{29CB8FB5-F320-4FCF-AB7B-7DCDA958CB9A}" sibTransId="{164230AF-4988-4126-9FB1-EE5C840CE629}"/>
    <dgm:cxn modelId="{A7F73D24-1AFD-4575-B21D-F2EE92A1432C}" type="presOf" srcId="{C50381A1-A9F9-4B61-9323-091F497F037A}" destId="{2ECCFD86-8E3A-4323-B08B-F2143512007F}" srcOrd="0" destOrd="0" presId="urn:microsoft.com/office/officeart/2008/layout/VerticalAccentList"/>
    <dgm:cxn modelId="{5946E028-33F5-4275-A5C4-D8A0FC24F986}" srcId="{5E13323D-9190-4DE0-BF03-DE8468A6C9D2}" destId="{B48F6B3D-5C06-4C13-B813-35BA2BF3A29F}" srcOrd="3" destOrd="0" parTransId="{848E5E40-B19F-4723-8C47-6AE97A803B3C}" sibTransId="{71A35740-53B7-4ECB-A69D-70C541F43079}"/>
    <dgm:cxn modelId="{C2D89429-AEAC-4BF1-ACFD-932182CF5E09}" srcId="{5E13323D-9190-4DE0-BF03-DE8468A6C9D2}" destId="{042F2151-F33B-4D92-BE62-F578C2ECD92C}" srcOrd="2" destOrd="0" parTransId="{B1A625F3-EB5E-4EE5-9BBF-96B96DC987A9}" sibTransId="{FDF9F32A-1158-49C8-A692-737522AB196B}"/>
    <dgm:cxn modelId="{96052031-52DC-430E-9D87-2CB9AF972CEF}" type="presOf" srcId="{3803C8A8-F9BC-494F-B36A-5AC679508F27}" destId="{C109D41E-C20A-436F-A5BF-7D4DFDB0D480}" srcOrd="0" destOrd="0" presId="urn:microsoft.com/office/officeart/2008/layout/VerticalAccentList"/>
    <dgm:cxn modelId="{41F1F65C-7C9E-47C7-A462-276326916AF7}" srcId="{5E13323D-9190-4DE0-BF03-DE8468A6C9D2}" destId="{6A559CA9-C11B-4A4B-B0B4-995AF5B2F0FA}" srcOrd="9" destOrd="0" parTransId="{0A56F98A-574F-46DC-B0E2-17BAB8628A84}" sibTransId="{7097B6B2-6ED5-4A30-B17E-45C267CFFD65}"/>
    <dgm:cxn modelId="{095DAD42-765F-45DA-851E-60C19A7CAA93}" type="presOf" srcId="{B48F6B3D-5C06-4C13-B813-35BA2BF3A29F}" destId="{7A0240C4-B986-48D7-93CB-5AB64C444EE2}" srcOrd="0" destOrd="0" presId="urn:microsoft.com/office/officeart/2008/layout/VerticalAccentList"/>
    <dgm:cxn modelId="{7381BA43-0D98-4C24-8CCF-400F7E946C7E}" srcId="{5E13323D-9190-4DE0-BF03-DE8468A6C9D2}" destId="{8F92D1DA-F6C3-4A4C-BB7B-922F02D1AA48}" srcOrd="8" destOrd="0" parTransId="{DE195571-3527-4F16-B234-6EEF5FBA68D0}" sibTransId="{F3F19844-0510-4F38-BB0D-FE2F618D6D13}"/>
    <dgm:cxn modelId="{454D3365-BA0E-4B93-A6BD-0F91BE74C246}" type="presOf" srcId="{FD0E95B3-F5E4-453A-A50A-E9BD9978DDAE}" destId="{40DCA57D-C497-41C6-92D0-8D9D58DD1B1D}" srcOrd="0" destOrd="0" presId="urn:microsoft.com/office/officeart/2008/layout/VerticalAccentList"/>
    <dgm:cxn modelId="{46B16345-5BB7-4D90-981B-1BEE15389882}" srcId="{5E13323D-9190-4DE0-BF03-DE8468A6C9D2}" destId="{3803C8A8-F9BC-494F-B36A-5AC679508F27}" srcOrd="5" destOrd="0" parTransId="{2ECAF06B-6948-45DA-BA70-964BF31DB3BA}" sibTransId="{AB0991F5-5432-4885-950F-690CB1329558}"/>
    <dgm:cxn modelId="{99191771-8855-4390-A06F-A73CE91A7323}" type="presOf" srcId="{042F2151-F33B-4D92-BE62-F578C2ECD92C}" destId="{661CC2D9-0E92-4CA8-97B8-6FB41F953F7F}" srcOrd="0" destOrd="0" presId="urn:microsoft.com/office/officeart/2008/layout/VerticalAccentList"/>
    <dgm:cxn modelId="{36523385-F30A-4D8C-B1AD-E33E076BD2FB}" type="presOf" srcId="{21838CA0-0657-4E1F-A65D-6F1A8059273D}" destId="{C717EE0C-F08C-4925-961C-8671113EC280}" srcOrd="0" destOrd="0" presId="urn:microsoft.com/office/officeart/2008/layout/VerticalAccentList"/>
    <dgm:cxn modelId="{FCE81C8E-0A6B-4092-8183-128F9C9955C7}" srcId="{5E13323D-9190-4DE0-BF03-DE8468A6C9D2}" destId="{21838CA0-0657-4E1F-A65D-6F1A8059273D}" srcOrd="4" destOrd="0" parTransId="{E4FC098A-BDD1-42F9-895E-E901BDA89D71}" sibTransId="{76DC3520-AE08-4B46-8BD9-F5E8601E1900}"/>
    <dgm:cxn modelId="{B12E0D8F-CA92-43E1-A4C8-DC5E34846557}" type="presOf" srcId="{D1208543-7B03-4599-9AD0-37F9506D0F09}" destId="{9950CB3C-7B12-4494-B715-F06555DC87AA}" srcOrd="0" destOrd="0" presId="urn:microsoft.com/office/officeart/2008/layout/VerticalAccentList"/>
    <dgm:cxn modelId="{E7043790-7180-441B-932E-D86F1BBB7D45}" type="presOf" srcId="{5E13323D-9190-4DE0-BF03-DE8468A6C9D2}" destId="{E9442AF3-C405-469A-A032-37837CDFEE9E}" srcOrd="0" destOrd="0" presId="urn:microsoft.com/office/officeart/2008/layout/VerticalAccentList"/>
    <dgm:cxn modelId="{A29345BF-62AE-4F6F-BEE7-6DF63B7BE964}" srcId="{5E13323D-9190-4DE0-BF03-DE8468A6C9D2}" destId="{C50381A1-A9F9-4B61-9323-091F497F037A}" srcOrd="6" destOrd="0" parTransId="{70F4B4C6-2950-4602-B56D-4319DB8CD580}" sibTransId="{1828DFC0-588D-4292-A7E4-535D79687CEC}"/>
    <dgm:cxn modelId="{A2F69AF0-BDDE-4501-B485-B55F7A343C25}" type="presOf" srcId="{6A559CA9-C11B-4A4B-B0B4-995AF5B2F0FA}" destId="{F6AED309-80BD-4BDB-840C-DB82E4F88C71}" srcOrd="0" destOrd="0" presId="urn:microsoft.com/office/officeart/2008/layout/VerticalAccentList"/>
    <dgm:cxn modelId="{32FAF9F5-D2D9-4FB9-BC36-11EF934F2D48}" srcId="{5E13323D-9190-4DE0-BF03-DE8468A6C9D2}" destId="{D1208543-7B03-4599-9AD0-37F9506D0F09}" srcOrd="0" destOrd="0" parTransId="{A5E5BEF7-AB36-4B04-80D8-B96A2FBB3A22}" sibTransId="{CB1E29CA-CD5F-4885-912F-41254438A1DB}"/>
    <dgm:cxn modelId="{456A38FA-1BD8-4DF5-A6A4-264D9CC165AC}" type="presOf" srcId="{A54C37B9-0650-4531-8980-23E21CFAFD2E}" destId="{20DBBD56-3C21-4C1C-A33D-4A415320BF99}" srcOrd="0" destOrd="0" presId="urn:microsoft.com/office/officeart/2008/layout/VerticalAccentList"/>
    <dgm:cxn modelId="{4F3D10FD-3D75-4D39-899A-1045BFF668F2}" type="presOf" srcId="{8F92D1DA-F6C3-4A4C-BB7B-922F02D1AA48}" destId="{7E186311-1627-4E59-AC43-7A3E168BF084}" srcOrd="0" destOrd="0" presId="urn:microsoft.com/office/officeart/2008/layout/VerticalAccentList"/>
    <dgm:cxn modelId="{ED92D762-04F6-490E-BFE0-A03F1BC2BB8C}" type="presParOf" srcId="{E9442AF3-C405-469A-A032-37837CDFEE9E}" destId="{4305A65B-C245-43C7-B89C-8C84D5D78237}" srcOrd="0" destOrd="0" presId="urn:microsoft.com/office/officeart/2008/layout/VerticalAccentList"/>
    <dgm:cxn modelId="{B6D20675-5CB8-4CF1-974A-19038D2E1365}" type="presParOf" srcId="{4305A65B-C245-43C7-B89C-8C84D5D78237}" destId="{9950CB3C-7B12-4494-B715-F06555DC87AA}" srcOrd="0" destOrd="0" presId="urn:microsoft.com/office/officeart/2008/layout/VerticalAccentList"/>
    <dgm:cxn modelId="{B198C19F-1792-4DE0-B5FF-46B6ED5C6EA6}" type="presParOf" srcId="{E9442AF3-C405-469A-A032-37837CDFEE9E}" destId="{1261DF15-6733-4703-9EBF-75CF5410410E}" srcOrd="1" destOrd="0" presId="urn:microsoft.com/office/officeart/2008/layout/VerticalAccentList"/>
    <dgm:cxn modelId="{CA3882FC-D9B7-4384-A836-229A589120BB}" type="presParOf" srcId="{1261DF15-6733-4703-9EBF-75CF5410410E}" destId="{EADFA8DE-D615-47B2-9AF7-66DAD3090F03}" srcOrd="0" destOrd="0" presId="urn:microsoft.com/office/officeart/2008/layout/VerticalAccentList"/>
    <dgm:cxn modelId="{C0E8B357-97E7-4E61-8E44-8AC47E6AACBB}" type="presParOf" srcId="{1261DF15-6733-4703-9EBF-75CF5410410E}" destId="{AD15CF44-0500-4530-A1AD-0EB9CB7C5FC8}" srcOrd="1" destOrd="0" presId="urn:microsoft.com/office/officeart/2008/layout/VerticalAccentList"/>
    <dgm:cxn modelId="{BF1FD704-F2F2-4145-954E-464350B5D515}" type="presParOf" srcId="{1261DF15-6733-4703-9EBF-75CF5410410E}" destId="{701DDCE6-380D-4DAF-ACB9-9BD319B89B51}" srcOrd="2" destOrd="0" presId="urn:microsoft.com/office/officeart/2008/layout/VerticalAccentList"/>
    <dgm:cxn modelId="{471A8163-EA1B-496B-9550-0A4AF94B7E97}" type="presParOf" srcId="{1261DF15-6733-4703-9EBF-75CF5410410E}" destId="{38453E09-3D1B-4E49-A8D2-8CFCCA4F2C4B}" srcOrd="3" destOrd="0" presId="urn:microsoft.com/office/officeart/2008/layout/VerticalAccentList"/>
    <dgm:cxn modelId="{7C27E743-4869-44DA-96E3-2C4EDE6A05FD}" type="presParOf" srcId="{1261DF15-6733-4703-9EBF-75CF5410410E}" destId="{E5477B74-246A-44FB-BC89-863BA94321E2}" srcOrd="4" destOrd="0" presId="urn:microsoft.com/office/officeart/2008/layout/VerticalAccentList"/>
    <dgm:cxn modelId="{E2C411F9-BE41-4B4F-B1A2-74AA15203326}" type="presParOf" srcId="{1261DF15-6733-4703-9EBF-75CF5410410E}" destId="{54D0A1FC-4B24-4A3F-8689-AEFD661D148D}" srcOrd="5" destOrd="0" presId="urn:microsoft.com/office/officeart/2008/layout/VerticalAccentList"/>
    <dgm:cxn modelId="{2DBAB30F-7A9F-4924-84F5-F04C88EADCC6}" type="presParOf" srcId="{1261DF15-6733-4703-9EBF-75CF5410410E}" destId="{2A175C62-7C62-4FEF-A02C-8AD8308AC1D7}" srcOrd="6" destOrd="0" presId="urn:microsoft.com/office/officeart/2008/layout/VerticalAccentList"/>
    <dgm:cxn modelId="{99E2FC1F-68CB-4C62-9E57-C151333F6B45}" type="presParOf" srcId="{E9442AF3-C405-469A-A032-37837CDFEE9E}" destId="{A8772B2A-D297-4C3C-A91E-410135053A9B}" srcOrd="2" destOrd="0" presId="urn:microsoft.com/office/officeart/2008/layout/VerticalAccentList"/>
    <dgm:cxn modelId="{017D57B8-1EE7-42F7-9CFE-793483F42786}" type="presParOf" srcId="{E9442AF3-C405-469A-A032-37837CDFEE9E}" destId="{9112E155-F9A8-48B4-9A76-326A5D87ADE2}" srcOrd="3" destOrd="0" presId="urn:microsoft.com/office/officeart/2008/layout/VerticalAccentList"/>
    <dgm:cxn modelId="{A00B56D5-39D9-4FC1-A701-6961A17618DB}" type="presParOf" srcId="{9112E155-F9A8-48B4-9A76-326A5D87ADE2}" destId="{40DCA57D-C497-41C6-92D0-8D9D58DD1B1D}" srcOrd="0" destOrd="0" presId="urn:microsoft.com/office/officeart/2008/layout/VerticalAccentList"/>
    <dgm:cxn modelId="{19555AD6-DB14-48B4-9B80-0F91F0CF48E5}" type="presParOf" srcId="{E9442AF3-C405-469A-A032-37837CDFEE9E}" destId="{240EA737-E7F5-4EA6-AA39-D099A5FD2664}" srcOrd="4" destOrd="0" presId="urn:microsoft.com/office/officeart/2008/layout/VerticalAccentList"/>
    <dgm:cxn modelId="{B3E7E3B3-B356-46B4-A99F-6CF3DD3AA18F}" type="presParOf" srcId="{240EA737-E7F5-4EA6-AA39-D099A5FD2664}" destId="{DEAABA62-5FC9-4DF9-8DF8-B88614E4A9DD}" srcOrd="0" destOrd="0" presId="urn:microsoft.com/office/officeart/2008/layout/VerticalAccentList"/>
    <dgm:cxn modelId="{19473826-5496-46EB-B522-2A952EAC72CC}" type="presParOf" srcId="{240EA737-E7F5-4EA6-AA39-D099A5FD2664}" destId="{6F00144E-B8ED-4779-99AA-7C67FC67E492}" srcOrd="1" destOrd="0" presId="urn:microsoft.com/office/officeart/2008/layout/VerticalAccentList"/>
    <dgm:cxn modelId="{FB4B3884-5104-49C6-85C4-F3A3C4E5752C}" type="presParOf" srcId="{240EA737-E7F5-4EA6-AA39-D099A5FD2664}" destId="{4D25DC9E-35EC-4759-B88E-4A9C466F06F0}" srcOrd="2" destOrd="0" presId="urn:microsoft.com/office/officeart/2008/layout/VerticalAccentList"/>
    <dgm:cxn modelId="{4F4FB1FB-7D15-492E-A7D5-E9DBEDDC4C44}" type="presParOf" srcId="{240EA737-E7F5-4EA6-AA39-D099A5FD2664}" destId="{A80ECE4C-EFFC-4B46-8223-D9BB8E0D4F22}" srcOrd="3" destOrd="0" presId="urn:microsoft.com/office/officeart/2008/layout/VerticalAccentList"/>
    <dgm:cxn modelId="{A4CDD2D0-D01D-43FD-A9B4-394A45774769}" type="presParOf" srcId="{240EA737-E7F5-4EA6-AA39-D099A5FD2664}" destId="{DEE633AF-7840-4ECC-BDF5-DCD8E52DC013}" srcOrd="4" destOrd="0" presId="urn:microsoft.com/office/officeart/2008/layout/VerticalAccentList"/>
    <dgm:cxn modelId="{84A23581-0A5C-47B8-813E-2EE9A4051C78}" type="presParOf" srcId="{240EA737-E7F5-4EA6-AA39-D099A5FD2664}" destId="{09B59167-1730-4415-BA43-AAF823AF0B28}" srcOrd="5" destOrd="0" presId="urn:microsoft.com/office/officeart/2008/layout/VerticalAccentList"/>
    <dgm:cxn modelId="{A55A188C-108A-4532-9CF5-BA4F58D2C8CA}" type="presParOf" srcId="{240EA737-E7F5-4EA6-AA39-D099A5FD2664}" destId="{7AA2ED42-6AE2-4470-B37F-E2AAD875C247}" srcOrd="6" destOrd="0" presId="urn:microsoft.com/office/officeart/2008/layout/VerticalAccentList"/>
    <dgm:cxn modelId="{2782A3DC-AC78-4E4F-901B-B5ED0281663B}" type="presParOf" srcId="{E9442AF3-C405-469A-A032-37837CDFEE9E}" destId="{C381BE1A-5674-445A-9D74-9829F9C7D1B2}" srcOrd="5" destOrd="0" presId="urn:microsoft.com/office/officeart/2008/layout/VerticalAccentList"/>
    <dgm:cxn modelId="{4156BACE-2FB9-46E1-8143-03EDB7BB8B35}" type="presParOf" srcId="{E9442AF3-C405-469A-A032-37837CDFEE9E}" destId="{D91D0EC0-486F-4C44-B564-3BD5C11AEAAF}" srcOrd="6" destOrd="0" presId="urn:microsoft.com/office/officeart/2008/layout/VerticalAccentList"/>
    <dgm:cxn modelId="{5FA690CE-F730-44DB-A6EF-3975D9834CAB}" type="presParOf" srcId="{D91D0EC0-486F-4C44-B564-3BD5C11AEAAF}" destId="{661CC2D9-0E92-4CA8-97B8-6FB41F953F7F}" srcOrd="0" destOrd="0" presId="urn:microsoft.com/office/officeart/2008/layout/VerticalAccentList"/>
    <dgm:cxn modelId="{954708AA-83AD-4445-BAED-C5ABD89332EF}" type="presParOf" srcId="{E9442AF3-C405-469A-A032-37837CDFEE9E}" destId="{B7EF38F5-5F7E-49EB-A68A-17E52B12B424}" srcOrd="7" destOrd="0" presId="urn:microsoft.com/office/officeart/2008/layout/VerticalAccentList"/>
    <dgm:cxn modelId="{87D01F2C-17FB-4A4A-85A4-4FCD3859B403}" type="presParOf" srcId="{B7EF38F5-5F7E-49EB-A68A-17E52B12B424}" destId="{114AFE08-D315-4DA9-A27F-56443AB517E8}" srcOrd="0" destOrd="0" presId="urn:microsoft.com/office/officeart/2008/layout/VerticalAccentList"/>
    <dgm:cxn modelId="{0C2DC96B-7DD1-4220-BD38-E751C7B7A4C4}" type="presParOf" srcId="{B7EF38F5-5F7E-49EB-A68A-17E52B12B424}" destId="{2414D8D5-D833-43BE-BB8C-6BF956E67BBF}" srcOrd="1" destOrd="0" presId="urn:microsoft.com/office/officeart/2008/layout/VerticalAccentList"/>
    <dgm:cxn modelId="{04E5A18F-237C-43EF-B752-14E1BB88518D}" type="presParOf" srcId="{B7EF38F5-5F7E-49EB-A68A-17E52B12B424}" destId="{D7C3B7A0-F2EE-4C65-92C6-861B46DA278E}" srcOrd="2" destOrd="0" presId="urn:microsoft.com/office/officeart/2008/layout/VerticalAccentList"/>
    <dgm:cxn modelId="{3951BC39-27CA-4B19-9765-6EC2249F11E3}" type="presParOf" srcId="{B7EF38F5-5F7E-49EB-A68A-17E52B12B424}" destId="{D3C829BD-119E-469C-8CF7-289394B7DB22}" srcOrd="3" destOrd="0" presId="urn:microsoft.com/office/officeart/2008/layout/VerticalAccentList"/>
    <dgm:cxn modelId="{9746223B-2685-431C-A378-0D6F4E422FC8}" type="presParOf" srcId="{B7EF38F5-5F7E-49EB-A68A-17E52B12B424}" destId="{7F51139B-CBAE-4569-A848-597F0088B726}" srcOrd="4" destOrd="0" presId="urn:microsoft.com/office/officeart/2008/layout/VerticalAccentList"/>
    <dgm:cxn modelId="{B3077ADF-1CCE-4E64-81CC-4161DE89F677}" type="presParOf" srcId="{B7EF38F5-5F7E-49EB-A68A-17E52B12B424}" destId="{615282DD-6426-45DE-925D-4FC6C2EFB846}" srcOrd="5" destOrd="0" presId="urn:microsoft.com/office/officeart/2008/layout/VerticalAccentList"/>
    <dgm:cxn modelId="{433E916B-7A11-4D15-AA12-DE5BDC3A3702}" type="presParOf" srcId="{B7EF38F5-5F7E-49EB-A68A-17E52B12B424}" destId="{A6625945-DB41-4B25-85E1-870959CCA7F3}" srcOrd="6" destOrd="0" presId="urn:microsoft.com/office/officeart/2008/layout/VerticalAccentList"/>
    <dgm:cxn modelId="{B8480AE7-B5CF-49C2-BB48-9333AB48DD68}" type="presParOf" srcId="{E9442AF3-C405-469A-A032-37837CDFEE9E}" destId="{019FECC7-DA8D-4E3A-910E-F27319E41F39}" srcOrd="8" destOrd="0" presId="urn:microsoft.com/office/officeart/2008/layout/VerticalAccentList"/>
    <dgm:cxn modelId="{6800D166-159C-471A-B39A-C05FE2CC7C78}" type="presParOf" srcId="{E9442AF3-C405-469A-A032-37837CDFEE9E}" destId="{31AE0121-CB9E-4A6D-85A0-F8D5B01E2D6F}" srcOrd="9" destOrd="0" presId="urn:microsoft.com/office/officeart/2008/layout/VerticalAccentList"/>
    <dgm:cxn modelId="{00AAD051-9123-418F-BDA3-76C928C49327}" type="presParOf" srcId="{31AE0121-CB9E-4A6D-85A0-F8D5B01E2D6F}" destId="{7A0240C4-B986-48D7-93CB-5AB64C444EE2}" srcOrd="0" destOrd="0" presId="urn:microsoft.com/office/officeart/2008/layout/VerticalAccentList"/>
    <dgm:cxn modelId="{BB530DE8-E84D-4A7E-8C76-5C297D6DDFDD}" type="presParOf" srcId="{E9442AF3-C405-469A-A032-37837CDFEE9E}" destId="{1AD92C03-CCC1-4F88-B6C4-31A62BD4E35F}" srcOrd="10" destOrd="0" presId="urn:microsoft.com/office/officeart/2008/layout/VerticalAccentList"/>
    <dgm:cxn modelId="{DD16A9D3-2BFA-413F-9B18-BE5EE1F74496}" type="presParOf" srcId="{1AD92C03-CCC1-4F88-B6C4-31A62BD4E35F}" destId="{BA372E84-23CD-4388-B948-D2425535A372}" srcOrd="0" destOrd="0" presId="urn:microsoft.com/office/officeart/2008/layout/VerticalAccentList"/>
    <dgm:cxn modelId="{CE229F90-E37D-49D7-AE7F-6C3CF5CE7A94}" type="presParOf" srcId="{1AD92C03-CCC1-4F88-B6C4-31A62BD4E35F}" destId="{050DD870-4010-45DB-BC4A-4B2D120B52B7}" srcOrd="1" destOrd="0" presId="urn:microsoft.com/office/officeart/2008/layout/VerticalAccentList"/>
    <dgm:cxn modelId="{28CF4CFA-FE13-42D3-AEDF-F27D94D9C7D6}" type="presParOf" srcId="{1AD92C03-CCC1-4F88-B6C4-31A62BD4E35F}" destId="{2CB81E79-954E-48AE-9745-5298A647098A}" srcOrd="2" destOrd="0" presId="urn:microsoft.com/office/officeart/2008/layout/VerticalAccentList"/>
    <dgm:cxn modelId="{03F4F6FE-8B4A-4080-BA26-F0166AA13BB1}" type="presParOf" srcId="{1AD92C03-CCC1-4F88-B6C4-31A62BD4E35F}" destId="{4D7FC6C8-1FBB-4FCB-8E66-23109A233458}" srcOrd="3" destOrd="0" presId="urn:microsoft.com/office/officeart/2008/layout/VerticalAccentList"/>
    <dgm:cxn modelId="{7F49C9E5-35A4-4D4B-ADED-34BFA306DCAF}" type="presParOf" srcId="{1AD92C03-CCC1-4F88-B6C4-31A62BD4E35F}" destId="{24678DDC-41ED-4FF3-82B0-1D3569F7FD9F}" srcOrd="4" destOrd="0" presId="urn:microsoft.com/office/officeart/2008/layout/VerticalAccentList"/>
    <dgm:cxn modelId="{5E1312D6-0B05-4ADE-8E1D-777146BE64A3}" type="presParOf" srcId="{1AD92C03-CCC1-4F88-B6C4-31A62BD4E35F}" destId="{E008A9A7-C4A7-43DE-9517-45E1E77E0A44}" srcOrd="5" destOrd="0" presId="urn:microsoft.com/office/officeart/2008/layout/VerticalAccentList"/>
    <dgm:cxn modelId="{498EDECE-1424-4012-9764-A9A37A5284FB}" type="presParOf" srcId="{1AD92C03-CCC1-4F88-B6C4-31A62BD4E35F}" destId="{2387B03C-CF05-4E78-B29F-591C6F40CCC0}" srcOrd="6" destOrd="0" presId="urn:microsoft.com/office/officeart/2008/layout/VerticalAccentList"/>
    <dgm:cxn modelId="{0D9816D6-6681-4BA7-BA9C-6C769B32ADCC}" type="presParOf" srcId="{E9442AF3-C405-469A-A032-37837CDFEE9E}" destId="{FC9784A8-08E7-4C2F-ABFE-C59E7BFA039D}" srcOrd="11" destOrd="0" presId="urn:microsoft.com/office/officeart/2008/layout/VerticalAccentList"/>
    <dgm:cxn modelId="{59D9638F-40EC-4F6C-B9E0-D49BFF02B159}" type="presParOf" srcId="{E9442AF3-C405-469A-A032-37837CDFEE9E}" destId="{C0594CE2-8D09-4C17-9848-93B975D20D84}" srcOrd="12" destOrd="0" presId="urn:microsoft.com/office/officeart/2008/layout/VerticalAccentList"/>
    <dgm:cxn modelId="{48FB9C5A-8B4E-44A2-8E4D-62963B712636}" type="presParOf" srcId="{C0594CE2-8D09-4C17-9848-93B975D20D84}" destId="{C717EE0C-F08C-4925-961C-8671113EC280}" srcOrd="0" destOrd="0" presId="urn:microsoft.com/office/officeart/2008/layout/VerticalAccentList"/>
    <dgm:cxn modelId="{E5B067E4-80A2-4461-AA1B-9D757DB52F98}" type="presParOf" srcId="{E9442AF3-C405-469A-A032-37837CDFEE9E}" destId="{1D5833F1-63CA-43B5-A1B2-31022F3E71D8}" srcOrd="13" destOrd="0" presId="urn:microsoft.com/office/officeart/2008/layout/VerticalAccentList"/>
    <dgm:cxn modelId="{F98139A8-7F95-417B-BE19-61E2CDEBD719}" type="presParOf" srcId="{1D5833F1-63CA-43B5-A1B2-31022F3E71D8}" destId="{51CA0954-B2E9-4C47-8DE1-01369D2A5EE0}" srcOrd="0" destOrd="0" presId="urn:microsoft.com/office/officeart/2008/layout/VerticalAccentList"/>
    <dgm:cxn modelId="{4CA1CA78-F6A0-4229-A288-96C94B5C2941}" type="presParOf" srcId="{1D5833F1-63CA-43B5-A1B2-31022F3E71D8}" destId="{4E45CD8F-DFB9-4B0B-BFF0-4C4F1FDD31F5}" srcOrd="1" destOrd="0" presId="urn:microsoft.com/office/officeart/2008/layout/VerticalAccentList"/>
    <dgm:cxn modelId="{5FD36C41-E4FE-4882-91EE-987CF06D21C1}" type="presParOf" srcId="{1D5833F1-63CA-43B5-A1B2-31022F3E71D8}" destId="{893A5348-C916-42FD-9823-5107008A552C}" srcOrd="2" destOrd="0" presId="urn:microsoft.com/office/officeart/2008/layout/VerticalAccentList"/>
    <dgm:cxn modelId="{82179896-7278-4EA3-8365-D27C76CF4638}" type="presParOf" srcId="{1D5833F1-63CA-43B5-A1B2-31022F3E71D8}" destId="{721ECF71-B25E-46D7-908E-885347865F27}" srcOrd="3" destOrd="0" presId="urn:microsoft.com/office/officeart/2008/layout/VerticalAccentList"/>
    <dgm:cxn modelId="{AD18F040-6F43-46AF-9DF1-116C5F9201D4}" type="presParOf" srcId="{1D5833F1-63CA-43B5-A1B2-31022F3E71D8}" destId="{83252C70-3984-42BE-9F02-8EAA859A1666}" srcOrd="4" destOrd="0" presId="urn:microsoft.com/office/officeart/2008/layout/VerticalAccentList"/>
    <dgm:cxn modelId="{830281FA-0669-4833-8D31-523470C76F14}" type="presParOf" srcId="{1D5833F1-63CA-43B5-A1B2-31022F3E71D8}" destId="{A67EEB20-ACB8-4592-A0A6-A99A240C99F9}" srcOrd="5" destOrd="0" presId="urn:microsoft.com/office/officeart/2008/layout/VerticalAccentList"/>
    <dgm:cxn modelId="{2F0BDE3F-3F24-4E4C-8C76-D648A15EC6BE}" type="presParOf" srcId="{1D5833F1-63CA-43B5-A1B2-31022F3E71D8}" destId="{D015191B-03FB-43C9-BFFC-63964E8CAB24}" srcOrd="6" destOrd="0" presId="urn:microsoft.com/office/officeart/2008/layout/VerticalAccentList"/>
    <dgm:cxn modelId="{1B34692C-9D5A-49EE-9C6D-220070ED953E}" type="presParOf" srcId="{E9442AF3-C405-469A-A032-37837CDFEE9E}" destId="{FBF5D646-312C-4775-A606-2CB2C82172F6}" srcOrd="14" destOrd="0" presId="urn:microsoft.com/office/officeart/2008/layout/VerticalAccentList"/>
    <dgm:cxn modelId="{518761AC-5968-43E5-BA43-BAEE7E6ABD78}" type="presParOf" srcId="{E9442AF3-C405-469A-A032-37837CDFEE9E}" destId="{82E2E97D-E7DF-4EC4-A747-58EAC1D4030F}" srcOrd="15" destOrd="0" presId="urn:microsoft.com/office/officeart/2008/layout/VerticalAccentList"/>
    <dgm:cxn modelId="{ED825E4D-CAF0-49E5-BE27-3EC9EE6CEDF5}" type="presParOf" srcId="{82E2E97D-E7DF-4EC4-A747-58EAC1D4030F}" destId="{C109D41E-C20A-436F-A5BF-7D4DFDB0D480}" srcOrd="0" destOrd="0" presId="urn:microsoft.com/office/officeart/2008/layout/VerticalAccentList"/>
    <dgm:cxn modelId="{CD6C3414-D9A1-4CF1-A38A-A44A0DF6C27E}" type="presParOf" srcId="{E9442AF3-C405-469A-A032-37837CDFEE9E}" destId="{07C021BF-C124-42BE-A5BF-8A75045282C6}" srcOrd="16" destOrd="0" presId="urn:microsoft.com/office/officeart/2008/layout/VerticalAccentList"/>
    <dgm:cxn modelId="{ED7A2EF9-79E2-4202-9A4C-BD9996C77C11}" type="presParOf" srcId="{07C021BF-C124-42BE-A5BF-8A75045282C6}" destId="{A0AF8098-47F8-4F73-BEFB-435927B70445}" srcOrd="0" destOrd="0" presId="urn:microsoft.com/office/officeart/2008/layout/VerticalAccentList"/>
    <dgm:cxn modelId="{020C1389-2BD4-41AB-BEE1-1BCD72F5EE52}" type="presParOf" srcId="{07C021BF-C124-42BE-A5BF-8A75045282C6}" destId="{80FB9F22-B958-4533-BEDD-9FC7CFFF23CD}" srcOrd="1" destOrd="0" presId="urn:microsoft.com/office/officeart/2008/layout/VerticalAccentList"/>
    <dgm:cxn modelId="{37E283C0-0EE3-4B6D-A593-DBE757869D85}" type="presParOf" srcId="{07C021BF-C124-42BE-A5BF-8A75045282C6}" destId="{16E7486F-7D86-4797-80ED-75FD427A842A}" srcOrd="2" destOrd="0" presId="urn:microsoft.com/office/officeart/2008/layout/VerticalAccentList"/>
    <dgm:cxn modelId="{27E968CF-EC23-4049-A96F-0D8C98D8BB85}" type="presParOf" srcId="{07C021BF-C124-42BE-A5BF-8A75045282C6}" destId="{A55DD42F-6322-42D0-BE5E-8C8DD353993E}" srcOrd="3" destOrd="0" presId="urn:microsoft.com/office/officeart/2008/layout/VerticalAccentList"/>
    <dgm:cxn modelId="{FF28BA1C-F259-4722-B41E-DFB427AF5BA4}" type="presParOf" srcId="{07C021BF-C124-42BE-A5BF-8A75045282C6}" destId="{39BA1ED2-0D21-4B01-B00F-6926CCB29170}" srcOrd="4" destOrd="0" presId="urn:microsoft.com/office/officeart/2008/layout/VerticalAccentList"/>
    <dgm:cxn modelId="{F5B87B65-9727-4C45-845D-FA2F55F30C3A}" type="presParOf" srcId="{07C021BF-C124-42BE-A5BF-8A75045282C6}" destId="{2504E4B5-68C5-4B5B-9727-CA430C423D0F}" srcOrd="5" destOrd="0" presId="urn:microsoft.com/office/officeart/2008/layout/VerticalAccentList"/>
    <dgm:cxn modelId="{D026E42B-905C-45CE-BB78-0964880E530C}" type="presParOf" srcId="{07C021BF-C124-42BE-A5BF-8A75045282C6}" destId="{39D86FD7-9614-415F-B9D4-96475B6CEEBE}" srcOrd="6" destOrd="0" presId="urn:microsoft.com/office/officeart/2008/layout/VerticalAccentList"/>
    <dgm:cxn modelId="{AF8BC7CB-4972-42DD-B61A-CDCE617A8BD7}" type="presParOf" srcId="{E9442AF3-C405-469A-A032-37837CDFEE9E}" destId="{8A21C653-970D-4B9F-B3C8-06E893509FFB}" srcOrd="17" destOrd="0" presId="urn:microsoft.com/office/officeart/2008/layout/VerticalAccentList"/>
    <dgm:cxn modelId="{5DA2E2F2-F4AC-4162-84ED-309F26A51294}" type="presParOf" srcId="{E9442AF3-C405-469A-A032-37837CDFEE9E}" destId="{34D4B9A6-F940-459E-B547-D28F449F6848}" srcOrd="18" destOrd="0" presId="urn:microsoft.com/office/officeart/2008/layout/VerticalAccentList"/>
    <dgm:cxn modelId="{24F1CC22-A859-4518-8471-4125323E9D95}" type="presParOf" srcId="{34D4B9A6-F940-459E-B547-D28F449F6848}" destId="{2ECCFD86-8E3A-4323-B08B-F2143512007F}" srcOrd="0" destOrd="0" presId="urn:microsoft.com/office/officeart/2008/layout/VerticalAccentList"/>
    <dgm:cxn modelId="{12256575-C699-4B3E-87D7-25D09DDBE3BB}" type="presParOf" srcId="{E9442AF3-C405-469A-A032-37837CDFEE9E}" destId="{0D115A3B-22C0-426B-96DE-562A1AA9EA7A}" srcOrd="19" destOrd="0" presId="urn:microsoft.com/office/officeart/2008/layout/VerticalAccentList"/>
    <dgm:cxn modelId="{FA27F6BB-8A75-4AE4-9BB0-0BE874C01161}" type="presParOf" srcId="{0D115A3B-22C0-426B-96DE-562A1AA9EA7A}" destId="{3F8ACE54-FE9E-415F-9B26-AC0973A8EFF0}" srcOrd="0" destOrd="0" presId="urn:microsoft.com/office/officeart/2008/layout/VerticalAccentList"/>
    <dgm:cxn modelId="{3664BF63-5325-45BA-9744-9530A568233E}" type="presParOf" srcId="{0D115A3B-22C0-426B-96DE-562A1AA9EA7A}" destId="{01BD32DA-7369-4FCC-87BD-CD871EC3E3E1}" srcOrd="1" destOrd="0" presId="urn:microsoft.com/office/officeart/2008/layout/VerticalAccentList"/>
    <dgm:cxn modelId="{4E658FA0-44EF-4239-8F24-9A60BA405F37}" type="presParOf" srcId="{0D115A3B-22C0-426B-96DE-562A1AA9EA7A}" destId="{1B8CEF46-7833-4378-9FFC-09A1DD461D5E}" srcOrd="2" destOrd="0" presId="urn:microsoft.com/office/officeart/2008/layout/VerticalAccentList"/>
    <dgm:cxn modelId="{C09F7F93-8D44-4939-99E6-0AC48F1D4FF9}" type="presParOf" srcId="{0D115A3B-22C0-426B-96DE-562A1AA9EA7A}" destId="{155DD129-0029-4AE6-8A08-7FD3DF0245C7}" srcOrd="3" destOrd="0" presId="urn:microsoft.com/office/officeart/2008/layout/VerticalAccentList"/>
    <dgm:cxn modelId="{E03C380F-1FC8-4933-83EC-809F7A77FC33}" type="presParOf" srcId="{0D115A3B-22C0-426B-96DE-562A1AA9EA7A}" destId="{00CE3859-CDED-4BB4-BAB3-548928B0A344}" srcOrd="4" destOrd="0" presId="urn:microsoft.com/office/officeart/2008/layout/VerticalAccentList"/>
    <dgm:cxn modelId="{97A7FEF2-534B-46F0-B04E-F4EF48C28323}" type="presParOf" srcId="{0D115A3B-22C0-426B-96DE-562A1AA9EA7A}" destId="{B23BA0B0-D8E0-4604-955F-A3EFD9ADB87C}" srcOrd="5" destOrd="0" presId="urn:microsoft.com/office/officeart/2008/layout/VerticalAccentList"/>
    <dgm:cxn modelId="{D8B6163A-85E3-4EBF-A669-C63BA3471723}" type="presParOf" srcId="{0D115A3B-22C0-426B-96DE-562A1AA9EA7A}" destId="{6FE9AEFF-9D0B-41D7-A5E0-C27EC4901E4D}" srcOrd="6" destOrd="0" presId="urn:microsoft.com/office/officeart/2008/layout/VerticalAccentList"/>
    <dgm:cxn modelId="{C2A79B12-1E84-4DD8-9E20-B9BA783575FA}" type="presParOf" srcId="{E9442AF3-C405-469A-A032-37837CDFEE9E}" destId="{92F3A9F8-1A09-4C82-8F75-1894262D9CC2}" srcOrd="20" destOrd="0" presId="urn:microsoft.com/office/officeart/2008/layout/VerticalAccentList"/>
    <dgm:cxn modelId="{EB3B6336-5787-4ED8-AF00-7CFEB9246E4F}" type="presParOf" srcId="{E9442AF3-C405-469A-A032-37837CDFEE9E}" destId="{6ABC98C4-146D-4ABF-99DF-31482AB50085}" srcOrd="21" destOrd="0" presId="urn:microsoft.com/office/officeart/2008/layout/VerticalAccentList"/>
    <dgm:cxn modelId="{5A04FBBA-35A5-497E-9222-C5355F8CA632}" type="presParOf" srcId="{6ABC98C4-146D-4ABF-99DF-31482AB50085}" destId="{20DBBD56-3C21-4C1C-A33D-4A415320BF99}" srcOrd="0" destOrd="0" presId="urn:microsoft.com/office/officeart/2008/layout/VerticalAccentList"/>
    <dgm:cxn modelId="{B1706F53-65E8-46B4-97C9-67E123D248F2}" type="presParOf" srcId="{E9442AF3-C405-469A-A032-37837CDFEE9E}" destId="{20EFC980-9A72-49C7-8180-A8320ECE9BCF}" srcOrd="22" destOrd="0" presId="urn:microsoft.com/office/officeart/2008/layout/VerticalAccentList"/>
    <dgm:cxn modelId="{EB2CBC20-BBE0-40CA-8F62-4127B1850AB2}" type="presParOf" srcId="{20EFC980-9A72-49C7-8180-A8320ECE9BCF}" destId="{60B6DD33-F330-42EF-A0F1-F89A2E6F84D7}" srcOrd="0" destOrd="0" presId="urn:microsoft.com/office/officeart/2008/layout/VerticalAccentList"/>
    <dgm:cxn modelId="{EDB4B592-56D5-42F8-B70E-DB23F1C3BA6A}" type="presParOf" srcId="{20EFC980-9A72-49C7-8180-A8320ECE9BCF}" destId="{137D2016-D044-49D9-A06E-221A65B21477}" srcOrd="1" destOrd="0" presId="urn:microsoft.com/office/officeart/2008/layout/VerticalAccentList"/>
    <dgm:cxn modelId="{509D27C3-AFE7-406D-8A1C-D85E52D1D2E2}" type="presParOf" srcId="{20EFC980-9A72-49C7-8180-A8320ECE9BCF}" destId="{111D5F42-14B4-4D00-B61D-F75CB0427378}" srcOrd="2" destOrd="0" presId="urn:microsoft.com/office/officeart/2008/layout/VerticalAccentList"/>
    <dgm:cxn modelId="{A7B3F278-73F1-43CA-A7E6-98A216B6D074}" type="presParOf" srcId="{20EFC980-9A72-49C7-8180-A8320ECE9BCF}" destId="{518119CF-DF59-43A9-96C4-389BC3CD0B4E}" srcOrd="3" destOrd="0" presId="urn:microsoft.com/office/officeart/2008/layout/VerticalAccentList"/>
    <dgm:cxn modelId="{A634DF2D-1016-4F38-958D-EA5064E87732}" type="presParOf" srcId="{20EFC980-9A72-49C7-8180-A8320ECE9BCF}" destId="{1C6CE126-97F4-43E1-A7C7-1F1F0AB9F143}" srcOrd="4" destOrd="0" presId="urn:microsoft.com/office/officeart/2008/layout/VerticalAccentList"/>
    <dgm:cxn modelId="{B9577C45-F2DD-4269-BEB4-70E468C0689C}" type="presParOf" srcId="{20EFC980-9A72-49C7-8180-A8320ECE9BCF}" destId="{62E6A6A9-6210-415C-9CE6-54CECE617CA1}" srcOrd="5" destOrd="0" presId="urn:microsoft.com/office/officeart/2008/layout/VerticalAccentList"/>
    <dgm:cxn modelId="{513B2DBC-DF5C-44A7-9E1E-1E484F9A1B70}" type="presParOf" srcId="{20EFC980-9A72-49C7-8180-A8320ECE9BCF}" destId="{9A273B3C-8981-4BB3-A5F1-102FC6600D04}" srcOrd="6" destOrd="0" presId="urn:microsoft.com/office/officeart/2008/layout/VerticalAccentList"/>
    <dgm:cxn modelId="{91A24ED4-26B4-4C07-A183-0B416E60FA4E}" type="presParOf" srcId="{E9442AF3-C405-469A-A032-37837CDFEE9E}" destId="{DA9F3F7F-951B-4404-9D69-3FC5F2DF481B}" srcOrd="23" destOrd="0" presId="urn:microsoft.com/office/officeart/2008/layout/VerticalAccentList"/>
    <dgm:cxn modelId="{367A1B7B-B949-4580-AE26-374B3271CB05}" type="presParOf" srcId="{E9442AF3-C405-469A-A032-37837CDFEE9E}" destId="{BB429C87-C964-4F7D-8BC6-2092841406ED}" srcOrd="24" destOrd="0" presId="urn:microsoft.com/office/officeart/2008/layout/VerticalAccentList"/>
    <dgm:cxn modelId="{C586CBD7-C6DD-489A-B39D-7516CEFD69E8}" type="presParOf" srcId="{BB429C87-C964-4F7D-8BC6-2092841406ED}" destId="{7E186311-1627-4E59-AC43-7A3E168BF084}" srcOrd="0" destOrd="0" presId="urn:microsoft.com/office/officeart/2008/layout/VerticalAccentList"/>
    <dgm:cxn modelId="{C9D492DB-A222-4505-9046-C568B98EE041}" type="presParOf" srcId="{E9442AF3-C405-469A-A032-37837CDFEE9E}" destId="{001DA345-AD1B-4929-9C90-1BA4570B8DB9}" srcOrd="25" destOrd="0" presId="urn:microsoft.com/office/officeart/2008/layout/VerticalAccentList"/>
    <dgm:cxn modelId="{641DAA53-2D60-43F8-BFEF-6DB410AAC7A7}" type="presParOf" srcId="{001DA345-AD1B-4929-9C90-1BA4570B8DB9}" destId="{7429B953-CD38-4F64-8F5F-1004B67090EE}" srcOrd="0" destOrd="0" presId="urn:microsoft.com/office/officeart/2008/layout/VerticalAccentList"/>
    <dgm:cxn modelId="{86085E57-7037-4B86-AFF5-8E56CDA2ECB2}" type="presParOf" srcId="{001DA345-AD1B-4929-9C90-1BA4570B8DB9}" destId="{25D79A79-E5DD-402F-B718-CC984ECE91B3}" srcOrd="1" destOrd="0" presId="urn:microsoft.com/office/officeart/2008/layout/VerticalAccentList"/>
    <dgm:cxn modelId="{08B1E01D-32D7-4066-AEA8-4B54ADB1185C}" type="presParOf" srcId="{001DA345-AD1B-4929-9C90-1BA4570B8DB9}" destId="{9E38C2F4-26A7-4EED-B478-57F20CE37564}" srcOrd="2" destOrd="0" presId="urn:microsoft.com/office/officeart/2008/layout/VerticalAccentList"/>
    <dgm:cxn modelId="{8272DEB9-F300-4440-BC7D-4D3FDEAE776D}" type="presParOf" srcId="{001DA345-AD1B-4929-9C90-1BA4570B8DB9}" destId="{A93BEEAC-E680-4316-9292-87E51E5D6881}" srcOrd="3" destOrd="0" presId="urn:microsoft.com/office/officeart/2008/layout/VerticalAccentList"/>
    <dgm:cxn modelId="{11C2933E-0157-4B40-835D-55035D42CBF9}" type="presParOf" srcId="{001DA345-AD1B-4929-9C90-1BA4570B8DB9}" destId="{564B7458-90A3-495A-BAF4-CF38E538BA1A}" srcOrd="4" destOrd="0" presId="urn:microsoft.com/office/officeart/2008/layout/VerticalAccentList"/>
    <dgm:cxn modelId="{E2893B9A-C527-4B45-B8AA-6D4B9FB04194}" type="presParOf" srcId="{001DA345-AD1B-4929-9C90-1BA4570B8DB9}" destId="{43DA25EF-7EFD-4AEA-A71D-2250603B28BC}" srcOrd="5" destOrd="0" presId="urn:microsoft.com/office/officeart/2008/layout/VerticalAccentList"/>
    <dgm:cxn modelId="{4C18038C-9D23-4C38-B76F-97FF593402F4}" type="presParOf" srcId="{001DA345-AD1B-4929-9C90-1BA4570B8DB9}" destId="{50421A96-752F-4B85-857E-299C13BBE6B2}" srcOrd="6" destOrd="0" presId="urn:microsoft.com/office/officeart/2008/layout/VerticalAccentList"/>
    <dgm:cxn modelId="{1A33FDC4-E2E0-4F7D-A33B-911DD5846F89}" type="presParOf" srcId="{E9442AF3-C405-469A-A032-37837CDFEE9E}" destId="{7D0C0495-DCFE-41C4-A228-AE234D076EC2}" srcOrd="26" destOrd="0" presId="urn:microsoft.com/office/officeart/2008/layout/VerticalAccentList"/>
    <dgm:cxn modelId="{12A58098-F71E-401E-8EB7-412987D58622}" type="presParOf" srcId="{E9442AF3-C405-469A-A032-37837CDFEE9E}" destId="{34F9A631-9EFB-41B8-ABF2-146EC0EC1FA7}" srcOrd="27" destOrd="0" presId="urn:microsoft.com/office/officeart/2008/layout/VerticalAccentList"/>
    <dgm:cxn modelId="{6766BCE1-A975-4F08-902C-06B7645EE0BB}" type="presParOf" srcId="{34F9A631-9EFB-41B8-ABF2-146EC0EC1FA7}" destId="{F6AED309-80BD-4BDB-840C-DB82E4F88C71}" srcOrd="0" destOrd="0" presId="urn:microsoft.com/office/officeart/2008/layout/VerticalAccentList"/>
    <dgm:cxn modelId="{8C3EDAA1-DAF8-4CC4-8231-DF00A47D7806}" type="presParOf" srcId="{E9442AF3-C405-469A-A032-37837CDFEE9E}" destId="{3B404ED4-A456-421A-866B-86EDB54DF035}" srcOrd="28" destOrd="0" presId="urn:microsoft.com/office/officeart/2008/layout/VerticalAccentList"/>
    <dgm:cxn modelId="{469CCD12-1ED2-43FD-AB82-F645DC7AF9CB}" type="presParOf" srcId="{3B404ED4-A456-421A-866B-86EDB54DF035}" destId="{24F56636-A327-4B6F-B88F-43CA8A0029B3}" srcOrd="0" destOrd="0" presId="urn:microsoft.com/office/officeart/2008/layout/VerticalAccentList"/>
    <dgm:cxn modelId="{84518BFF-C4E3-48B4-B37E-609952D29082}" type="presParOf" srcId="{3B404ED4-A456-421A-866B-86EDB54DF035}" destId="{3F421592-78F4-47C4-9539-5B5256E72C40}" srcOrd="1" destOrd="0" presId="urn:microsoft.com/office/officeart/2008/layout/VerticalAccentList"/>
    <dgm:cxn modelId="{EFD7698F-D475-4194-A92B-31162E4979BB}" type="presParOf" srcId="{3B404ED4-A456-421A-866B-86EDB54DF035}" destId="{9F2EC000-F0BD-4F73-AFA1-3441B8A3D926}" srcOrd="2" destOrd="0" presId="urn:microsoft.com/office/officeart/2008/layout/VerticalAccentList"/>
    <dgm:cxn modelId="{1E17CB7D-46BE-454A-82DE-A0A431767F88}" type="presParOf" srcId="{3B404ED4-A456-421A-866B-86EDB54DF035}" destId="{42BEAECB-A235-44A9-87F8-048E456E8C0C}" srcOrd="3" destOrd="0" presId="urn:microsoft.com/office/officeart/2008/layout/VerticalAccentList"/>
    <dgm:cxn modelId="{95A352ED-9EC0-471A-AE23-BEA0CF22F3F6}" type="presParOf" srcId="{3B404ED4-A456-421A-866B-86EDB54DF035}" destId="{7321C37F-6D69-488C-92FE-F1B28C0392C8}" srcOrd="4" destOrd="0" presId="urn:microsoft.com/office/officeart/2008/layout/VerticalAccentList"/>
    <dgm:cxn modelId="{E8D4E130-0DF2-4983-98FF-4FADFF565552}" type="presParOf" srcId="{3B404ED4-A456-421A-866B-86EDB54DF035}" destId="{2B6A7D4E-866D-44D7-9185-81A1222B3319}" srcOrd="5" destOrd="0" presId="urn:microsoft.com/office/officeart/2008/layout/VerticalAccentList"/>
    <dgm:cxn modelId="{3C0B7046-F0FB-4C59-909A-DBD5711C0F13}" type="presParOf" srcId="{3B404ED4-A456-421A-866B-86EDB54DF035}" destId="{25A1B3D0-DDF7-4D5D-AA74-608F4C90550C}" srcOrd="6" destOrd="0" presId="urn:microsoft.com/office/officeart/2008/layout/Vertical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070E65-CC09-42EF-A131-8EA6D5D54DC0}"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IN"/>
        </a:p>
      </dgm:t>
    </dgm:pt>
    <dgm:pt modelId="{57D58183-3A59-4A94-885C-E1B85A26389C}">
      <dgm:prSet/>
      <dgm:spPr/>
      <dgm:t>
        <a:bodyPr/>
        <a:lstStyle/>
        <a:p>
          <a:r>
            <a:rPr lang="en-US"/>
            <a:t>1. Data Collection and Preprocessing</a:t>
          </a:r>
          <a:endParaRPr lang="en-IN"/>
        </a:p>
      </dgm:t>
    </dgm:pt>
    <dgm:pt modelId="{5434FDBC-0307-4261-BA6E-27C6F8948544}" type="parTrans" cxnId="{0D8B8C2D-D8B2-4134-A804-89630CB826CA}">
      <dgm:prSet/>
      <dgm:spPr/>
      <dgm:t>
        <a:bodyPr/>
        <a:lstStyle/>
        <a:p>
          <a:endParaRPr lang="en-IN"/>
        </a:p>
      </dgm:t>
    </dgm:pt>
    <dgm:pt modelId="{EA4F7F4C-6790-4B3E-9624-FDBE7EBF9DB8}" type="sibTrans" cxnId="{0D8B8C2D-D8B2-4134-A804-89630CB826CA}">
      <dgm:prSet/>
      <dgm:spPr/>
      <dgm:t>
        <a:bodyPr/>
        <a:lstStyle/>
        <a:p>
          <a:endParaRPr lang="en-IN"/>
        </a:p>
      </dgm:t>
    </dgm:pt>
    <dgm:pt modelId="{C2FB7540-86FF-4558-A64C-A98A89B247EA}">
      <dgm:prSet/>
      <dgm:spPr/>
      <dgm:t>
        <a:bodyPr/>
        <a:lstStyle/>
        <a:p>
          <a:r>
            <a:rPr lang="en-US"/>
            <a:t>2. Model Architecture Design</a:t>
          </a:r>
          <a:endParaRPr lang="en-IN"/>
        </a:p>
      </dgm:t>
    </dgm:pt>
    <dgm:pt modelId="{E36D64E3-4779-4FC8-9E62-14E6AFFEDCA4}" type="parTrans" cxnId="{94FD3BB7-B9E9-485A-A4C0-77CBC125312E}">
      <dgm:prSet/>
      <dgm:spPr/>
      <dgm:t>
        <a:bodyPr/>
        <a:lstStyle/>
        <a:p>
          <a:endParaRPr lang="en-IN"/>
        </a:p>
      </dgm:t>
    </dgm:pt>
    <dgm:pt modelId="{43FACF63-5545-4F8A-AB46-6A3E76924B2B}" type="sibTrans" cxnId="{94FD3BB7-B9E9-485A-A4C0-77CBC125312E}">
      <dgm:prSet/>
      <dgm:spPr/>
      <dgm:t>
        <a:bodyPr/>
        <a:lstStyle/>
        <a:p>
          <a:endParaRPr lang="en-IN"/>
        </a:p>
      </dgm:t>
    </dgm:pt>
    <dgm:pt modelId="{BB97AF75-763D-4256-9CB3-9D3F7255A71E}">
      <dgm:prSet/>
      <dgm:spPr/>
      <dgm:t>
        <a:bodyPr/>
        <a:lstStyle/>
        <a:p>
          <a:r>
            <a:rPr lang="en-US"/>
            <a:t>3. Training Setup</a:t>
          </a:r>
          <a:endParaRPr lang="en-IN"/>
        </a:p>
      </dgm:t>
    </dgm:pt>
    <dgm:pt modelId="{AB6F2B6E-C2B7-4A7B-8E92-41E24B6702A8}" type="parTrans" cxnId="{5EBBDEBD-9D0D-4B50-8726-2A686E47492E}">
      <dgm:prSet/>
      <dgm:spPr/>
      <dgm:t>
        <a:bodyPr/>
        <a:lstStyle/>
        <a:p>
          <a:endParaRPr lang="en-IN"/>
        </a:p>
      </dgm:t>
    </dgm:pt>
    <dgm:pt modelId="{2CAD7ACD-57C4-4A4F-803B-DF45BD5BE2A4}" type="sibTrans" cxnId="{5EBBDEBD-9D0D-4B50-8726-2A686E47492E}">
      <dgm:prSet/>
      <dgm:spPr/>
      <dgm:t>
        <a:bodyPr/>
        <a:lstStyle/>
        <a:p>
          <a:endParaRPr lang="en-IN"/>
        </a:p>
      </dgm:t>
    </dgm:pt>
    <dgm:pt modelId="{60376904-D47C-4E37-9EEA-C2ED2C2735E7}">
      <dgm:prSet/>
      <dgm:spPr/>
      <dgm:t>
        <a:bodyPr/>
        <a:lstStyle/>
        <a:p>
          <a:r>
            <a:rPr lang="en-US"/>
            <a:t>4. Model Training</a:t>
          </a:r>
          <a:endParaRPr lang="en-IN"/>
        </a:p>
      </dgm:t>
    </dgm:pt>
    <dgm:pt modelId="{8E446325-2C5F-405F-94C2-F5E1B5F25EAC}" type="parTrans" cxnId="{AFFD87D6-9981-4136-B3DD-E3F415195C64}">
      <dgm:prSet/>
      <dgm:spPr/>
      <dgm:t>
        <a:bodyPr/>
        <a:lstStyle/>
        <a:p>
          <a:endParaRPr lang="en-IN"/>
        </a:p>
      </dgm:t>
    </dgm:pt>
    <dgm:pt modelId="{A6721BF2-E191-4620-AC3E-BE16358C2C45}" type="sibTrans" cxnId="{AFFD87D6-9981-4136-B3DD-E3F415195C64}">
      <dgm:prSet/>
      <dgm:spPr/>
      <dgm:t>
        <a:bodyPr/>
        <a:lstStyle/>
        <a:p>
          <a:endParaRPr lang="en-IN"/>
        </a:p>
      </dgm:t>
    </dgm:pt>
    <dgm:pt modelId="{CF916E77-F6E2-46C5-A01F-14AE26BD7CD8}">
      <dgm:prSet/>
      <dgm:spPr/>
      <dgm:t>
        <a:bodyPr/>
        <a:lstStyle/>
        <a:p>
          <a:r>
            <a:rPr lang="en-US"/>
            <a:t>5. Evaluation</a:t>
          </a:r>
          <a:endParaRPr lang="en-IN"/>
        </a:p>
      </dgm:t>
    </dgm:pt>
    <dgm:pt modelId="{7C6F2B52-2A79-43E6-A9C4-B67501E5691B}" type="parTrans" cxnId="{B06083B8-148B-48CA-B7B2-618898F8E17F}">
      <dgm:prSet/>
      <dgm:spPr/>
      <dgm:t>
        <a:bodyPr/>
        <a:lstStyle/>
        <a:p>
          <a:endParaRPr lang="en-IN"/>
        </a:p>
      </dgm:t>
    </dgm:pt>
    <dgm:pt modelId="{6D67A415-54AE-49EA-B2A5-3B8EA86B472E}" type="sibTrans" cxnId="{B06083B8-148B-48CA-B7B2-618898F8E17F}">
      <dgm:prSet/>
      <dgm:spPr/>
      <dgm:t>
        <a:bodyPr/>
        <a:lstStyle/>
        <a:p>
          <a:endParaRPr lang="en-IN"/>
        </a:p>
      </dgm:t>
    </dgm:pt>
    <dgm:pt modelId="{D7A1F58C-F194-4B6D-BC83-FDD4926CC2FF}">
      <dgm:prSet/>
      <dgm:spPr/>
      <dgm:t>
        <a:bodyPr/>
        <a:lstStyle/>
        <a:p>
          <a:r>
            <a:rPr lang="en-US"/>
            <a:t>6. Optimization and Fine-Tuning</a:t>
          </a:r>
          <a:endParaRPr lang="en-IN"/>
        </a:p>
      </dgm:t>
    </dgm:pt>
    <dgm:pt modelId="{D5B8612C-6B4C-4F14-9FCA-E417AEF0FEA6}" type="parTrans" cxnId="{BBB445B1-69D3-4BF1-B52C-F26ACA6D9701}">
      <dgm:prSet/>
      <dgm:spPr/>
      <dgm:t>
        <a:bodyPr/>
        <a:lstStyle/>
        <a:p>
          <a:endParaRPr lang="en-IN"/>
        </a:p>
      </dgm:t>
    </dgm:pt>
    <dgm:pt modelId="{AB67CCED-0EBF-4112-85FC-F13D770D870A}" type="sibTrans" cxnId="{BBB445B1-69D3-4BF1-B52C-F26ACA6D9701}">
      <dgm:prSet/>
      <dgm:spPr/>
      <dgm:t>
        <a:bodyPr/>
        <a:lstStyle/>
        <a:p>
          <a:endParaRPr lang="en-IN"/>
        </a:p>
      </dgm:t>
    </dgm:pt>
    <dgm:pt modelId="{7C9BA1DA-3BE7-44E3-A7E7-DF82FE7FB97F}">
      <dgm:prSet/>
      <dgm:spPr/>
      <dgm:t>
        <a:bodyPr/>
        <a:lstStyle/>
        <a:p>
          <a:r>
            <a:rPr lang="en-US"/>
            <a:t>7. Deployment and Integration</a:t>
          </a:r>
          <a:endParaRPr lang="en-IN"/>
        </a:p>
      </dgm:t>
    </dgm:pt>
    <dgm:pt modelId="{6C614A44-8675-4A2D-AEF0-D4C1E4EEEEB8}" type="parTrans" cxnId="{D261A2A4-8DF7-447E-8FE5-0B17696D76CC}">
      <dgm:prSet/>
      <dgm:spPr/>
      <dgm:t>
        <a:bodyPr/>
        <a:lstStyle/>
        <a:p>
          <a:endParaRPr lang="en-IN"/>
        </a:p>
      </dgm:t>
    </dgm:pt>
    <dgm:pt modelId="{4EFE0D35-82C2-4D26-9EC3-CB3551AB2B11}" type="sibTrans" cxnId="{D261A2A4-8DF7-447E-8FE5-0B17696D76CC}">
      <dgm:prSet/>
      <dgm:spPr/>
      <dgm:t>
        <a:bodyPr/>
        <a:lstStyle/>
        <a:p>
          <a:endParaRPr lang="en-IN"/>
        </a:p>
      </dgm:t>
    </dgm:pt>
    <dgm:pt modelId="{D52F0AB3-5DD1-4888-AB95-7D94BE672BC3}">
      <dgm:prSet/>
      <dgm:spPr/>
    </dgm:pt>
    <dgm:pt modelId="{0D0E6353-4143-456E-A4B8-A0D50443C876}" type="parTrans" cxnId="{9C230AED-6DAE-4609-BED3-CD54F9F4CB6D}">
      <dgm:prSet/>
      <dgm:spPr/>
      <dgm:t>
        <a:bodyPr/>
        <a:lstStyle/>
        <a:p>
          <a:endParaRPr lang="en-IN"/>
        </a:p>
      </dgm:t>
    </dgm:pt>
    <dgm:pt modelId="{26D73DA9-81D6-4A25-9824-D75E0CB40CA3}" type="sibTrans" cxnId="{9C230AED-6DAE-4609-BED3-CD54F9F4CB6D}">
      <dgm:prSet/>
      <dgm:spPr/>
      <dgm:t>
        <a:bodyPr/>
        <a:lstStyle/>
        <a:p>
          <a:endParaRPr lang="en-IN"/>
        </a:p>
      </dgm:t>
    </dgm:pt>
    <dgm:pt modelId="{A5B2E58C-956A-484B-A508-9F480FE4FB6D}" type="pres">
      <dgm:prSet presAssocID="{75070E65-CC09-42EF-A131-8EA6D5D54DC0}" presName="compositeShape" presStyleCnt="0">
        <dgm:presLayoutVars>
          <dgm:chMax val="7"/>
          <dgm:dir/>
          <dgm:resizeHandles val="exact"/>
        </dgm:presLayoutVars>
      </dgm:prSet>
      <dgm:spPr/>
    </dgm:pt>
    <dgm:pt modelId="{BDED425B-9F82-480D-A369-84C9A31CCA82}" type="pres">
      <dgm:prSet presAssocID="{57D58183-3A59-4A94-885C-E1B85A26389C}" presName="circ1" presStyleLbl="vennNode1" presStyleIdx="0" presStyleCnt="7"/>
      <dgm:spPr/>
    </dgm:pt>
    <dgm:pt modelId="{C53EF202-F561-4744-8A3C-962830CB0E62}" type="pres">
      <dgm:prSet presAssocID="{57D58183-3A59-4A94-885C-E1B85A26389C}" presName="circ1Tx" presStyleLbl="revTx" presStyleIdx="0" presStyleCnt="0">
        <dgm:presLayoutVars>
          <dgm:chMax val="0"/>
          <dgm:chPref val="0"/>
          <dgm:bulletEnabled val="1"/>
        </dgm:presLayoutVars>
      </dgm:prSet>
      <dgm:spPr/>
    </dgm:pt>
    <dgm:pt modelId="{6A4FFFEC-1FD0-4932-AE75-84AF46236CF4}" type="pres">
      <dgm:prSet presAssocID="{C2FB7540-86FF-4558-A64C-A98A89B247EA}" presName="circ2" presStyleLbl="vennNode1" presStyleIdx="1" presStyleCnt="7"/>
      <dgm:spPr/>
    </dgm:pt>
    <dgm:pt modelId="{F2BF9336-DD31-4F3D-88DA-F9FB194AC2C2}" type="pres">
      <dgm:prSet presAssocID="{C2FB7540-86FF-4558-A64C-A98A89B247EA}" presName="circ2Tx" presStyleLbl="revTx" presStyleIdx="0" presStyleCnt="0">
        <dgm:presLayoutVars>
          <dgm:chMax val="0"/>
          <dgm:chPref val="0"/>
          <dgm:bulletEnabled val="1"/>
        </dgm:presLayoutVars>
      </dgm:prSet>
      <dgm:spPr/>
    </dgm:pt>
    <dgm:pt modelId="{71F7ED32-36DB-4234-BD06-2995BC9329FC}" type="pres">
      <dgm:prSet presAssocID="{BB97AF75-763D-4256-9CB3-9D3F7255A71E}" presName="circ3" presStyleLbl="vennNode1" presStyleIdx="2" presStyleCnt="7"/>
      <dgm:spPr/>
    </dgm:pt>
    <dgm:pt modelId="{E83DA699-63B4-4876-8F3A-DBB54C7EA71D}" type="pres">
      <dgm:prSet presAssocID="{BB97AF75-763D-4256-9CB3-9D3F7255A71E}" presName="circ3Tx" presStyleLbl="revTx" presStyleIdx="0" presStyleCnt="0">
        <dgm:presLayoutVars>
          <dgm:chMax val="0"/>
          <dgm:chPref val="0"/>
          <dgm:bulletEnabled val="1"/>
        </dgm:presLayoutVars>
      </dgm:prSet>
      <dgm:spPr/>
    </dgm:pt>
    <dgm:pt modelId="{4F3363D1-ADAE-473B-BCB4-5387ADFCF6EF}" type="pres">
      <dgm:prSet presAssocID="{60376904-D47C-4E37-9EEA-C2ED2C2735E7}" presName="circ4" presStyleLbl="vennNode1" presStyleIdx="3" presStyleCnt="7"/>
      <dgm:spPr/>
    </dgm:pt>
    <dgm:pt modelId="{D808621C-0B5F-4552-AEA7-2F909438AADE}" type="pres">
      <dgm:prSet presAssocID="{60376904-D47C-4E37-9EEA-C2ED2C2735E7}" presName="circ4Tx" presStyleLbl="revTx" presStyleIdx="0" presStyleCnt="0">
        <dgm:presLayoutVars>
          <dgm:chMax val="0"/>
          <dgm:chPref val="0"/>
          <dgm:bulletEnabled val="1"/>
        </dgm:presLayoutVars>
      </dgm:prSet>
      <dgm:spPr/>
    </dgm:pt>
    <dgm:pt modelId="{F84C3C5F-F651-4555-940B-1450628D6A39}" type="pres">
      <dgm:prSet presAssocID="{CF916E77-F6E2-46C5-A01F-14AE26BD7CD8}" presName="circ5" presStyleLbl="vennNode1" presStyleIdx="4" presStyleCnt="7"/>
      <dgm:spPr/>
    </dgm:pt>
    <dgm:pt modelId="{29BEF7A8-FE3C-4EED-BE95-6EE7F73784A3}" type="pres">
      <dgm:prSet presAssocID="{CF916E77-F6E2-46C5-A01F-14AE26BD7CD8}" presName="circ5Tx" presStyleLbl="revTx" presStyleIdx="0" presStyleCnt="0">
        <dgm:presLayoutVars>
          <dgm:chMax val="0"/>
          <dgm:chPref val="0"/>
          <dgm:bulletEnabled val="1"/>
        </dgm:presLayoutVars>
      </dgm:prSet>
      <dgm:spPr/>
    </dgm:pt>
    <dgm:pt modelId="{917ACFB6-8562-46EC-BFC3-174E6B317F6D}" type="pres">
      <dgm:prSet presAssocID="{D7A1F58C-F194-4B6D-BC83-FDD4926CC2FF}" presName="circ6" presStyleLbl="vennNode1" presStyleIdx="5" presStyleCnt="7"/>
      <dgm:spPr/>
    </dgm:pt>
    <dgm:pt modelId="{4ADCABE2-EC74-4347-BCA6-53473D858413}" type="pres">
      <dgm:prSet presAssocID="{D7A1F58C-F194-4B6D-BC83-FDD4926CC2FF}" presName="circ6Tx" presStyleLbl="revTx" presStyleIdx="0" presStyleCnt="0">
        <dgm:presLayoutVars>
          <dgm:chMax val="0"/>
          <dgm:chPref val="0"/>
          <dgm:bulletEnabled val="1"/>
        </dgm:presLayoutVars>
      </dgm:prSet>
      <dgm:spPr/>
    </dgm:pt>
    <dgm:pt modelId="{539A10AC-6603-4287-9422-81590DFB96D7}" type="pres">
      <dgm:prSet presAssocID="{7C9BA1DA-3BE7-44E3-A7E7-DF82FE7FB97F}" presName="circ7" presStyleLbl="vennNode1" presStyleIdx="6" presStyleCnt="7"/>
      <dgm:spPr/>
    </dgm:pt>
    <dgm:pt modelId="{736FF024-04E7-4421-B0C3-DDFC471C56F5}" type="pres">
      <dgm:prSet presAssocID="{7C9BA1DA-3BE7-44E3-A7E7-DF82FE7FB97F}" presName="circ7Tx" presStyleLbl="revTx" presStyleIdx="0" presStyleCnt="0">
        <dgm:presLayoutVars>
          <dgm:chMax val="0"/>
          <dgm:chPref val="0"/>
          <dgm:bulletEnabled val="1"/>
        </dgm:presLayoutVars>
      </dgm:prSet>
      <dgm:spPr/>
    </dgm:pt>
  </dgm:ptLst>
  <dgm:cxnLst>
    <dgm:cxn modelId="{0D8B8C2D-D8B2-4134-A804-89630CB826CA}" srcId="{75070E65-CC09-42EF-A131-8EA6D5D54DC0}" destId="{57D58183-3A59-4A94-885C-E1B85A26389C}" srcOrd="0" destOrd="0" parTransId="{5434FDBC-0307-4261-BA6E-27C6F8948544}" sibTransId="{EA4F7F4C-6790-4B3E-9624-FDBE7EBF9DB8}"/>
    <dgm:cxn modelId="{EF1A2434-247A-4F66-B1BD-1449C339EF85}" type="presOf" srcId="{C2FB7540-86FF-4558-A64C-A98A89B247EA}" destId="{F2BF9336-DD31-4F3D-88DA-F9FB194AC2C2}" srcOrd="0" destOrd="0" presId="urn:microsoft.com/office/officeart/2005/8/layout/venn1"/>
    <dgm:cxn modelId="{FEE08150-E70C-40A0-AE9F-572BD4DE9581}" type="presOf" srcId="{75070E65-CC09-42EF-A131-8EA6D5D54DC0}" destId="{A5B2E58C-956A-484B-A508-9F480FE4FB6D}" srcOrd="0" destOrd="0" presId="urn:microsoft.com/office/officeart/2005/8/layout/venn1"/>
    <dgm:cxn modelId="{EA00CA78-B4E8-4360-BBBC-04E36D687207}" type="presOf" srcId="{CF916E77-F6E2-46C5-A01F-14AE26BD7CD8}" destId="{29BEF7A8-FE3C-4EED-BE95-6EE7F73784A3}" srcOrd="0" destOrd="0" presId="urn:microsoft.com/office/officeart/2005/8/layout/venn1"/>
    <dgm:cxn modelId="{34567495-17C4-4A65-92BC-BB1169F27381}" type="presOf" srcId="{60376904-D47C-4E37-9EEA-C2ED2C2735E7}" destId="{D808621C-0B5F-4552-AEA7-2F909438AADE}" srcOrd="0" destOrd="0" presId="urn:microsoft.com/office/officeart/2005/8/layout/venn1"/>
    <dgm:cxn modelId="{7211909B-6164-41E4-ADB7-1354226CC368}" type="presOf" srcId="{D7A1F58C-F194-4B6D-BC83-FDD4926CC2FF}" destId="{4ADCABE2-EC74-4347-BCA6-53473D858413}" srcOrd="0" destOrd="0" presId="urn:microsoft.com/office/officeart/2005/8/layout/venn1"/>
    <dgm:cxn modelId="{D261A2A4-8DF7-447E-8FE5-0B17696D76CC}" srcId="{75070E65-CC09-42EF-A131-8EA6D5D54DC0}" destId="{7C9BA1DA-3BE7-44E3-A7E7-DF82FE7FB97F}" srcOrd="6" destOrd="0" parTransId="{6C614A44-8675-4A2D-AEF0-D4C1E4EEEEB8}" sibTransId="{4EFE0D35-82C2-4D26-9EC3-CB3551AB2B11}"/>
    <dgm:cxn modelId="{BBB445B1-69D3-4BF1-B52C-F26ACA6D9701}" srcId="{75070E65-CC09-42EF-A131-8EA6D5D54DC0}" destId="{D7A1F58C-F194-4B6D-BC83-FDD4926CC2FF}" srcOrd="5" destOrd="0" parTransId="{D5B8612C-6B4C-4F14-9FCA-E417AEF0FEA6}" sibTransId="{AB67CCED-0EBF-4112-85FC-F13D770D870A}"/>
    <dgm:cxn modelId="{94FD3BB7-B9E9-485A-A4C0-77CBC125312E}" srcId="{75070E65-CC09-42EF-A131-8EA6D5D54DC0}" destId="{C2FB7540-86FF-4558-A64C-A98A89B247EA}" srcOrd="1" destOrd="0" parTransId="{E36D64E3-4779-4FC8-9E62-14E6AFFEDCA4}" sibTransId="{43FACF63-5545-4F8A-AB46-6A3E76924B2B}"/>
    <dgm:cxn modelId="{B06083B8-148B-48CA-B7B2-618898F8E17F}" srcId="{75070E65-CC09-42EF-A131-8EA6D5D54DC0}" destId="{CF916E77-F6E2-46C5-A01F-14AE26BD7CD8}" srcOrd="4" destOrd="0" parTransId="{7C6F2B52-2A79-43E6-A9C4-B67501E5691B}" sibTransId="{6D67A415-54AE-49EA-B2A5-3B8EA86B472E}"/>
    <dgm:cxn modelId="{5B5E30B9-2ADC-45CD-97E7-B1296410EE21}" type="presOf" srcId="{7C9BA1DA-3BE7-44E3-A7E7-DF82FE7FB97F}" destId="{736FF024-04E7-4421-B0C3-DDFC471C56F5}" srcOrd="0" destOrd="0" presId="urn:microsoft.com/office/officeart/2005/8/layout/venn1"/>
    <dgm:cxn modelId="{5EBBDEBD-9D0D-4B50-8726-2A686E47492E}" srcId="{75070E65-CC09-42EF-A131-8EA6D5D54DC0}" destId="{BB97AF75-763D-4256-9CB3-9D3F7255A71E}" srcOrd="2" destOrd="0" parTransId="{AB6F2B6E-C2B7-4A7B-8E92-41E24B6702A8}" sibTransId="{2CAD7ACD-57C4-4A4F-803B-DF45BD5BE2A4}"/>
    <dgm:cxn modelId="{AFFD87D6-9981-4136-B3DD-E3F415195C64}" srcId="{75070E65-CC09-42EF-A131-8EA6D5D54DC0}" destId="{60376904-D47C-4E37-9EEA-C2ED2C2735E7}" srcOrd="3" destOrd="0" parTransId="{8E446325-2C5F-405F-94C2-F5E1B5F25EAC}" sibTransId="{A6721BF2-E191-4620-AC3E-BE16358C2C45}"/>
    <dgm:cxn modelId="{8E266FE3-9641-4D7F-A0AA-9D20ABB5F16B}" type="presOf" srcId="{57D58183-3A59-4A94-885C-E1B85A26389C}" destId="{C53EF202-F561-4744-8A3C-962830CB0E62}" srcOrd="0" destOrd="0" presId="urn:microsoft.com/office/officeart/2005/8/layout/venn1"/>
    <dgm:cxn modelId="{A24468E6-E879-4E83-9EC7-9E4F3A6A3B16}" type="presOf" srcId="{BB97AF75-763D-4256-9CB3-9D3F7255A71E}" destId="{E83DA699-63B4-4876-8F3A-DBB54C7EA71D}" srcOrd="0" destOrd="0" presId="urn:microsoft.com/office/officeart/2005/8/layout/venn1"/>
    <dgm:cxn modelId="{9C230AED-6DAE-4609-BED3-CD54F9F4CB6D}" srcId="{75070E65-CC09-42EF-A131-8EA6D5D54DC0}" destId="{D52F0AB3-5DD1-4888-AB95-7D94BE672BC3}" srcOrd="7" destOrd="0" parTransId="{0D0E6353-4143-456E-A4B8-A0D50443C876}" sibTransId="{26D73DA9-81D6-4A25-9824-D75E0CB40CA3}"/>
    <dgm:cxn modelId="{1FF39E5B-3427-4500-808D-5B8FC963F796}" type="presParOf" srcId="{A5B2E58C-956A-484B-A508-9F480FE4FB6D}" destId="{BDED425B-9F82-480D-A369-84C9A31CCA82}" srcOrd="0" destOrd="0" presId="urn:microsoft.com/office/officeart/2005/8/layout/venn1"/>
    <dgm:cxn modelId="{3DF21D88-6721-43C6-918C-F3ACB7E02DF0}" type="presParOf" srcId="{A5B2E58C-956A-484B-A508-9F480FE4FB6D}" destId="{C53EF202-F561-4744-8A3C-962830CB0E62}" srcOrd="1" destOrd="0" presId="urn:microsoft.com/office/officeart/2005/8/layout/venn1"/>
    <dgm:cxn modelId="{DFCACE56-46EE-4469-87B6-6EBC4C75A1FE}" type="presParOf" srcId="{A5B2E58C-956A-484B-A508-9F480FE4FB6D}" destId="{6A4FFFEC-1FD0-4932-AE75-84AF46236CF4}" srcOrd="2" destOrd="0" presId="urn:microsoft.com/office/officeart/2005/8/layout/venn1"/>
    <dgm:cxn modelId="{E34ACBDD-0BE1-47CD-BFCF-93D0F0EA211B}" type="presParOf" srcId="{A5B2E58C-956A-484B-A508-9F480FE4FB6D}" destId="{F2BF9336-DD31-4F3D-88DA-F9FB194AC2C2}" srcOrd="3" destOrd="0" presId="urn:microsoft.com/office/officeart/2005/8/layout/venn1"/>
    <dgm:cxn modelId="{2CF39B9B-5AA7-4ECC-8F3D-E4B1688B1FF5}" type="presParOf" srcId="{A5B2E58C-956A-484B-A508-9F480FE4FB6D}" destId="{71F7ED32-36DB-4234-BD06-2995BC9329FC}" srcOrd="4" destOrd="0" presId="urn:microsoft.com/office/officeart/2005/8/layout/venn1"/>
    <dgm:cxn modelId="{B9DAFA82-5EB9-4401-83B2-07253D5727E7}" type="presParOf" srcId="{A5B2E58C-956A-484B-A508-9F480FE4FB6D}" destId="{E83DA699-63B4-4876-8F3A-DBB54C7EA71D}" srcOrd="5" destOrd="0" presId="urn:microsoft.com/office/officeart/2005/8/layout/venn1"/>
    <dgm:cxn modelId="{B02A8B29-340C-4D28-84F6-19931282483A}" type="presParOf" srcId="{A5B2E58C-956A-484B-A508-9F480FE4FB6D}" destId="{4F3363D1-ADAE-473B-BCB4-5387ADFCF6EF}" srcOrd="6" destOrd="0" presId="urn:microsoft.com/office/officeart/2005/8/layout/venn1"/>
    <dgm:cxn modelId="{6F3255F8-9658-49D7-897A-FB102A7A0B8D}" type="presParOf" srcId="{A5B2E58C-956A-484B-A508-9F480FE4FB6D}" destId="{D808621C-0B5F-4552-AEA7-2F909438AADE}" srcOrd="7" destOrd="0" presId="urn:microsoft.com/office/officeart/2005/8/layout/venn1"/>
    <dgm:cxn modelId="{AAD4C806-3A60-4163-A61A-A1E933BB9FEE}" type="presParOf" srcId="{A5B2E58C-956A-484B-A508-9F480FE4FB6D}" destId="{F84C3C5F-F651-4555-940B-1450628D6A39}" srcOrd="8" destOrd="0" presId="urn:microsoft.com/office/officeart/2005/8/layout/venn1"/>
    <dgm:cxn modelId="{B648B5D4-AD65-4586-9141-29EE17A20DD9}" type="presParOf" srcId="{A5B2E58C-956A-484B-A508-9F480FE4FB6D}" destId="{29BEF7A8-FE3C-4EED-BE95-6EE7F73784A3}" srcOrd="9" destOrd="0" presId="urn:microsoft.com/office/officeart/2005/8/layout/venn1"/>
    <dgm:cxn modelId="{50924CDC-ACD6-4EDB-94F6-16EEF4FC768C}" type="presParOf" srcId="{A5B2E58C-956A-484B-A508-9F480FE4FB6D}" destId="{917ACFB6-8562-46EC-BFC3-174E6B317F6D}" srcOrd="10" destOrd="0" presId="urn:microsoft.com/office/officeart/2005/8/layout/venn1"/>
    <dgm:cxn modelId="{7029A231-3A64-487F-8C49-440947630851}" type="presParOf" srcId="{A5B2E58C-956A-484B-A508-9F480FE4FB6D}" destId="{4ADCABE2-EC74-4347-BCA6-53473D858413}" srcOrd="11" destOrd="0" presId="urn:microsoft.com/office/officeart/2005/8/layout/venn1"/>
    <dgm:cxn modelId="{F3DC8A6F-BDAB-486B-A48C-ADBA782B0807}" type="presParOf" srcId="{A5B2E58C-956A-484B-A508-9F480FE4FB6D}" destId="{539A10AC-6603-4287-9422-81590DFB96D7}" srcOrd="12" destOrd="0" presId="urn:microsoft.com/office/officeart/2005/8/layout/venn1"/>
    <dgm:cxn modelId="{891EA2AC-B6EC-448B-86C8-38C5CE2E50FB}" type="presParOf" srcId="{A5B2E58C-956A-484B-A508-9F480FE4FB6D}" destId="{736FF024-04E7-4421-B0C3-DDFC471C56F5}" srcOrd="1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50CB3C-7B12-4494-B715-F06555DC87AA}">
      <dsp:nvSpPr>
        <dsp:cNvPr id="0" name=""/>
        <dsp:cNvSpPr/>
      </dsp:nvSpPr>
      <dsp:spPr>
        <a:xfrm>
          <a:off x="3105042" y="2"/>
          <a:ext cx="4638890" cy="42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622300">
            <a:lnSpc>
              <a:spcPct val="90000"/>
            </a:lnSpc>
            <a:spcBef>
              <a:spcPct val="0"/>
            </a:spcBef>
            <a:spcAft>
              <a:spcPct val="35000"/>
            </a:spcAft>
            <a:buNone/>
          </a:pPr>
          <a:r>
            <a:rPr lang="en-US" sz="1400" kern="1200"/>
            <a:t>1. Introduction to Medical Image Reconstruction and Synthesis</a:t>
          </a:r>
          <a:endParaRPr lang="en-IN" sz="1400" kern="1200"/>
        </a:p>
      </dsp:txBody>
      <dsp:txXfrm>
        <a:off x="3105042" y="2"/>
        <a:ext cx="4638890" cy="421717"/>
      </dsp:txXfrm>
    </dsp:sp>
    <dsp:sp modelId="{EADFA8DE-D615-47B2-9AF7-66DAD3090F03}">
      <dsp:nvSpPr>
        <dsp:cNvPr id="0" name=""/>
        <dsp:cNvSpPr/>
      </dsp:nvSpPr>
      <dsp:spPr>
        <a:xfrm>
          <a:off x="3105042" y="421719"/>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15CF44-0500-4530-A1AD-0EB9CB7C5FC8}">
      <dsp:nvSpPr>
        <dsp:cNvPr id="0" name=""/>
        <dsp:cNvSpPr/>
      </dsp:nvSpPr>
      <dsp:spPr>
        <a:xfrm>
          <a:off x="3759641" y="421719"/>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1DDCE6-380D-4DAF-ACB9-9BD319B89B51}">
      <dsp:nvSpPr>
        <dsp:cNvPr id="0" name=""/>
        <dsp:cNvSpPr/>
      </dsp:nvSpPr>
      <dsp:spPr>
        <a:xfrm>
          <a:off x="4414240" y="421719"/>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453E09-3D1B-4E49-A8D2-8CFCCA4F2C4B}">
      <dsp:nvSpPr>
        <dsp:cNvPr id="0" name=""/>
        <dsp:cNvSpPr/>
      </dsp:nvSpPr>
      <dsp:spPr>
        <a:xfrm>
          <a:off x="5068839" y="421719"/>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477B74-246A-44FB-BC89-863BA94321E2}">
      <dsp:nvSpPr>
        <dsp:cNvPr id="0" name=""/>
        <dsp:cNvSpPr/>
      </dsp:nvSpPr>
      <dsp:spPr>
        <a:xfrm>
          <a:off x="5723438" y="421719"/>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D0A1FC-4B24-4A3F-8689-AEFD661D148D}">
      <dsp:nvSpPr>
        <dsp:cNvPr id="0" name=""/>
        <dsp:cNvSpPr/>
      </dsp:nvSpPr>
      <dsp:spPr>
        <a:xfrm>
          <a:off x="6378037" y="421719"/>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175C62-7C62-4FEF-A02C-8AD8308AC1D7}">
      <dsp:nvSpPr>
        <dsp:cNvPr id="0" name=""/>
        <dsp:cNvSpPr/>
      </dsp:nvSpPr>
      <dsp:spPr>
        <a:xfrm>
          <a:off x="7032636" y="421719"/>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DCA57D-C497-41C6-92D0-8D9D58DD1B1D}">
      <dsp:nvSpPr>
        <dsp:cNvPr id="0" name=""/>
        <dsp:cNvSpPr/>
      </dsp:nvSpPr>
      <dsp:spPr>
        <a:xfrm>
          <a:off x="3105042" y="579335"/>
          <a:ext cx="4638890" cy="42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622300">
            <a:lnSpc>
              <a:spcPct val="90000"/>
            </a:lnSpc>
            <a:spcBef>
              <a:spcPct val="0"/>
            </a:spcBef>
            <a:spcAft>
              <a:spcPct val="35000"/>
            </a:spcAft>
            <a:buNone/>
          </a:pPr>
          <a:r>
            <a:rPr lang="en-US" sz="1400" kern="1200"/>
            <a:t>2. Overview of VAE and GAN</a:t>
          </a:r>
          <a:endParaRPr lang="en-IN" sz="1400" kern="1200"/>
        </a:p>
      </dsp:txBody>
      <dsp:txXfrm>
        <a:off x="3105042" y="579335"/>
        <a:ext cx="4638890" cy="421717"/>
      </dsp:txXfrm>
    </dsp:sp>
    <dsp:sp modelId="{DEAABA62-5FC9-4DF9-8DF8-B88614E4A9DD}">
      <dsp:nvSpPr>
        <dsp:cNvPr id="0" name=""/>
        <dsp:cNvSpPr/>
      </dsp:nvSpPr>
      <dsp:spPr>
        <a:xfrm>
          <a:off x="3105042" y="1001053"/>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00144E-B8ED-4779-99AA-7C67FC67E492}">
      <dsp:nvSpPr>
        <dsp:cNvPr id="0" name=""/>
        <dsp:cNvSpPr/>
      </dsp:nvSpPr>
      <dsp:spPr>
        <a:xfrm>
          <a:off x="3759641" y="1001053"/>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25DC9E-35EC-4759-B88E-4A9C466F06F0}">
      <dsp:nvSpPr>
        <dsp:cNvPr id="0" name=""/>
        <dsp:cNvSpPr/>
      </dsp:nvSpPr>
      <dsp:spPr>
        <a:xfrm>
          <a:off x="4414240" y="1001053"/>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0ECE4C-EFFC-4B46-8223-D9BB8E0D4F22}">
      <dsp:nvSpPr>
        <dsp:cNvPr id="0" name=""/>
        <dsp:cNvSpPr/>
      </dsp:nvSpPr>
      <dsp:spPr>
        <a:xfrm>
          <a:off x="5068839" y="1001053"/>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E633AF-7840-4ECC-BDF5-DCD8E52DC013}">
      <dsp:nvSpPr>
        <dsp:cNvPr id="0" name=""/>
        <dsp:cNvSpPr/>
      </dsp:nvSpPr>
      <dsp:spPr>
        <a:xfrm>
          <a:off x="5723438" y="1001053"/>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B59167-1730-4415-BA43-AAF823AF0B28}">
      <dsp:nvSpPr>
        <dsp:cNvPr id="0" name=""/>
        <dsp:cNvSpPr/>
      </dsp:nvSpPr>
      <dsp:spPr>
        <a:xfrm>
          <a:off x="6378037" y="1001053"/>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2ED42-6AE2-4470-B37F-E2AAD875C247}">
      <dsp:nvSpPr>
        <dsp:cNvPr id="0" name=""/>
        <dsp:cNvSpPr/>
      </dsp:nvSpPr>
      <dsp:spPr>
        <a:xfrm>
          <a:off x="7032636" y="1001053"/>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1CC2D9-0E92-4CA8-97B8-6FB41F953F7F}">
      <dsp:nvSpPr>
        <dsp:cNvPr id="0" name=""/>
        <dsp:cNvSpPr/>
      </dsp:nvSpPr>
      <dsp:spPr>
        <a:xfrm>
          <a:off x="3105042" y="1158669"/>
          <a:ext cx="4638890" cy="42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622300">
            <a:lnSpc>
              <a:spcPct val="90000"/>
            </a:lnSpc>
            <a:spcBef>
              <a:spcPct val="0"/>
            </a:spcBef>
            <a:spcAft>
              <a:spcPct val="35000"/>
            </a:spcAft>
            <a:buNone/>
          </a:pPr>
          <a:r>
            <a:rPr lang="en-US" sz="1400" kern="1200" dirty="0"/>
            <a:t>3. Motivation for VAE-GAN Hybrid</a:t>
          </a:r>
          <a:endParaRPr lang="en-IN" sz="1400" kern="1200" dirty="0"/>
        </a:p>
      </dsp:txBody>
      <dsp:txXfrm>
        <a:off x="3105042" y="1158669"/>
        <a:ext cx="4638890" cy="421717"/>
      </dsp:txXfrm>
    </dsp:sp>
    <dsp:sp modelId="{114AFE08-D315-4DA9-A27F-56443AB517E8}">
      <dsp:nvSpPr>
        <dsp:cNvPr id="0" name=""/>
        <dsp:cNvSpPr/>
      </dsp:nvSpPr>
      <dsp:spPr>
        <a:xfrm>
          <a:off x="3105042" y="1580386"/>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14D8D5-D833-43BE-BB8C-6BF956E67BBF}">
      <dsp:nvSpPr>
        <dsp:cNvPr id="0" name=""/>
        <dsp:cNvSpPr/>
      </dsp:nvSpPr>
      <dsp:spPr>
        <a:xfrm>
          <a:off x="3759641" y="1580386"/>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C3B7A0-F2EE-4C65-92C6-861B46DA278E}">
      <dsp:nvSpPr>
        <dsp:cNvPr id="0" name=""/>
        <dsp:cNvSpPr/>
      </dsp:nvSpPr>
      <dsp:spPr>
        <a:xfrm>
          <a:off x="4414240" y="1580386"/>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C829BD-119E-469C-8CF7-289394B7DB22}">
      <dsp:nvSpPr>
        <dsp:cNvPr id="0" name=""/>
        <dsp:cNvSpPr/>
      </dsp:nvSpPr>
      <dsp:spPr>
        <a:xfrm>
          <a:off x="5068839" y="1580386"/>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51139B-CBAE-4569-A848-597F0088B726}">
      <dsp:nvSpPr>
        <dsp:cNvPr id="0" name=""/>
        <dsp:cNvSpPr/>
      </dsp:nvSpPr>
      <dsp:spPr>
        <a:xfrm>
          <a:off x="5723438" y="1580386"/>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5282DD-6426-45DE-925D-4FC6C2EFB846}">
      <dsp:nvSpPr>
        <dsp:cNvPr id="0" name=""/>
        <dsp:cNvSpPr/>
      </dsp:nvSpPr>
      <dsp:spPr>
        <a:xfrm>
          <a:off x="6378037" y="1580386"/>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625945-DB41-4B25-85E1-870959CCA7F3}">
      <dsp:nvSpPr>
        <dsp:cNvPr id="0" name=""/>
        <dsp:cNvSpPr/>
      </dsp:nvSpPr>
      <dsp:spPr>
        <a:xfrm>
          <a:off x="7032636" y="1580386"/>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0240C4-B986-48D7-93CB-5AB64C444EE2}">
      <dsp:nvSpPr>
        <dsp:cNvPr id="0" name=""/>
        <dsp:cNvSpPr/>
      </dsp:nvSpPr>
      <dsp:spPr>
        <a:xfrm>
          <a:off x="3105042" y="1738003"/>
          <a:ext cx="4638890" cy="42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622300">
            <a:lnSpc>
              <a:spcPct val="90000"/>
            </a:lnSpc>
            <a:spcBef>
              <a:spcPct val="0"/>
            </a:spcBef>
            <a:spcAft>
              <a:spcPct val="35000"/>
            </a:spcAft>
            <a:buNone/>
          </a:pPr>
          <a:r>
            <a:rPr lang="en-US" sz="1400" kern="1200"/>
            <a:t>4. VAE-GAN Architecture</a:t>
          </a:r>
          <a:endParaRPr lang="en-IN" sz="1400" kern="1200"/>
        </a:p>
      </dsp:txBody>
      <dsp:txXfrm>
        <a:off x="3105042" y="1738003"/>
        <a:ext cx="4638890" cy="421717"/>
      </dsp:txXfrm>
    </dsp:sp>
    <dsp:sp modelId="{BA372E84-23CD-4388-B948-D2425535A372}">
      <dsp:nvSpPr>
        <dsp:cNvPr id="0" name=""/>
        <dsp:cNvSpPr/>
      </dsp:nvSpPr>
      <dsp:spPr>
        <a:xfrm>
          <a:off x="3105042" y="2159720"/>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0DD870-4010-45DB-BC4A-4B2D120B52B7}">
      <dsp:nvSpPr>
        <dsp:cNvPr id="0" name=""/>
        <dsp:cNvSpPr/>
      </dsp:nvSpPr>
      <dsp:spPr>
        <a:xfrm>
          <a:off x="3759641" y="2159720"/>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B81E79-954E-48AE-9745-5298A647098A}">
      <dsp:nvSpPr>
        <dsp:cNvPr id="0" name=""/>
        <dsp:cNvSpPr/>
      </dsp:nvSpPr>
      <dsp:spPr>
        <a:xfrm>
          <a:off x="4414240" y="2159720"/>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7FC6C8-1FBB-4FCB-8E66-23109A233458}">
      <dsp:nvSpPr>
        <dsp:cNvPr id="0" name=""/>
        <dsp:cNvSpPr/>
      </dsp:nvSpPr>
      <dsp:spPr>
        <a:xfrm>
          <a:off x="5068839" y="2159720"/>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678DDC-41ED-4FF3-82B0-1D3569F7FD9F}">
      <dsp:nvSpPr>
        <dsp:cNvPr id="0" name=""/>
        <dsp:cNvSpPr/>
      </dsp:nvSpPr>
      <dsp:spPr>
        <a:xfrm>
          <a:off x="5723438" y="2159720"/>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08A9A7-C4A7-43DE-9517-45E1E77E0A44}">
      <dsp:nvSpPr>
        <dsp:cNvPr id="0" name=""/>
        <dsp:cNvSpPr/>
      </dsp:nvSpPr>
      <dsp:spPr>
        <a:xfrm>
          <a:off x="6378037" y="2159720"/>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87B03C-CF05-4E78-B29F-591C6F40CCC0}">
      <dsp:nvSpPr>
        <dsp:cNvPr id="0" name=""/>
        <dsp:cNvSpPr/>
      </dsp:nvSpPr>
      <dsp:spPr>
        <a:xfrm>
          <a:off x="7032636" y="2159720"/>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17EE0C-F08C-4925-961C-8671113EC280}">
      <dsp:nvSpPr>
        <dsp:cNvPr id="0" name=""/>
        <dsp:cNvSpPr/>
      </dsp:nvSpPr>
      <dsp:spPr>
        <a:xfrm>
          <a:off x="3105042" y="2317336"/>
          <a:ext cx="4638890" cy="42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622300">
            <a:lnSpc>
              <a:spcPct val="90000"/>
            </a:lnSpc>
            <a:spcBef>
              <a:spcPct val="0"/>
            </a:spcBef>
            <a:spcAft>
              <a:spcPct val="35000"/>
            </a:spcAft>
            <a:buNone/>
          </a:pPr>
          <a:r>
            <a:rPr lang="en-US" sz="1400" kern="1200"/>
            <a:t>5. Medical Image Reconstruction</a:t>
          </a:r>
          <a:endParaRPr lang="en-IN" sz="1400" kern="1200"/>
        </a:p>
      </dsp:txBody>
      <dsp:txXfrm>
        <a:off x="3105042" y="2317336"/>
        <a:ext cx="4638890" cy="421717"/>
      </dsp:txXfrm>
    </dsp:sp>
    <dsp:sp modelId="{51CA0954-B2E9-4C47-8DE1-01369D2A5EE0}">
      <dsp:nvSpPr>
        <dsp:cNvPr id="0" name=""/>
        <dsp:cNvSpPr/>
      </dsp:nvSpPr>
      <dsp:spPr>
        <a:xfrm>
          <a:off x="3105042" y="2739054"/>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45CD8F-DFB9-4B0B-BFF0-4C4F1FDD31F5}">
      <dsp:nvSpPr>
        <dsp:cNvPr id="0" name=""/>
        <dsp:cNvSpPr/>
      </dsp:nvSpPr>
      <dsp:spPr>
        <a:xfrm>
          <a:off x="3759641" y="2739054"/>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3A5348-C916-42FD-9823-5107008A552C}">
      <dsp:nvSpPr>
        <dsp:cNvPr id="0" name=""/>
        <dsp:cNvSpPr/>
      </dsp:nvSpPr>
      <dsp:spPr>
        <a:xfrm>
          <a:off x="4414240" y="2739054"/>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1ECF71-B25E-46D7-908E-885347865F27}">
      <dsp:nvSpPr>
        <dsp:cNvPr id="0" name=""/>
        <dsp:cNvSpPr/>
      </dsp:nvSpPr>
      <dsp:spPr>
        <a:xfrm>
          <a:off x="5068839" y="2739054"/>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252C70-3984-42BE-9F02-8EAA859A1666}">
      <dsp:nvSpPr>
        <dsp:cNvPr id="0" name=""/>
        <dsp:cNvSpPr/>
      </dsp:nvSpPr>
      <dsp:spPr>
        <a:xfrm>
          <a:off x="5723438" y="2739054"/>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7EEB20-ACB8-4592-A0A6-A99A240C99F9}">
      <dsp:nvSpPr>
        <dsp:cNvPr id="0" name=""/>
        <dsp:cNvSpPr/>
      </dsp:nvSpPr>
      <dsp:spPr>
        <a:xfrm>
          <a:off x="6378037" y="2739054"/>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15191B-03FB-43C9-BFFC-63964E8CAB24}">
      <dsp:nvSpPr>
        <dsp:cNvPr id="0" name=""/>
        <dsp:cNvSpPr/>
      </dsp:nvSpPr>
      <dsp:spPr>
        <a:xfrm>
          <a:off x="7032636" y="2739054"/>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09D41E-C20A-436F-A5BF-7D4DFDB0D480}">
      <dsp:nvSpPr>
        <dsp:cNvPr id="0" name=""/>
        <dsp:cNvSpPr/>
      </dsp:nvSpPr>
      <dsp:spPr>
        <a:xfrm>
          <a:off x="3105042" y="2896670"/>
          <a:ext cx="4638890" cy="42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622300">
            <a:lnSpc>
              <a:spcPct val="90000"/>
            </a:lnSpc>
            <a:spcBef>
              <a:spcPct val="0"/>
            </a:spcBef>
            <a:spcAft>
              <a:spcPct val="35000"/>
            </a:spcAft>
            <a:buNone/>
          </a:pPr>
          <a:r>
            <a:rPr lang="en-US" sz="1400" kern="1200"/>
            <a:t>6. Medical Image Synthesis</a:t>
          </a:r>
          <a:endParaRPr lang="en-IN" sz="1400" kern="1200"/>
        </a:p>
      </dsp:txBody>
      <dsp:txXfrm>
        <a:off x="3105042" y="2896670"/>
        <a:ext cx="4638890" cy="421717"/>
      </dsp:txXfrm>
    </dsp:sp>
    <dsp:sp modelId="{A0AF8098-47F8-4F73-BEFB-435927B70445}">
      <dsp:nvSpPr>
        <dsp:cNvPr id="0" name=""/>
        <dsp:cNvSpPr/>
      </dsp:nvSpPr>
      <dsp:spPr>
        <a:xfrm>
          <a:off x="3105042" y="3318387"/>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FB9F22-B958-4533-BEDD-9FC7CFFF23CD}">
      <dsp:nvSpPr>
        <dsp:cNvPr id="0" name=""/>
        <dsp:cNvSpPr/>
      </dsp:nvSpPr>
      <dsp:spPr>
        <a:xfrm>
          <a:off x="3759641" y="3318387"/>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E7486F-7D86-4797-80ED-75FD427A842A}">
      <dsp:nvSpPr>
        <dsp:cNvPr id="0" name=""/>
        <dsp:cNvSpPr/>
      </dsp:nvSpPr>
      <dsp:spPr>
        <a:xfrm>
          <a:off x="4414240" y="3318387"/>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5DD42F-6322-42D0-BE5E-8C8DD353993E}">
      <dsp:nvSpPr>
        <dsp:cNvPr id="0" name=""/>
        <dsp:cNvSpPr/>
      </dsp:nvSpPr>
      <dsp:spPr>
        <a:xfrm>
          <a:off x="5068839" y="3318387"/>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BA1ED2-0D21-4B01-B00F-6926CCB29170}">
      <dsp:nvSpPr>
        <dsp:cNvPr id="0" name=""/>
        <dsp:cNvSpPr/>
      </dsp:nvSpPr>
      <dsp:spPr>
        <a:xfrm>
          <a:off x="5723438" y="3318387"/>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04E4B5-68C5-4B5B-9727-CA430C423D0F}">
      <dsp:nvSpPr>
        <dsp:cNvPr id="0" name=""/>
        <dsp:cNvSpPr/>
      </dsp:nvSpPr>
      <dsp:spPr>
        <a:xfrm>
          <a:off x="6378037" y="3318387"/>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D86FD7-9614-415F-B9D4-96475B6CEEBE}">
      <dsp:nvSpPr>
        <dsp:cNvPr id="0" name=""/>
        <dsp:cNvSpPr/>
      </dsp:nvSpPr>
      <dsp:spPr>
        <a:xfrm>
          <a:off x="7032636" y="3318387"/>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CCFD86-8E3A-4323-B08B-F2143512007F}">
      <dsp:nvSpPr>
        <dsp:cNvPr id="0" name=""/>
        <dsp:cNvSpPr/>
      </dsp:nvSpPr>
      <dsp:spPr>
        <a:xfrm>
          <a:off x="3105042" y="3476004"/>
          <a:ext cx="4638890" cy="42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622300">
            <a:lnSpc>
              <a:spcPct val="90000"/>
            </a:lnSpc>
            <a:spcBef>
              <a:spcPct val="0"/>
            </a:spcBef>
            <a:spcAft>
              <a:spcPct val="35000"/>
            </a:spcAft>
            <a:buNone/>
          </a:pPr>
          <a:r>
            <a:rPr lang="en-US" sz="1400" kern="1200"/>
            <a:t>7. Challenges and Solutions</a:t>
          </a:r>
          <a:endParaRPr lang="en-IN" sz="1400" kern="1200"/>
        </a:p>
      </dsp:txBody>
      <dsp:txXfrm>
        <a:off x="3105042" y="3476004"/>
        <a:ext cx="4638890" cy="421717"/>
      </dsp:txXfrm>
    </dsp:sp>
    <dsp:sp modelId="{3F8ACE54-FE9E-415F-9B26-AC0973A8EFF0}">
      <dsp:nvSpPr>
        <dsp:cNvPr id="0" name=""/>
        <dsp:cNvSpPr/>
      </dsp:nvSpPr>
      <dsp:spPr>
        <a:xfrm>
          <a:off x="3105042" y="3897721"/>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BD32DA-7369-4FCC-87BD-CD871EC3E3E1}">
      <dsp:nvSpPr>
        <dsp:cNvPr id="0" name=""/>
        <dsp:cNvSpPr/>
      </dsp:nvSpPr>
      <dsp:spPr>
        <a:xfrm>
          <a:off x="3759641" y="3897721"/>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8CEF46-7833-4378-9FFC-09A1DD461D5E}">
      <dsp:nvSpPr>
        <dsp:cNvPr id="0" name=""/>
        <dsp:cNvSpPr/>
      </dsp:nvSpPr>
      <dsp:spPr>
        <a:xfrm>
          <a:off x="4414240" y="3897721"/>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5DD129-0029-4AE6-8A08-7FD3DF0245C7}">
      <dsp:nvSpPr>
        <dsp:cNvPr id="0" name=""/>
        <dsp:cNvSpPr/>
      </dsp:nvSpPr>
      <dsp:spPr>
        <a:xfrm>
          <a:off x="5068839" y="3897721"/>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E3859-CDED-4BB4-BAB3-548928B0A344}">
      <dsp:nvSpPr>
        <dsp:cNvPr id="0" name=""/>
        <dsp:cNvSpPr/>
      </dsp:nvSpPr>
      <dsp:spPr>
        <a:xfrm>
          <a:off x="5723438" y="3897721"/>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3BA0B0-D8E0-4604-955F-A3EFD9ADB87C}">
      <dsp:nvSpPr>
        <dsp:cNvPr id="0" name=""/>
        <dsp:cNvSpPr/>
      </dsp:nvSpPr>
      <dsp:spPr>
        <a:xfrm>
          <a:off x="6378037" y="3897721"/>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E9AEFF-9D0B-41D7-A5E0-C27EC4901E4D}">
      <dsp:nvSpPr>
        <dsp:cNvPr id="0" name=""/>
        <dsp:cNvSpPr/>
      </dsp:nvSpPr>
      <dsp:spPr>
        <a:xfrm>
          <a:off x="7032636" y="3897721"/>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DBBD56-3C21-4C1C-A33D-4A415320BF99}">
      <dsp:nvSpPr>
        <dsp:cNvPr id="0" name=""/>
        <dsp:cNvSpPr/>
      </dsp:nvSpPr>
      <dsp:spPr>
        <a:xfrm>
          <a:off x="3105042" y="4055337"/>
          <a:ext cx="4638890" cy="42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622300">
            <a:lnSpc>
              <a:spcPct val="90000"/>
            </a:lnSpc>
            <a:spcBef>
              <a:spcPct val="0"/>
            </a:spcBef>
            <a:spcAft>
              <a:spcPct val="35000"/>
            </a:spcAft>
            <a:buNone/>
          </a:pPr>
          <a:r>
            <a:rPr lang="en-US" sz="1400" kern="1200"/>
            <a:t>8. Applications and Impact</a:t>
          </a:r>
          <a:endParaRPr lang="en-IN" sz="1400" kern="1200"/>
        </a:p>
      </dsp:txBody>
      <dsp:txXfrm>
        <a:off x="3105042" y="4055337"/>
        <a:ext cx="4638890" cy="421717"/>
      </dsp:txXfrm>
    </dsp:sp>
    <dsp:sp modelId="{60B6DD33-F330-42EF-A0F1-F89A2E6F84D7}">
      <dsp:nvSpPr>
        <dsp:cNvPr id="0" name=""/>
        <dsp:cNvSpPr/>
      </dsp:nvSpPr>
      <dsp:spPr>
        <a:xfrm>
          <a:off x="3105042" y="4477055"/>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7D2016-D044-49D9-A06E-221A65B21477}">
      <dsp:nvSpPr>
        <dsp:cNvPr id="0" name=""/>
        <dsp:cNvSpPr/>
      </dsp:nvSpPr>
      <dsp:spPr>
        <a:xfrm>
          <a:off x="3759641" y="4477055"/>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1D5F42-14B4-4D00-B61D-F75CB0427378}">
      <dsp:nvSpPr>
        <dsp:cNvPr id="0" name=""/>
        <dsp:cNvSpPr/>
      </dsp:nvSpPr>
      <dsp:spPr>
        <a:xfrm>
          <a:off x="4414240" y="4477055"/>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8119CF-DF59-43A9-96C4-389BC3CD0B4E}">
      <dsp:nvSpPr>
        <dsp:cNvPr id="0" name=""/>
        <dsp:cNvSpPr/>
      </dsp:nvSpPr>
      <dsp:spPr>
        <a:xfrm>
          <a:off x="5068839" y="4477055"/>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6CE126-97F4-43E1-A7C7-1F1F0AB9F143}">
      <dsp:nvSpPr>
        <dsp:cNvPr id="0" name=""/>
        <dsp:cNvSpPr/>
      </dsp:nvSpPr>
      <dsp:spPr>
        <a:xfrm>
          <a:off x="5723438" y="4477055"/>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E6A6A9-6210-415C-9CE6-54CECE617CA1}">
      <dsp:nvSpPr>
        <dsp:cNvPr id="0" name=""/>
        <dsp:cNvSpPr/>
      </dsp:nvSpPr>
      <dsp:spPr>
        <a:xfrm>
          <a:off x="6378037" y="4477055"/>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273B3C-8981-4BB3-A5F1-102FC6600D04}">
      <dsp:nvSpPr>
        <dsp:cNvPr id="0" name=""/>
        <dsp:cNvSpPr/>
      </dsp:nvSpPr>
      <dsp:spPr>
        <a:xfrm>
          <a:off x="7032636" y="4477055"/>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186311-1627-4E59-AC43-7A3E168BF084}">
      <dsp:nvSpPr>
        <dsp:cNvPr id="0" name=""/>
        <dsp:cNvSpPr/>
      </dsp:nvSpPr>
      <dsp:spPr>
        <a:xfrm>
          <a:off x="3105042" y="4634671"/>
          <a:ext cx="4638890" cy="42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622300">
            <a:lnSpc>
              <a:spcPct val="90000"/>
            </a:lnSpc>
            <a:spcBef>
              <a:spcPct val="0"/>
            </a:spcBef>
            <a:spcAft>
              <a:spcPct val="35000"/>
            </a:spcAft>
            <a:buNone/>
          </a:pPr>
          <a:r>
            <a:rPr lang="en-US" sz="1400" kern="1200"/>
            <a:t>9. Comparison with Other Approaches</a:t>
          </a:r>
          <a:endParaRPr lang="en-IN" sz="1400" kern="1200"/>
        </a:p>
      </dsp:txBody>
      <dsp:txXfrm>
        <a:off x="3105042" y="4634671"/>
        <a:ext cx="4638890" cy="421717"/>
      </dsp:txXfrm>
    </dsp:sp>
    <dsp:sp modelId="{7429B953-CD38-4F64-8F5F-1004B67090EE}">
      <dsp:nvSpPr>
        <dsp:cNvPr id="0" name=""/>
        <dsp:cNvSpPr/>
      </dsp:nvSpPr>
      <dsp:spPr>
        <a:xfrm>
          <a:off x="3105042" y="5056388"/>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D79A79-E5DD-402F-B718-CC984ECE91B3}">
      <dsp:nvSpPr>
        <dsp:cNvPr id="0" name=""/>
        <dsp:cNvSpPr/>
      </dsp:nvSpPr>
      <dsp:spPr>
        <a:xfrm>
          <a:off x="3759641" y="5056388"/>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38C2F4-26A7-4EED-B478-57F20CE37564}">
      <dsp:nvSpPr>
        <dsp:cNvPr id="0" name=""/>
        <dsp:cNvSpPr/>
      </dsp:nvSpPr>
      <dsp:spPr>
        <a:xfrm>
          <a:off x="4414240" y="5056388"/>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BEEAC-E680-4316-9292-87E51E5D6881}">
      <dsp:nvSpPr>
        <dsp:cNvPr id="0" name=""/>
        <dsp:cNvSpPr/>
      </dsp:nvSpPr>
      <dsp:spPr>
        <a:xfrm>
          <a:off x="5068839" y="5056388"/>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4B7458-90A3-495A-BAF4-CF38E538BA1A}">
      <dsp:nvSpPr>
        <dsp:cNvPr id="0" name=""/>
        <dsp:cNvSpPr/>
      </dsp:nvSpPr>
      <dsp:spPr>
        <a:xfrm>
          <a:off x="5723438" y="5056388"/>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DA25EF-7EFD-4AEA-A71D-2250603B28BC}">
      <dsp:nvSpPr>
        <dsp:cNvPr id="0" name=""/>
        <dsp:cNvSpPr/>
      </dsp:nvSpPr>
      <dsp:spPr>
        <a:xfrm>
          <a:off x="6378037" y="5056388"/>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421A96-752F-4B85-857E-299C13BBE6B2}">
      <dsp:nvSpPr>
        <dsp:cNvPr id="0" name=""/>
        <dsp:cNvSpPr/>
      </dsp:nvSpPr>
      <dsp:spPr>
        <a:xfrm>
          <a:off x="7032636" y="5056388"/>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AED309-80BD-4BDB-840C-DB82E4F88C71}">
      <dsp:nvSpPr>
        <dsp:cNvPr id="0" name=""/>
        <dsp:cNvSpPr/>
      </dsp:nvSpPr>
      <dsp:spPr>
        <a:xfrm>
          <a:off x="3105042" y="5214005"/>
          <a:ext cx="4638890" cy="42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622300">
            <a:lnSpc>
              <a:spcPct val="90000"/>
            </a:lnSpc>
            <a:spcBef>
              <a:spcPct val="0"/>
            </a:spcBef>
            <a:spcAft>
              <a:spcPct val="35000"/>
            </a:spcAft>
            <a:buNone/>
          </a:pPr>
          <a:r>
            <a:rPr lang="en-US" sz="1400" kern="1200"/>
            <a:t>10. Conclusion</a:t>
          </a:r>
          <a:endParaRPr lang="en-IN" sz="1400" kern="1200"/>
        </a:p>
      </dsp:txBody>
      <dsp:txXfrm>
        <a:off x="3105042" y="5214005"/>
        <a:ext cx="4638890" cy="421717"/>
      </dsp:txXfrm>
    </dsp:sp>
    <dsp:sp modelId="{24F56636-A327-4B6F-B88F-43CA8A0029B3}">
      <dsp:nvSpPr>
        <dsp:cNvPr id="0" name=""/>
        <dsp:cNvSpPr/>
      </dsp:nvSpPr>
      <dsp:spPr>
        <a:xfrm>
          <a:off x="3105042" y="5635722"/>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421592-78F4-47C4-9539-5B5256E72C40}">
      <dsp:nvSpPr>
        <dsp:cNvPr id="0" name=""/>
        <dsp:cNvSpPr/>
      </dsp:nvSpPr>
      <dsp:spPr>
        <a:xfrm>
          <a:off x="3759641" y="5635722"/>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2EC000-F0BD-4F73-AFA1-3441B8A3D926}">
      <dsp:nvSpPr>
        <dsp:cNvPr id="0" name=""/>
        <dsp:cNvSpPr/>
      </dsp:nvSpPr>
      <dsp:spPr>
        <a:xfrm>
          <a:off x="4414240" y="5635722"/>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BEAECB-A235-44A9-87F8-048E456E8C0C}">
      <dsp:nvSpPr>
        <dsp:cNvPr id="0" name=""/>
        <dsp:cNvSpPr/>
      </dsp:nvSpPr>
      <dsp:spPr>
        <a:xfrm>
          <a:off x="5068839" y="5635722"/>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21C37F-6D69-488C-92FE-F1B28C0392C8}">
      <dsp:nvSpPr>
        <dsp:cNvPr id="0" name=""/>
        <dsp:cNvSpPr/>
      </dsp:nvSpPr>
      <dsp:spPr>
        <a:xfrm>
          <a:off x="5723438" y="5635722"/>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6A7D4E-866D-44D7-9185-81A1222B3319}">
      <dsp:nvSpPr>
        <dsp:cNvPr id="0" name=""/>
        <dsp:cNvSpPr/>
      </dsp:nvSpPr>
      <dsp:spPr>
        <a:xfrm>
          <a:off x="6378037" y="5635722"/>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A1B3D0-DDF7-4D5D-AA74-608F4C90550C}">
      <dsp:nvSpPr>
        <dsp:cNvPr id="0" name=""/>
        <dsp:cNvSpPr/>
      </dsp:nvSpPr>
      <dsp:spPr>
        <a:xfrm>
          <a:off x="7032636" y="5635722"/>
          <a:ext cx="618518" cy="103086"/>
        </a:xfrm>
        <a:prstGeom prst="parallelogram">
          <a:avLst>
            <a:gd name="adj" fmla="val 14084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ED425B-9F82-480D-A369-84C9A31CCA82}">
      <dsp:nvSpPr>
        <dsp:cNvPr id="0" name=""/>
        <dsp:cNvSpPr/>
      </dsp:nvSpPr>
      <dsp:spPr>
        <a:xfrm>
          <a:off x="2687324" y="1217382"/>
          <a:ext cx="1559550" cy="155974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53EF202-F561-4744-8A3C-962830CB0E62}">
      <dsp:nvSpPr>
        <dsp:cNvPr id="0" name=""/>
        <dsp:cNvSpPr/>
      </dsp:nvSpPr>
      <dsp:spPr>
        <a:xfrm>
          <a:off x="2573607" y="0"/>
          <a:ext cx="1786984" cy="95631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a:t>1. Data Collection and Preprocessing</a:t>
          </a:r>
          <a:endParaRPr lang="en-IN" sz="2000" kern="1200"/>
        </a:p>
      </dsp:txBody>
      <dsp:txXfrm>
        <a:off x="2573607" y="0"/>
        <a:ext cx="1786984" cy="956310"/>
      </dsp:txXfrm>
    </dsp:sp>
    <dsp:sp modelId="{6A4FFFEC-1FD0-4932-AE75-84AF46236CF4}">
      <dsp:nvSpPr>
        <dsp:cNvPr id="0" name=""/>
        <dsp:cNvSpPr/>
      </dsp:nvSpPr>
      <dsp:spPr>
        <a:xfrm>
          <a:off x="3144792" y="1437333"/>
          <a:ext cx="1559550" cy="155974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2BF9336-DD31-4F3D-88DA-F9FB194AC2C2}">
      <dsp:nvSpPr>
        <dsp:cNvPr id="0" name=""/>
        <dsp:cNvSpPr/>
      </dsp:nvSpPr>
      <dsp:spPr>
        <a:xfrm>
          <a:off x="4896687" y="908494"/>
          <a:ext cx="1689512" cy="105194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a:t>2. Model Architecture Design</a:t>
          </a:r>
          <a:endParaRPr lang="en-IN" sz="2000" kern="1200"/>
        </a:p>
      </dsp:txBody>
      <dsp:txXfrm>
        <a:off x="4896687" y="908494"/>
        <a:ext cx="1689512" cy="1051941"/>
      </dsp:txXfrm>
    </dsp:sp>
    <dsp:sp modelId="{71F7ED32-36DB-4234-BD06-2995BC9329FC}">
      <dsp:nvSpPr>
        <dsp:cNvPr id="0" name=""/>
        <dsp:cNvSpPr/>
      </dsp:nvSpPr>
      <dsp:spPr>
        <a:xfrm>
          <a:off x="3257210" y="1932224"/>
          <a:ext cx="1559550" cy="155974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83DA699-63B4-4876-8F3A-DBB54C7EA71D}">
      <dsp:nvSpPr>
        <dsp:cNvPr id="0" name=""/>
        <dsp:cNvSpPr/>
      </dsp:nvSpPr>
      <dsp:spPr>
        <a:xfrm>
          <a:off x="5059140" y="2247328"/>
          <a:ext cx="1657022" cy="112366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a:t>3. Training Setup</a:t>
          </a:r>
          <a:endParaRPr lang="en-IN" sz="2000" kern="1200"/>
        </a:p>
      </dsp:txBody>
      <dsp:txXfrm>
        <a:off x="5059140" y="2247328"/>
        <a:ext cx="1657022" cy="1123664"/>
      </dsp:txXfrm>
    </dsp:sp>
    <dsp:sp modelId="{4F3363D1-ADAE-473B-BCB4-5387ADFCF6EF}">
      <dsp:nvSpPr>
        <dsp:cNvPr id="0" name=""/>
        <dsp:cNvSpPr/>
      </dsp:nvSpPr>
      <dsp:spPr>
        <a:xfrm>
          <a:off x="2940751" y="2329093"/>
          <a:ext cx="1559550" cy="155974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808621C-0B5F-4552-AEA7-2F909438AADE}">
      <dsp:nvSpPr>
        <dsp:cNvPr id="0" name=""/>
        <dsp:cNvSpPr/>
      </dsp:nvSpPr>
      <dsp:spPr>
        <a:xfrm>
          <a:off x="4344347" y="3753516"/>
          <a:ext cx="1786984" cy="10280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a:t>4. Model Training</a:t>
          </a:r>
          <a:endParaRPr lang="en-IN" sz="2000" kern="1200"/>
        </a:p>
      </dsp:txBody>
      <dsp:txXfrm>
        <a:off x="4344347" y="3753516"/>
        <a:ext cx="1786984" cy="1028033"/>
      </dsp:txXfrm>
    </dsp:sp>
    <dsp:sp modelId="{F84C3C5F-F651-4555-940B-1450628D6A39}">
      <dsp:nvSpPr>
        <dsp:cNvPr id="0" name=""/>
        <dsp:cNvSpPr/>
      </dsp:nvSpPr>
      <dsp:spPr>
        <a:xfrm>
          <a:off x="2433897" y="2329093"/>
          <a:ext cx="1559550" cy="155974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9BEF7A8-FE3C-4EED-BE95-6EE7F73784A3}">
      <dsp:nvSpPr>
        <dsp:cNvPr id="0" name=""/>
        <dsp:cNvSpPr/>
      </dsp:nvSpPr>
      <dsp:spPr>
        <a:xfrm>
          <a:off x="802868" y="3753516"/>
          <a:ext cx="1786984" cy="10280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a:t>5. Evaluation</a:t>
          </a:r>
          <a:endParaRPr lang="en-IN" sz="2000" kern="1200"/>
        </a:p>
      </dsp:txBody>
      <dsp:txXfrm>
        <a:off x="802868" y="3753516"/>
        <a:ext cx="1786984" cy="1028033"/>
      </dsp:txXfrm>
    </dsp:sp>
    <dsp:sp modelId="{917ACFB6-8562-46EC-BFC3-174E6B317F6D}">
      <dsp:nvSpPr>
        <dsp:cNvPr id="0" name=""/>
        <dsp:cNvSpPr/>
      </dsp:nvSpPr>
      <dsp:spPr>
        <a:xfrm>
          <a:off x="2117439" y="1932224"/>
          <a:ext cx="1559550" cy="155974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ADCABE2-EC74-4347-BCA6-53473D858413}">
      <dsp:nvSpPr>
        <dsp:cNvPr id="0" name=""/>
        <dsp:cNvSpPr/>
      </dsp:nvSpPr>
      <dsp:spPr>
        <a:xfrm>
          <a:off x="218036" y="2247328"/>
          <a:ext cx="1657022" cy="112366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a:t>6. Optimization and Fine-Tuning</a:t>
          </a:r>
          <a:endParaRPr lang="en-IN" sz="2000" kern="1200"/>
        </a:p>
      </dsp:txBody>
      <dsp:txXfrm>
        <a:off x="218036" y="2247328"/>
        <a:ext cx="1657022" cy="1123664"/>
      </dsp:txXfrm>
    </dsp:sp>
    <dsp:sp modelId="{539A10AC-6603-4287-9422-81590DFB96D7}">
      <dsp:nvSpPr>
        <dsp:cNvPr id="0" name=""/>
        <dsp:cNvSpPr/>
      </dsp:nvSpPr>
      <dsp:spPr>
        <a:xfrm>
          <a:off x="2229856" y="1437333"/>
          <a:ext cx="1559550" cy="155974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36FF024-04E7-4421-B0C3-DDFC471C56F5}">
      <dsp:nvSpPr>
        <dsp:cNvPr id="0" name=""/>
        <dsp:cNvSpPr/>
      </dsp:nvSpPr>
      <dsp:spPr>
        <a:xfrm>
          <a:off x="347999" y="908494"/>
          <a:ext cx="1689512" cy="105194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a:t>7. Deployment and Integration</a:t>
          </a:r>
          <a:endParaRPr lang="en-IN" sz="2000" kern="1200"/>
        </a:p>
      </dsp:txBody>
      <dsp:txXfrm>
        <a:off x="347999" y="908494"/>
        <a:ext cx="1689512" cy="1051941"/>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jp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JAAHNAVI.K</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a:extLst>
              <a:ext uri="{FF2B5EF4-FFF2-40B4-BE49-F238E27FC236}">
                <a16:creationId xmlns:a16="http://schemas.microsoft.com/office/drawing/2014/main" id="{A47DD4A8-A2E2-AF0B-B56C-4F444526E02E}"/>
              </a:ext>
            </a:extLst>
          </p:cNvPr>
          <p:cNvSpPr txBox="1"/>
          <p:nvPr/>
        </p:nvSpPr>
        <p:spPr>
          <a:xfrm>
            <a:off x="838200" y="1219200"/>
            <a:ext cx="10972800" cy="4801314"/>
          </a:xfrm>
          <a:prstGeom prst="rect">
            <a:avLst/>
          </a:prstGeom>
          <a:noFill/>
        </p:spPr>
        <p:txBody>
          <a:bodyPr wrap="square" rtlCol="0">
            <a:spAutoFit/>
          </a:bodyPr>
          <a:lstStyle/>
          <a:p>
            <a:r>
              <a:rPr lang="en-US" b="1" dirty="0"/>
              <a:t>Reconstruction </a:t>
            </a:r>
            <a:r>
              <a:rPr lang="en-US" b="1" err="1"/>
              <a:t>Accuracy</a:t>
            </a:r>
            <a:r>
              <a:rPr lang="en-US" b="1"/>
              <a:t>: </a:t>
            </a:r>
            <a:r>
              <a:rPr lang="en-US"/>
              <a:t>Quantitative </a:t>
            </a:r>
            <a:r>
              <a:rPr lang="en-US" dirty="0"/>
              <a:t>metrics such as Mean Squared Error (MSE), Structural Similarity Index (SSIM), or Peak Signal-to-Noise Ratio (PSNR) can be used to assess how accurately the model reconstructs input medical images.</a:t>
            </a:r>
          </a:p>
          <a:p>
            <a:r>
              <a:rPr lang="en-US" b="1" dirty="0"/>
              <a:t>Synthesis Realism: </a:t>
            </a:r>
            <a:r>
              <a:rPr lang="en-US" dirty="0"/>
              <a:t>Metrics like </a:t>
            </a:r>
            <a:r>
              <a:rPr lang="en-US" dirty="0" err="1"/>
              <a:t>Frechet</a:t>
            </a:r>
            <a:r>
              <a:rPr lang="en-US" dirty="0"/>
              <a:t> Inception Distance (FID) or Inception Score (IS) can evaluate the realism of synthesized images by comparing them to a reference dataset. Higher FID or IS scores indicate more realistic synthesized images.</a:t>
            </a:r>
          </a:p>
          <a:p>
            <a:r>
              <a:rPr lang="en-US" b="1" dirty="0"/>
              <a:t>Feature Preservation: </a:t>
            </a:r>
            <a:r>
              <a:rPr lang="en-US" dirty="0"/>
              <a:t>Domain-specific metrics or qualitative evaluation by medical experts can assess how well the model preserves important features in reconstructed and synthesized images, such as anatomical structures or pathological abnormalities.</a:t>
            </a:r>
          </a:p>
          <a:p>
            <a:r>
              <a:rPr lang="en-US" b="1" dirty="0"/>
              <a:t>Visual Inspection: </a:t>
            </a:r>
            <a:r>
              <a:rPr lang="en-US" dirty="0"/>
              <a:t>Visual inspection of reconstructed and synthesized images can provide insights into the overall quality, clarity, and resemblance to real medical data. Look for clear anatomical structures, realistic textures, and accurate representation of features.</a:t>
            </a:r>
          </a:p>
          <a:p>
            <a:r>
              <a:rPr lang="en-US" b="1" dirty="0"/>
              <a:t>Comparison with Baselines: </a:t>
            </a:r>
            <a:r>
              <a:rPr lang="en-US" dirty="0"/>
              <a:t>Compare the performance of the VAE-GAN hybrid model with baseline methods or individual VAE and GAN models to demonstrate improvements in reconstruction accuracy and synthesis realism.</a:t>
            </a:r>
          </a:p>
          <a:p>
            <a:r>
              <a:rPr lang="en-US" b="1" dirty="0"/>
              <a:t>User Feedback and Validation: </a:t>
            </a:r>
            <a:r>
              <a:rPr lang="en-US" dirty="0"/>
              <a:t>Gather feedback from medical professionals, researchers, and end-users who interact with the reconstructed and synthesized images. User studies or clinical evaluations can validate the utility and effectiveness of the model in real-world applications.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B1E93780-19A2-8D01-5419-2F881034CFE8}"/>
              </a:ext>
            </a:extLst>
          </p:cNvPr>
          <p:cNvSpPr txBox="1"/>
          <p:nvPr/>
        </p:nvSpPr>
        <p:spPr>
          <a:xfrm>
            <a:off x="2383186" y="2508925"/>
            <a:ext cx="7246620" cy="1077218"/>
          </a:xfrm>
          <a:prstGeom prst="rect">
            <a:avLst/>
          </a:prstGeom>
          <a:noFill/>
        </p:spPr>
        <p:txBody>
          <a:bodyPr wrap="square">
            <a:spAutoFit/>
          </a:bodyPr>
          <a:lstStyle/>
          <a:p>
            <a:r>
              <a:rPr lang="en-IN" sz="3200" dirty="0">
                <a:solidFill>
                  <a:srgbClr val="660033"/>
                </a:solidFill>
              </a:rPr>
              <a:t>VAE-GAN Hybrid for Medical Image Reconstruction and Synthesis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320" y="-5755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30" name="Diagram 29">
            <a:extLst>
              <a:ext uri="{FF2B5EF4-FFF2-40B4-BE49-F238E27FC236}">
                <a16:creationId xmlns:a16="http://schemas.microsoft.com/office/drawing/2014/main" id="{37F6AEDB-49F1-A975-FEE5-79B0AE95B9AE}"/>
              </a:ext>
            </a:extLst>
          </p:cNvPr>
          <p:cNvGraphicFramePr/>
          <p:nvPr>
            <p:extLst>
              <p:ext uri="{D42A27DB-BD31-4B8C-83A1-F6EECF244321}">
                <p14:modId xmlns:p14="http://schemas.microsoft.com/office/powerpoint/2010/main" val="1197350836"/>
              </p:ext>
            </p:extLst>
          </p:nvPr>
        </p:nvGraphicFramePr>
        <p:xfrm>
          <a:off x="626424" y="868594"/>
          <a:ext cx="10848975" cy="57388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8151D8D-55E7-7C5F-B546-9D592C2860CC}"/>
              </a:ext>
            </a:extLst>
          </p:cNvPr>
          <p:cNvSpPr txBox="1"/>
          <p:nvPr/>
        </p:nvSpPr>
        <p:spPr>
          <a:xfrm>
            <a:off x="834072" y="1653567"/>
            <a:ext cx="8157528" cy="3970318"/>
          </a:xfrm>
          <a:prstGeom prst="rect">
            <a:avLst/>
          </a:prstGeom>
          <a:noFill/>
        </p:spPr>
        <p:txBody>
          <a:bodyPr wrap="square" rtlCol="0">
            <a:spAutoFit/>
          </a:bodyPr>
          <a:lstStyle/>
          <a:p>
            <a:r>
              <a:rPr lang="en-US" dirty="0"/>
              <a:t>Medical image reconstruction and synthesis play critical roles in diagnosis, treatment planning, and medical research. However, existing approaches often face challenges in achieving high-quality reconstructions and generating realistic synthetic images. Variational Autoencoders (VAEs) offer efficient representation learning but may produce blurry outputs, while Generative Adversarial Networks (GANs) excel in generating realistic images but may lack the ability to preserve important medical features. </a:t>
            </a:r>
          </a:p>
          <a:p>
            <a:endParaRPr lang="en-US" dirty="0"/>
          </a:p>
          <a:p>
            <a:r>
              <a:rPr lang="en-US" dirty="0"/>
              <a:t>The challenge lies in developing a method that combines the strengths of VAEs and GANs to address these limitations and enhance the accuracy, clarity, and clinical relevance of reconstructed and synthesized medical images. This hybrid approach aims to improve image reconstruction fidelity, enhance synthesis realism, and ultimately contribute to more accurate and reliable medical imaging for improved patient care and medical research.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28E586C1-595D-E875-C21E-0E99670BDBBE}"/>
              </a:ext>
            </a:extLst>
          </p:cNvPr>
          <p:cNvSpPr txBox="1"/>
          <p:nvPr/>
        </p:nvSpPr>
        <p:spPr>
          <a:xfrm>
            <a:off x="1603157" y="1459530"/>
            <a:ext cx="9305925" cy="5078313"/>
          </a:xfrm>
          <a:prstGeom prst="rect">
            <a:avLst/>
          </a:prstGeom>
          <a:noFill/>
        </p:spPr>
        <p:txBody>
          <a:bodyPr wrap="square" rtlCol="0">
            <a:spAutoFit/>
          </a:bodyPr>
          <a:lstStyle/>
          <a:p>
            <a:r>
              <a:rPr lang="en-US" dirty="0"/>
              <a:t>The project focuses on developing a hybrid model that combines Variational Autoencoders (VAEs) and Generative Adversarial Networks (GANs) for medical image reconstruction and synthesis. Traditional methods for medical image reconstruction and synthesis often face challenges in producing high-quality and clinically relevant results. VAEs are efficient in learning latent representations of data but may generate blurry outputs, while GANs excel in generating realistic images but may struggle with preserving fine medical details.</a:t>
            </a:r>
          </a:p>
          <a:p>
            <a:endParaRPr lang="en-US" dirty="0"/>
          </a:p>
          <a:p>
            <a:r>
              <a:rPr lang="en-US" dirty="0"/>
              <a:t>The proposed VAE-GAN hybrid model aims to overcome these limitations by integrating the strengths of both approaches. The VAE component facilitates efficient representation learning, while the GAN component enhances the realism and fidelity of reconstructed and synthesized medical images. By combining these two architectures, the hybrid model aims to produce reconstructed images with improved clarity and synthesized images that closely resemble real medical data.</a:t>
            </a:r>
          </a:p>
          <a:p>
            <a:endParaRPr lang="en-US" dirty="0"/>
          </a:p>
          <a:p>
            <a:r>
              <a:rPr lang="en-US" dirty="0"/>
              <a:t>The project involves designing and training the VAE-GAN hybrid architecture using a dataset of medical images. Various optimization techniques and evaluation metrics will be employed to assess the performance of the model in terms of reconstruction accuracy, synthesis realism, and preservation of important medical features.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D9D5D99-589D-20FB-533E-63789CD0ED56}"/>
              </a:ext>
            </a:extLst>
          </p:cNvPr>
          <p:cNvSpPr txBox="1"/>
          <p:nvPr/>
        </p:nvSpPr>
        <p:spPr>
          <a:xfrm>
            <a:off x="457200" y="1695450"/>
            <a:ext cx="11125200" cy="4801314"/>
          </a:xfrm>
          <a:prstGeom prst="rect">
            <a:avLst/>
          </a:prstGeom>
          <a:noFill/>
        </p:spPr>
        <p:txBody>
          <a:bodyPr wrap="square" rtlCol="0">
            <a:spAutoFit/>
          </a:bodyPr>
          <a:lstStyle/>
          <a:p>
            <a:r>
              <a:rPr lang="en-US" dirty="0"/>
              <a:t>1. Medical Professionals: Radiologists, physicians, and other healthcare professionals who rely on medical imaging for diagnosis, treatment planning, and monitoring patient progress. They can benefit from improved image clarity and accuracy provided by the hybrid model, leading to more accurate diagnoses and better-informed treatment decisions.</a:t>
            </a:r>
          </a:p>
          <a:p>
            <a:r>
              <a:rPr lang="en-US" dirty="0"/>
              <a:t>2. Medical Researchers: Scientists and researchers in the medical field who use imaging data for studies, clinical trials, and research projects. The hybrid model can aid in generating synthetic data for research purposes, augmenting datasets, and simulating rare medical conditions, thereby facilitating advancements in medical research.</a:t>
            </a:r>
          </a:p>
          <a:p>
            <a:r>
              <a:rPr lang="en-US" dirty="0"/>
              <a:t>3. Medical Imaging Software Developers: Developers of medical imaging software and tools can integrate the VAE-GAN hybrid model into their platforms to enhance image reconstruction and synthesis capabilities. This can lead to the development of more advanced and user-friendly medical imaging software solutions for healthcare institutions and research facilities.</a:t>
            </a:r>
          </a:p>
          <a:p>
            <a:r>
              <a:rPr lang="en-US" dirty="0"/>
              <a:t>4. Healthcare Institutions: Hospitals, clinics, and medical centers that rely on medical imaging for patient care and diagnosis. The improved reconstruction and synthesis capabilities offered by the hybrid model can contribute to more accurate and reliable medical imaging services, ultimately benefiting patients and healthcare providers.</a:t>
            </a:r>
          </a:p>
          <a:p>
            <a:r>
              <a:rPr lang="en-US" dirty="0"/>
              <a:t>5. Medical Device Manufacturers: Companies that produce medical imaging equipment and devices can leverage the VAE-GAN hybrid model to enhance the performance of their products. By incorporating advanced reconstruction and synthesis capabilities, they can offer more powerful and effective imaging solutions to healthcare providers and institutions.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790D881-6680-95B0-B185-56A179D13F9A}"/>
              </a:ext>
            </a:extLst>
          </p:cNvPr>
          <p:cNvSpPr txBox="1"/>
          <p:nvPr/>
        </p:nvSpPr>
        <p:spPr>
          <a:xfrm>
            <a:off x="2819400" y="1669180"/>
            <a:ext cx="8685147" cy="1938992"/>
          </a:xfrm>
          <a:prstGeom prst="rect">
            <a:avLst/>
          </a:prstGeom>
          <a:noFill/>
        </p:spPr>
        <p:txBody>
          <a:bodyPr wrap="square" rtlCol="0">
            <a:spAutoFit/>
          </a:bodyPr>
          <a:lstStyle/>
          <a:p>
            <a:r>
              <a:rPr lang="en-US" sz="2000" dirty="0"/>
              <a:t>The solution proposed is a hybrid model that combines Variational Autoencoders (VAEs) and Generative Adversarial Networks (GANs) for medical image reconstruction and synthesis. This VAE-GAN hybrid architecture aims to leverage the strengths of both approaches to address the limitations of traditional methods and improve the quality and clinical relevance of reconstructed and synthesized medical images.</a:t>
            </a:r>
          </a:p>
        </p:txBody>
      </p:sp>
      <p:sp>
        <p:nvSpPr>
          <p:cNvPr id="11" name="TextBox 10">
            <a:extLst>
              <a:ext uri="{FF2B5EF4-FFF2-40B4-BE49-F238E27FC236}">
                <a16:creationId xmlns:a16="http://schemas.microsoft.com/office/drawing/2014/main" id="{BF4C0BE1-A8FE-05A9-C5FF-110CC258F84A}"/>
              </a:ext>
            </a:extLst>
          </p:cNvPr>
          <p:cNvSpPr txBox="1"/>
          <p:nvPr/>
        </p:nvSpPr>
        <p:spPr>
          <a:xfrm>
            <a:off x="2847474" y="3693663"/>
            <a:ext cx="8991600" cy="2462213"/>
          </a:xfrm>
          <a:prstGeom prst="rect">
            <a:avLst/>
          </a:prstGeom>
          <a:noFill/>
        </p:spPr>
        <p:txBody>
          <a:bodyPr wrap="square" rtlCol="0">
            <a:spAutoFit/>
          </a:bodyPr>
          <a:lstStyle/>
          <a:p>
            <a:pPr algn="l"/>
            <a:r>
              <a:rPr lang="en-US" sz="3600" b="1" i="0" dirty="0">
                <a:effectLst/>
                <a:latin typeface="Söhne"/>
              </a:rPr>
              <a:t>Value Proposition</a:t>
            </a:r>
          </a:p>
          <a:p>
            <a:pPr algn="l"/>
            <a:endParaRPr lang="en-US" i="0" dirty="0">
              <a:effectLst/>
              <a:latin typeface="Söhne"/>
            </a:endParaRPr>
          </a:p>
          <a:p>
            <a:pPr marL="342900" indent="-342900" algn="l">
              <a:buFont typeface="Wingdings" panose="05000000000000000000" pitchFamily="2" charset="2"/>
              <a:buChar char="Ø"/>
            </a:pPr>
            <a:r>
              <a:rPr lang="en-US" sz="2000" i="0" dirty="0">
                <a:effectLst/>
                <a:latin typeface="Söhne"/>
              </a:rPr>
              <a:t>Enhanced Reconstruction Accuracy </a:t>
            </a:r>
          </a:p>
          <a:p>
            <a:pPr marL="342900" indent="-342900" algn="l">
              <a:buFont typeface="Wingdings" panose="05000000000000000000" pitchFamily="2" charset="2"/>
              <a:buChar char="Ø"/>
            </a:pPr>
            <a:r>
              <a:rPr lang="en-US" sz="2000" i="0" dirty="0">
                <a:effectLst/>
                <a:latin typeface="Söhne"/>
              </a:rPr>
              <a:t>Realistic Synthesis</a:t>
            </a:r>
          </a:p>
          <a:p>
            <a:pPr marL="342900" indent="-342900" algn="l">
              <a:buFont typeface="Wingdings" panose="05000000000000000000" pitchFamily="2" charset="2"/>
              <a:buChar char="Ø"/>
            </a:pPr>
            <a:r>
              <a:rPr lang="en-US" sz="2000" i="0" dirty="0">
                <a:effectLst/>
                <a:latin typeface="Söhne"/>
              </a:rPr>
              <a:t>Preservation of Important Features. </a:t>
            </a:r>
          </a:p>
          <a:p>
            <a:pPr marL="342900" indent="-342900" algn="l">
              <a:buFont typeface="Wingdings" panose="05000000000000000000" pitchFamily="2" charset="2"/>
              <a:buChar char="Ø"/>
            </a:pPr>
            <a:r>
              <a:rPr lang="en-US" sz="2000" i="0" dirty="0">
                <a:effectLst/>
                <a:latin typeface="Söhne"/>
              </a:rPr>
              <a:t>Versatility and Adaptability </a:t>
            </a:r>
          </a:p>
          <a:p>
            <a:pPr marL="342900" indent="-342900" algn="l">
              <a:buFont typeface="Wingdings" panose="05000000000000000000" pitchFamily="2" charset="2"/>
              <a:buChar char="Ø"/>
            </a:pPr>
            <a:r>
              <a:rPr lang="en-US" sz="2000" i="0" dirty="0">
                <a:effectLst/>
                <a:latin typeface="Söhne"/>
              </a:rPr>
              <a:t>Potential for Clinical Impact </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21BD3E40-DE31-9E0B-B843-022C2B0CEC22}"/>
              </a:ext>
            </a:extLst>
          </p:cNvPr>
          <p:cNvSpPr txBox="1"/>
          <p:nvPr/>
        </p:nvSpPr>
        <p:spPr>
          <a:xfrm>
            <a:off x="2381250" y="1333118"/>
            <a:ext cx="9846845" cy="4524315"/>
          </a:xfrm>
          <a:prstGeom prst="rect">
            <a:avLst/>
          </a:prstGeom>
          <a:noFill/>
        </p:spPr>
        <p:txBody>
          <a:bodyPr wrap="square" rtlCol="0">
            <a:spAutoFit/>
          </a:bodyPr>
          <a:lstStyle/>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b="1" dirty="0"/>
              <a:t>Improved Image Quality: </a:t>
            </a:r>
            <a:r>
              <a:rPr lang="en-US" dirty="0"/>
              <a:t>The hybrid model produces reconstructed images with higher clarity and fidelity, enabling more accurate diagnoses and treatment plans.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 </a:t>
            </a:r>
            <a:r>
              <a:rPr lang="en-US" b="1" dirty="0"/>
              <a:t>Realistic Synthesis: </a:t>
            </a:r>
            <a:r>
              <a:rPr lang="en-US" dirty="0"/>
              <a:t>Synthetic images generated by the model closely resemble real medical data, facilitating research and algorithm development without the need for large, annotated datasets.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b="1" dirty="0"/>
              <a:t> Preservation of Clinical Features: </a:t>
            </a:r>
            <a:r>
              <a:rPr lang="en-US" dirty="0"/>
              <a:t>The model preserves important medical features during reconstruction and synthesis, ensuring the clinical relevance and utility of the output images.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b="1" dirty="0"/>
              <a:t> Versatility and Adaptability: </a:t>
            </a:r>
            <a:r>
              <a:rPr lang="en-US" dirty="0"/>
              <a:t>The hybrid model can be trained on various types of medical imaging data, making it applicable across a wide range of medical specialties and imaging modalities.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b="1" dirty="0"/>
              <a:t>Potential for Positive Clinical Impact: </a:t>
            </a:r>
            <a:r>
              <a:rPr lang="en-US" dirty="0"/>
              <a:t>By improving the quality and accuracy of medical imaging, the solution has the potential to positively impact patient care outcomes, leading to better healthcare delivery and patient outcomes.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graphicFrame>
        <p:nvGraphicFramePr>
          <p:cNvPr id="11" name="Diagram 10">
            <a:extLst>
              <a:ext uri="{FF2B5EF4-FFF2-40B4-BE49-F238E27FC236}">
                <a16:creationId xmlns:a16="http://schemas.microsoft.com/office/drawing/2014/main" id="{E8B79783-5B7F-DADF-22CA-2057A5F3D00F}"/>
              </a:ext>
            </a:extLst>
          </p:cNvPr>
          <p:cNvGraphicFramePr/>
          <p:nvPr>
            <p:extLst>
              <p:ext uri="{D42A27DB-BD31-4B8C-83A1-F6EECF244321}">
                <p14:modId xmlns:p14="http://schemas.microsoft.com/office/powerpoint/2010/main" val="4006795615"/>
              </p:ext>
            </p:extLst>
          </p:nvPr>
        </p:nvGraphicFramePr>
        <p:xfrm>
          <a:off x="838200" y="1295400"/>
          <a:ext cx="6934200" cy="4781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398</TotalTime>
  <Words>1237</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Söhne</vt:lpstr>
      <vt:lpstr>Trebuchet MS</vt:lpstr>
      <vt:lpstr>Wingdings</vt:lpstr>
      <vt:lpstr>Office Theme</vt:lpstr>
      <vt:lpstr>JAAHNAVI.K</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cp:lastModifiedBy>Inbarasu Ravi</cp:lastModifiedBy>
  <cp:revision>4</cp:revision>
  <dcterms:created xsi:type="dcterms:W3CDTF">2024-03-29T11:59:57Z</dcterms:created>
  <dcterms:modified xsi:type="dcterms:W3CDTF">2024-03-31T06:11:35Z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